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5" r:id="rId10"/>
    <p:sldId id="268" r:id="rId11"/>
    <p:sldId id="269" r:id="rId12"/>
    <p:sldId id="270" r:id="rId13"/>
    <p:sldId id="280" r:id="rId14"/>
    <p:sldId id="272" r:id="rId15"/>
    <p:sldId id="273" r:id="rId16"/>
    <p:sldId id="279" r:id="rId17"/>
    <p:sldId id="275" r:id="rId18"/>
    <p:sldId id="277" r:id="rId19"/>
    <p:sldId id="276" r:id="rId20"/>
    <p:sldId id="278" r:id="rId21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306D05-7C4F-4242-8C61-DD208422E791}" v="15" dt="2024-06-06T11:50:36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凌风 于" userId="15887a49fc7ac452" providerId="LiveId" clId="{DAC60483-806D-4069-AA2C-C422A4FDEC86}"/>
    <pc:docChg chg="undo custSel addSld delSld modSld">
      <pc:chgData name="凌风 于" userId="15887a49fc7ac452" providerId="LiveId" clId="{DAC60483-806D-4069-AA2C-C422A4FDEC86}" dt="2024-05-04T07:13:23.754" v="1553"/>
      <pc:docMkLst>
        <pc:docMk/>
      </pc:docMkLst>
      <pc:sldChg chg="modSp new mod">
        <pc:chgData name="凌风 于" userId="15887a49fc7ac452" providerId="LiveId" clId="{DAC60483-806D-4069-AA2C-C422A4FDEC86}" dt="2024-05-04T06:37:46.489" v="32" actId="20577"/>
        <pc:sldMkLst>
          <pc:docMk/>
          <pc:sldMk cId="1263790625" sldId="256"/>
        </pc:sldMkLst>
        <pc:spChg chg="mod">
          <ac:chgData name="凌风 于" userId="15887a49fc7ac452" providerId="LiveId" clId="{DAC60483-806D-4069-AA2C-C422A4FDEC86}" dt="2024-05-04T06:37:46.489" v="32" actId="20577"/>
          <ac:spMkLst>
            <pc:docMk/>
            <pc:sldMk cId="1263790625" sldId="256"/>
            <ac:spMk id="2" creationId="{442C4C62-AA66-B2DF-A606-AE9FC4275C58}"/>
          </ac:spMkLst>
        </pc:spChg>
      </pc:sldChg>
      <pc:sldChg chg="modSp new mod">
        <pc:chgData name="凌风 于" userId="15887a49fc7ac452" providerId="LiveId" clId="{DAC60483-806D-4069-AA2C-C422A4FDEC86}" dt="2024-05-04T06:39:42.813" v="113" actId="20577"/>
        <pc:sldMkLst>
          <pc:docMk/>
          <pc:sldMk cId="3819550454" sldId="257"/>
        </pc:sldMkLst>
        <pc:spChg chg="mod">
          <ac:chgData name="凌风 于" userId="15887a49fc7ac452" providerId="LiveId" clId="{DAC60483-806D-4069-AA2C-C422A4FDEC86}" dt="2024-05-04T06:38:52.343" v="67" actId="20577"/>
          <ac:spMkLst>
            <pc:docMk/>
            <pc:sldMk cId="3819550454" sldId="257"/>
            <ac:spMk id="2" creationId="{7277353D-9B10-1FCF-5854-A91DCF51893D}"/>
          </ac:spMkLst>
        </pc:spChg>
        <pc:spChg chg="mod">
          <ac:chgData name="凌风 于" userId="15887a49fc7ac452" providerId="LiveId" clId="{DAC60483-806D-4069-AA2C-C422A4FDEC86}" dt="2024-05-04T06:39:42.813" v="113" actId="20577"/>
          <ac:spMkLst>
            <pc:docMk/>
            <pc:sldMk cId="3819550454" sldId="257"/>
            <ac:spMk id="3" creationId="{943F8CF8-A91B-FC0E-D679-2846DBDA000B}"/>
          </ac:spMkLst>
        </pc:spChg>
      </pc:sldChg>
      <pc:sldChg chg="addSp delSp modSp new mod">
        <pc:chgData name="凌风 于" userId="15887a49fc7ac452" providerId="LiveId" clId="{DAC60483-806D-4069-AA2C-C422A4FDEC86}" dt="2024-05-04T06:42:34.794" v="144" actId="1076"/>
        <pc:sldMkLst>
          <pc:docMk/>
          <pc:sldMk cId="3146942534" sldId="258"/>
        </pc:sldMkLst>
        <pc:spChg chg="mod">
          <ac:chgData name="凌风 于" userId="15887a49fc7ac452" providerId="LiveId" clId="{DAC60483-806D-4069-AA2C-C422A4FDEC86}" dt="2024-05-04T06:39:53.586" v="125" actId="20577"/>
          <ac:spMkLst>
            <pc:docMk/>
            <pc:sldMk cId="3146942534" sldId="258"/>
            <ac:spMk id="2" creationId="{C47D9304-921C-1594-A372-F6124700C63E}"/>
          </ac:spMkLst>
        </pc:spChg>
        <pc:spChg chg="add del mod">
          <ac:chgData name="凌风 于" userId="15887a49fc7ac452" providerId="LiveId" clId="{DAC60483-806D-4069-AA2C-C422A4FDEC86}" dt="2024-05-04T06:42:24.496" v="139"/>
          <ac:spMkLst>
            <pc:docMk/>
            <pc:sldMk cId="3146942534" sldId="258"/>
            <ac:spMk id="3" creationId="{8E1C6DB0-1B19-79AA-04D3-4E7A716F793C}"/>
          </ac:spMkLst>
        </pc:spChg>
        <pc:picChg chg="add mod">
          <ac:chgData name="凌风 于" userId="15887a49fc7ac452" providerId="LiveId" clId="{DAC60483-806D-4069-AA2C-C422A4FDEC86}" dt="2024-05-04T06:40:58.261" v="130"/>
          <ac:picMkLst>
            <pc:docMk/>
            <pc:sldMk cId="3146942534" sldId="258"/>
            <ac:picMk id="5" creationId="{7A713D67-CDB9-BA13-BDE4-EA1396ED19B6}"/>
          </ac:picMkLst>
        </pc:picChg>
        <pc:picChg chg="add mod">
          <ac:chgData name="凌风 于" userId="15887a49fc7ac452" providerId="LiveId" clId="{DAC60483-806D-4069-AA2C-C422A4FDEC86}" dt="2024-05-04T06:41:02.756" v="132"/>
          <ac:picMkLst>
            <pc:docMk/>
            <pc:sldMk cId="3146942534" sldId="258"/>
            <ac:picMk id="7" creationId="{FAB0D19F-D20E-D627-4951-8C5142A0FB51}"/>
          </ac:picMkLst>
        </pc:picChg>
        <pc:picChg chg="add mod">
          <ac:chgData name="凌风 于" userId="15887a49fc7ac452" providerId="LiveId" clId="{DAC60483-806D-4069-AA2C-C422A4FDEC86}" dt="2024-05-04T06:42:34.794" v="144" actId="1076"/>
          <ac:picMkLst>
            <pc:docMk/>
            <pc:sldMk cId="3146942534" sldId="258"/>
            <ac:picMk id="9" creationId="{AEF75A9A-A6B1-798E-EB61-9C5C1A8706C9}"/>
          </ac:picMkLst>
        </pc:picChg>
      </pc:sldChg>
      <pc:sldChg chg="modSp new mod">
        <pc:chgData name="凌风 于" userId="15887a49fc7ac452" providerId="LiveId" clId="{DAC60483-806D-4069-AA2C-C422A4FDEC86}" dt="2024-05-04T06:43:45.834" v="172" actId="20577"/>
        <pc:sldMkLst>
          <pc:docMk/>
          <pc:sldMk cId="175792246" sldId="259"/>
        </pc:sldMkLst>
        <pc:spChg chg="mod">
          <ac:chgData name="凌风 于" userId="15887a49fc7ac452" providerId="LiveId" clId="{DAC60483-806D-4069-AA2C-C422A4FDEC86}" dt="2024-05-04T06:42:51.017" v="160" actId="20577"/>
          <ac:spMkLst>
            <pc:docMk/>
            <pc:sldMk cId="175792246" sldId="259"/>
            <ac:spMk id="2" creationId="{911A5B8B-6AF6-84FD-0412-48D789BC7276}"/>
          </ac:spMkLst>
        </pc:spChg>
        <pc:spChg chg="mod">
          <ac:chgData name="凌风 于" userId="15887a49fc7ac452" providerId="LiveId" clId="{DAC60483-806D-4069-AA2C-C422A4FDEC86}" dt="2024-05-04T06:43:45.834" v="172" actId="20577"/>
          <ac:spMkLst>
            <pc:docMk/>
            <pc:sldMk cId="175792246" sldId="259"/>
            <ac:spMk id="3" creationId="{A1C455D1-FEE3-12C1-4CFC-9AA6CEEE2ED5}"/>
          </ac:spMkLst>
        </pc:spChg>
      </pc:sldChg>
      <pc:sldChg chg="modSp new mod">
        <pc:chgData name="凌风 于" userId="15887a49fc7ac452" providerId="LiveId" clId="{DAC60483-806D-4069-AA2C-C422A4FDEC86}" dt="2024-05-04T06:47:43.554" v="451" actId="20577"/>
        <pc:sldMkLst>
          <pc:docMk/>
          <pc:sldMk cId="353620670" sldId="260"/>
        </pc:sldMkLst>
        <pc:spChg chg="mod">
          <ac:chgData name="凌风 于" userId="15887a49fc7ac452" providerId="LiveId" clId="{DAC60483-806D-4069-AA2C-C422A4FDEC86}" dt="2024-05-04T06:44:17.102" v="205" actId="20577"/>
          <ac:spMkLst>
            <pc:docMk/>
            <pc:sldMk cId="353620670" sldId="260"/>
            <ac:spMk id="2" creationId="{CC8F516A-4F74-B3E3-B476-57493FE5BA7E}"/>
          </ac:spMkLst>
        </pc:spChg>
        <pc:spChg chg="mod">
          <ac:chgData name="凌风 于" userId="15887a49fc7ac452" providerId="LiveId" clId="{DAC60483-806D-4069-AA2C-C422A4FDEC86}" dt="2024-05-04T06:47:43.554" v="451" actId="20577"/>
          <ac:spMkLst>
            <pc:docMk/>
            <pc:sldMk cId="353620670" sldId="260"/>
            <ac:spMk id="3" creationId="{049EC08C-E747-4C19-99DD-3ADCBF82EF0C}"/>
          </ac:spMkLst>
        </pc:spChg>
      </pc:sldChg>
      <pc:sldChg chg="modSp new mod">
        <pc:chgData name="凌风 于" userId="15887a49fc7ac452" providerId="LiveId" clId="{DAC60483-806D-4069-AA2C-C422A4FDEC86}" dt="2024-05-04T06:48:37.731" v="534" actId="20577"/>
        <pc:sldMkLst>
          <pc:docMk/>
          <pc:sldMk cId="1206901998" sldId="261"/>
        </pc:sldMkLst>
        <pc:spChg chg="mod">
          <ac:chgData name="凌风 于" userId="15887a49fc7ac452" providerId="LiveId" clId="{DAC60483-806D-4069-AA2C-C422A4FDEC86}" dt="2024-05-04T06:45:15.299" v="269" actId="20577"/>
          <ac:spMkLst>
            <pc:docMk/>
            <pc:sldMk cId="1206901998" sldId="261"/>
            <ac:spMk id="2" creationId="{A07BF59A-BC7A-BC98-097E-DC5539CB784A}"/>
          </ac:spMkLst>
        </pc:spChg>
        <pc:spChg chg="mod">
          <ac:chgData name="凌风 于" userId="15887a49fc7ac452" providerId="LiveId" clId="{DAC60483-806D-4069-AA2C-C422A4FDEC86}" dt="2024-05-04T06:48:37.731" v="534" actId="20577"/>
          <ac:spMkLst>
            <pc:docMk/>
            <pc:sldMk cId="1206901998" sldId="261"/>
            <ac:spMk id="3" creationId="{8C0C9B27-CF76-D44D-CA4C-D66B011F1EEE}"/>
          </ac:spMkLst>
        </pc:spChg>
      </pc:sldChg>
      <pc:sldChg chg="addSp modSp new del mod setBg">
        <pc:chgData name="凌风 于" userId="15887a49fc7ac452" providerId="LiveId" clId="{DAC60483-806D-4069-AA2C-C422A4FDEC86}" dt="2024-05-04T06:53:06.167" v="759" actId="47"/>
        <pc:sldMkLst>
          <pc:docMk/>
          <pc:sldMk cId="2279836521" sldId="262"/>
        </pc:sldMkLst>
        <pc:spChg chg="mod">
          <ac:chgData name="凌风 于" userId="15887a49fc7ac452" providerId="LiveId" clId="{DAC60483-806D-4069-AA2C-C422A4FDEC86}" dt="2024-05-04T06:51:08.534" v="694" actId="26606"/>
          <ac:spMkLst>
            <pc:docMk/>
            <pc:sldMk cId="2279836521" sldId="262"/>
            <ac:spMk id="2" creationId="{9067AA76-E8D8-9422-051E-606D3B699433}"/>
          </ac:spMkLst>
        </pc:spChg>
        <pc:spChg chg="mod">
          <ac:chgData name="凌风 于" userId="15887a49fc7ac452" providerId="LiveId" clId="{DAC60483-806D-4069-AA2C-C422A4FDEC86}" dt="2024-05-04T06:52:05.214" v="717" actId="1076"/>
          <ac:spMkLst>
            <pc:docMk/>
            <pc:sldMk cId="2279836521" sldId="262"/>
            <ac:spMk id="3" creationId="{CF7DBBF6-0257-FD77-79FA-63ACC63C0821}"/>
          </ac:spMkLst>
        </pc:spChg>
        <pc:spChg chg="add">
          <ac:chgData name="凌风 于" userId="15887a49fc7ac452" providerId="LiveId" clId="{DAC60483-806D-4069-AA2C-C422A4FDEC86}" dt="2024-05-04T06:51:08.534" v="694" actId="26606"/>
          <ac:spMkLst>
            <pc:docMk/>
            <pc:sldMk cId="2279836521" sldId="262"/>
            <ac:spMk id="10" creationId="{2B97F24A-32CE-4C1C-A50D-3016B394DCFB}"/>
          </ac:spMkLst>
        </pc:spChg>
        <pc:spChg chg="add">
          <ac:chgData name="凌风 于" userId="15887a49fc7ac452" providerId="LiveId" clId="{DAC60483-806D-4069-AA2C-C422A4FDEC86}" dt="2024-05-04T06:51:08.534" v="694" actId="26606"/>
          <ac:spMkLst>
            <pc:docMk/>
            <pc:sldMk cId="2279836521" sldId="262"/>
            <ac:spMk id="12" creationId="{CD8B4F24-440B-49E9-B85D-733523DC064B}"/>
          </ac:spMkLst>
        </pc:spChg>
        <pc:picChg chg="add mod">
          <ac:chgData name="凌风 于" userId="15887a49fc7ac452" providerId="LiveId" clId="{DAC60483-806D-4069-AA2C-C422A4FDEC86}" dt="2024-05-04T06:51:08.534" v="694" actId="26606"/>
          <ac:picMkLst>
            <pc:docMk/>
            <pc:sldMk cId="2279836521" sldId="262"/>
            <ac:picMk id="5" creationId="{3E0E0F18-AE86-B232-89EE-BD507418742A}"/>
          </ac:picMkLst>
        </pc:picChg>
      </pc:sldChg>
      <pc:sldChg chg="addSp delSp modSp new mod setBg">
        <pc:chgData name="凌风 于" userId="15887a49fc7ac452" providerId="LiveId" clId="{DAC60483-806D-4069-AA2C-C422A4FDEC86}" dt="2024-05-04T06:52:58.657" v="756" actId="26606"/>
        <pc:sldMkLst>
          <pc:docMk/>
          <pc:sldMk cId="2786997071" sldId="263"/>
        </pc:sldMkLst>
        <pc:spChg chg="mod">
          <ac:chgData name="凌风 于" userId="15887a49fc7ac452" providerId="LiveId" clId="{DAC60483-806D-4069-AA2C-C422A4FDEC86}" dt="2024-05-04T06:52:58.657" v="756" actId="26606"/>
          <ac:spMkLst>
            <pc:docMk/>
            <pc:sldMk cId="2786997071" sldId="263"/>
            <ac:spMk id="2" creationId="{7AD038CA-54BF-4FD5-9EDC-782B68EBD498}"/>
          </ac:spMkLst>
        </pc:spChg>
        <pc:spChg chg="del">
          <ac:chgData name="凌风 于" userId="15887a49fc7ac452" providerId="LiveId" clId="{DAC60483-806D-4069-AA2C-C422A4FDEC86}" dt="2024-05-04T06:52:53.112" v="755"/>
          <ac:spMkLst>
            <pc:docMk/>
            <pc:sldMk cId="2786997071" sldId="263"/>
            <ac:spMk id="3" creationId="{2247F066-2DB8-02E3-2FAC-9E28D651E438}"/>
          </ac:spMkLst>
        </pc:spChg>
        <pc:spChg chg="add">
          <ac:chgData name="凌风 于" userId="15887a49fc7ac452" providerId="LiveId" clId="{DAC60483-806D-4069-AA2C-C422A4FDEC86}" dt="2024-05-04T06:52:58.657" v="756" actId="26606"/>
          <ac:spMkLst>
            <pc:docMk/>
            <pc:sldMk cId="2786997071" sldId="263"/>
            <ac:spMk id="9" creationId="{A4AC5506-6312-4701-8D3C-40187889A947}"/>
          </ac:spMkLst>
        </pc:spChg>
        <pc:picChg chg="add mod">
          <ac:chgData name="凌风 于" userId="15887a49fc7ac452" providerId="LiveId" clId="{DAC60483-806D-4069-AA2C-C422A4FDEC86}" dt="2024-05-04T06:52:58.657" v="756" actId="26606"/>
          <ac:picMkLst>
            <pc:docMk/>
            <pc:sldMk cId="2786997071" sldId="263"/>
            <ac:picMk id="4" creationId="{6B70397A-422D-E284-D085-C1184EF2B04B}"/>
          </ac:picMkLst>
        </pc:picChg>
      </pc:sldChg>
      <pc:sldChg chg="modSp new del mod">
        <pc:chgData name="凌风 于" userId="15887a49fc7ac452" providerId="LiveId" clId="{DAC60483-806D-4069-AA2C-C422A4FDEC86}" dt="2024-05-04T06:53:57.067" v="788" actId="47"/>
        <pc:sldMkLst>
          <pc:docMk/>
          <pc:sldMk cId="2108521249" sldId="264"/>
        </pc:sldMkLst>
        <pc:spChg chg="mod">
          <ac:chgData name="凌风 于" userId="15887a49fc7ac452" providerId="LiveId" clId="{DAC60483-806D-4069-AA2C-C422A4FDEC86}" dt="2024-05-04T06:53:43.739" v="765" actId="20577"/>
          <ac:spMkLst>
            <pc:docMk/>
            <pc:sldMk cId="2108521249" sldId="264"/>
            <ac:spMk id="2" creationId="{A89706F6-C3AE-B3F6-94DB-BF7A7D9CE11A}"/>
          </ac:spMkLst>
        </pc:spChg>
      </pc:sldChg>
      <pc:sldChg chg="addSp delSp modSp new mod setBg">
        <pc:chgData name="凌风 于" userId="15887a49fc7ac452" providerId="LiveId" clId="{DAC60483-806D-4069-AA2C-C422A4FDEC86}" dt="2024-05-04T06:54:43.053" v="798" actId="26606"/>
        <pc:sldMkLst>
          <pc:docMk/>
          <pc:sldMk cId="3280438309" sldId="265"/>
        </pc:sldMkLst>
        <pc:spChg chg="mod">
          <ac:chgData name="凌风 于" userId="15887a49fc7ac452" providerId="LiveId" clId="{DAC60483-806D-4069-AA2C-C422A4FDEC86}" dt="2024-05-04T06:54:43.053" v="798" actId="26606"/>
          <ac:spMkLst>
            <pc:docMk/>
            <pc:sldMk cId="3280438309" sldId="265"/>
            <ac:spMk id="2" creationId="{999C764E-D40F-8688-3AC1-9F1DA2D9E03D}"/>
          </ac:spMkLst>
        </pc:spChg>
        <pc:spChg chg="del">
          <ac:chgData name="凌风 于" userId="15887a49fc7ac452" providerId="LiveId" clId="{DAC60483-806D-4069-AA2C-C422A4FDEC86}" dt="2024-05-04T06:54:40.348" v="794"/>
          <ac:spMkLst>
            <pc:docMk/>
            <pc:sldMk cId="3280438309" sldId="265"/>
            <ac:spMk id="3" creationId="{D2AE7294-3C0E-D881-3D7F-BE18565EA63C}"/>
          </ac:spMkLst>
        </pc:spChg>
        <pc:spChg chg="add">
          <ac:chgData name="凌风 于" userId="15887a49fc7ac452" providerId="LiveId" clId="{DAC60483-806D-4069-AA2C-C422A4FDEC86}" dt="2024-05-04T06:54:43.053" v="798" actId="26606"/>
          <ac:spMkLst>
            <pc:docMk/>
            <pc:sldMk cId="3280438309" sldId="265"/>
            <ac:spMk id="10" creationId="{A4AC5506-6312-4701-8D3C-40187889A947}"/>
          </ac:spMkLst>
        </pc:spChg>
        <pc:picChg chg="add mod">
          <ac:chgData name="凌风 于" userId="15887a49fc7ac452" providerId="LiveId" clId="{DAC60483-806D-4069-AA2C-C422A4FDEC86}" dt="2024-05-04T06:54:43.053" v="798" actId="26606"/>
          <ac:picMkLst>
            <pc:docMk/>
            <pc:sldMk cId="3280438309" sldId="265"/>
            <ac:picMk id="5" creationId="{FF43952F-9C83-19B7-38AC-FD2D0331C04F}"/>
          </ac:picMkLst>
        </pc:picChg>
      </pc:sldChg>
      <pc:sldChg chg="addSp delSp modSp add del mod setBg delDesignElem">
        <pc:chgData name="凌风 于" userId="15887a49fc7ac452" providerId="LiveId" clId="{DAC60483-806D-4069-AA2C-C422A4FDEC86}" dt="2024-05-04T06:53:09.325" v="760" actId="47"/>
        <pc:sldMkLst>
          <pc:docMk/>
          <pc:sldMk cId="2037056925" sldId="266"/>
        </pc:sldMkLst>
        <pc:spChg chg="mod">
          <ac:chgData name="凌风 于" userId="15887a49fc7ac452" providerId="LiveId" clId="{DAC60483-806D-4069-AA2C-C422A4FDEC86}" dt="2024-05-04T06:51:25.284" v="704" actId="20577"/>
          <ac:spMkLst>
            <pc:docMk/>
            <pc:sldMk cId="2037056925" sldId="266"/>
            <ac:spMk id="2" creationId="{9067AA76-E8D8-9422-051E-606D3B699433}"/>
          </ac:spMkLst>
        </pc:spChg>
        <pc:spChg chg="del">
          <ac:chgData name="凌风 于" userId="15887a49fc7ac452" providerId="LiveId" clId="{DAC60483-806D-4069-AA2C-C422A4FDEC86}" dt="2024-05-04T06:52:38.358" v="753" actId="478"/>
          <ac:spMkLst>
            <pc:docMk/>
            <pc:sldMk cId="2037056925" sldId="266"/>
            <ac:spMk id="3" creationId="{CF7DBBF6-0257-FD77-79FA-63ACC63C0821}"/>
          </ac:spMkLst>
        </pc:spChg>
        <pc:spChg chg="add mod">
          <ac:chgData name="凌风 于" userId="15887a49fc7ac452" providerId="LiveId" clId="{DAC60483-806D-4069-AA2C-C422A4FDEC86}" dt="2024-05-04T06:52:38.358" v="753" actId="478"/>
          <ac:spMkLst>
            <pc:docMk/>
            <pc:sldMk cId="2037056925" sldId="266"/>
            <ac:spMk id="6" creationId="{24526643-644E-C75B-16BE-CEA670F36BF2}"/>
          </ac:spMkLst>
        </pc:spChg>
        <pc:spChg chg="del">
          <ac:chgData name="凌风 于" userId="15887a49fc7ac452" providerId="LiveId" clId="{DAC60483-806D-4069-AA2C-C422A4FDEC86}" dt="2024-05-04T06:51:19.242" v="696"/>
          <ac:spMkLst>
            <pc:docMk/>
            <pc:sldMk cId="2037056925" sldId="266"/>
            <ac:spMk id="10" creationId="{2B97F24A-32CE-4C1C-A50D-3016B394DCFB}"/>
          </ac:spMkLst>
        </pc:spChg>
        <pc:spChg chg="del">
          <ac:chgData name="凌风 于" userId="15887a49fc7ac452" providerId="LiveId" clId="{DAC60483-806D-4069-AA2C-C422A4FDEC86}" dt="2024-05-04T06:51:19.242" v="696"/>
          <ac:spMkLst>
            <pc:docMk/>
            <pc:sldMk cId="2037056925" sldId="266"/>
            <ac:spMk id="12" creationId="{CD8B4F24-440B-49E9-B85D-733523DC064B}"/>
          </ac:spMkLst>
        </pc:spChg>
      </pc:sldChg>
      <pc:sldChg chg="modSp new mod">
        <pc:chgData name="凌风 于" userId="15887a49fc7ac452" providerId="LiveId" clId="{DAC60483-806D-4069-AA2C-C422A4FDEC86}" dt="2024-05-04T06:52:30.864" v="752" actId="20577"/>
        <pc:sldMkLst>
          <pc:docMk/>
          <pc:sldMk cId="1160716620" sldId="267"/>
        </pc:sldMkLst>
        <pc:spChg chg="mod">
          <ac:chgData name="凌风 于" userId="15887a49fc7ac452" providerId="LiveId" clId="{DAC60483-806D-4069-AA2C-C422A4FDEC86}" dt="2024-05-04T06:52:00.982" v="716" actId="20577"/>
          <ac:spMkLst>
            <pc:docMk/>
            <pc:sldMk cId="1160716620" sldId="267"/>
            <ac:spMk id="2" creationId="{C1C46528-05D3-CE60-2EA5-8F8E9C53D734}"/>
          </ac:spMkLst>
        </pc:spChg>
        <pc:spChg chg="mod">
          <ac:chgData name="凌风 于" userId="15887a49fc7ac452" providerId="LiveId" clId="{DAC60483-806D-4069-AA2C-C422A4FDEC86}" dt="2024-05-04T06:52:30.864" v="752" actId="20577"/>
          <ac:spMkLst>
            <pc:docMk/>
            <pc:sldMk cId="1160716620" sldId="267"/>
            <ac:spMk id="3" creationId="{3884D719-8030-3D7E-85FB-EB80003FF098}"/>
          </ac:spMkLst>
        </pc:spChg>
      </pc:sldChg>
      <pc:sldChg chg="modSp new mod">
        <pc:chgData name="凌风 于" userId="15887a49fc7ac452" providerId="LiveId" clId="{DAC60483-806D-4069-AA2C-C422A4FDEC86}" dt="2024-05-04T06:55:19.139" v="880" actId="20577"/>
        <pc:sldMkLst>
          <pc:docMk/>
          <pc:sldMk cId="2876273888" sldId="268"/>
        </pc:sldMkLst>
        <pc:spChg chg="mod">
          <ac:chgData name="凌风 于" userId="15887a49fc7ac452" providerId="LiveId" clId="{DAC60483-806D-4069-AA2C-C422A4FDEC86}" dt="2024-05-04T06:54:49.633" v="803" actId="20577"/>
          <ac:spMkLst>
            <pc:docMk/>
            <pc:sldMk cId="2876273888" sldId="268"/>
            <ac:spMk id="2" creationId="{FF092D2C-2A65-6CCA-6285-0C025B7217DA}"/>
          </ac:spMkLst>
        </pc:spChg>
        <pc:spChg chg="mod">
          <ac:chgData name="凌风 于" userId="15887a49fc7ac452" providerId="LiveId" clId="{DAC60483-806D-4069-AA2C-C422A4FDEC86}" dt="2024-05-04T06:55:19.139" v="880" actId="20577"/>
          <ac:spMkLst>
            <pc:docMk/>
            <pc:sldMk cId="2876273888" sldId="268"/>
            <ac:spMk id="3" creationId="{3C71E9CE-AFBD-FA55-1470-FE83AF1474FA}"/>
          </ac:spMkLst>
        </pc:spChg>
      </pc:sldChg>
      <pc:sldChg chg="delSp modSp add del mod setBg delDesignElem">
        <pc:chgData name="凌风 于" userId="15887a49fc7ac452" providerId="LiveId" clId="{DAC60483-806D-4069-AA2C-C422A4FDEC86}" dt="2024-05-04T06:53:33.908" v="763" actId="47"/>
        <pc:sldMkLst>
          <pc:docMk/>
          <pc:sldMk cId="3996841955" sldId="268"/>
        </pc:sldMkLst>
        <pc:spChg chg="mod">
          <ac:chgData name="凌风 于" userId="15887a49fc7ac452" providerId="LiveId" clId="{DAC60483-806D-4069-AA2C-C422A4FDEC86}" dt="2024-05-04T06:53:29.731" v="762"/>
          <ac:spMkLst>
            <pc:docMk/>
            <pc:sldMk cId="3996841955" sldId="268"/>
            <ac:spMk id="2" creationId="{7AD038CA-54BF-4FD5-9EDC-782B68EBD498}"/>
          </ac:spMkLst>
        </pc:spChg>
        <pc:spChg chg="del">
          <ac:chgData name="凌风 于" userId="15887a49fc7ac452" providerId="LiveId" clId="{DAC60483-806D-4069-AA2C-C422A4FDEC86}" dt="2024-05-04T06:53:04.240" v="758"/>
          <ac:spMkLst>
            <pc:docMk/>
            <pc:sldMk cId="3996841955" sldId="268"/>
            <ac:spMk id="9" creationId="{A4AC5506-6312-4701-8D3C-40187889A947}"/>
          </ac:spMkLst>
        </pc:spChg>
      </pc:sldChg>
      <pc:sldChg chg="addSp delSp modSp new mod">
        <pc:chgData name="凌风 于" userId="15887a49fc7ac452" providerId="LiveId" clId="{DAC60483-806D-4069-AA2C-C422A4FDEC86}" dt="2024-05-04T06:56:49.432" v="929" actId="1076"/>
        <pc:sldMkLst>
          <pc:docMk/>
          <pc:sldMk cId="970821316" sldId="269"/>
        </pc:sldMkLst>
        <pc:spChg chg="mod">
          <ac:chgData name="凌风 于" userId="15887a49fc7ac452" providerId="LiveId" clId="{DAC60483-806D-4069-AA2C-C422A4FDEC86}" dt="2024-05-04T06:56:44.913" v="928" actId="20577"/>
          <ac:spMkLst>
            <pc:docMk/>
            <pc:sldMk cId="970821316" sldId="269"/>
            <ac:spMk id="2" creationId="{A3834065-12A8-46D8-256D-23036ED1CD4D}"/>
          </ac:spMkLst>
        </pc:spChg>
        <pc:spChg chg="del">
          <ac:chgData name="凌风 于" userId="15887a49fc7ac452" providerId="LiveId" clId="{DAC60483-806D-4069-AA2C-C422A4FDEC86}" dt="2024-05-04T06:56:15.271" v="881"/>
          <ac:spMkLst>
            <pc:docMk/>
            <pc:sldMk cId="970821316" sldId="269"/>
            <ac:spMk id="3" creationId="{E511FF17-1645-A6D1-6312-0E49FA345468}"/>
          </ac:spMkLst>
        </pc:spChg>
        <pc:picChg chg="add mod">
          <ac:chgData name="凌风 于" userId="15887a49fc7ac452" providerId="LiveId" clId="{DAC60483-806D-4069-AA2C-C422A4FDEC86}" dt="2024-05-04T06:56:17.666" v="884" actId="962"/>
          <ac:picMkLst>
            <pc:docMk/>
            <pc:sldMk cId="970821316" sldId="269"/>
            <ac:picMk id="5" creationId="{C043B794-BE20-C82A-254B-570C0140F657}"/>
          </ac:picMkLst>
        </pc:picChg>
        <pc:picChg chg="add mod">
          <ac:chgData name="凌风 于" userId="15887a49fc7ac452" providerId="LiveId" clId="{DAC60483-806D-4069-AA2C-C422A4FDEC86}" dt="2024-05-04T06:56:49.432" v="929" actId="1076"/>
          <ac:picMkLst>
            <pc:docMk/>
            <pc:sldMk cId="970821316" sldId="269"/>
            <ac:picMk id="7" creationId="{CCA38CC6-C584-7A83-9D7D-BF43B6CC9325}"/>
          </ac:picMkLst>
        </pc:picChg>
      </pc:sldChg>
      <pc:sldChg chg="modSp new mod">
        <pc:chgData name="凌风 于" userId="15887a49fc7ac452" providerId="LiveId" clId="{DAC60483-806D-4069-AA2C-C422A4FDEC86}" dt="2024-05-04T06:57:20.692" v="997" actId="20577"/>
        <pc:sldMkLst>
          <pc:docMk/>
          <pc:sldMk cId="3376307485" sldId="270"/>
        </pc:sldMkLst>
        <pc:spChg chg="mod">
          <ac:chgData name="凌风 于" userId="15887a49fc7ac452" providerId="LiveId" clId="{DAC60483-806D-4069-AA2C-C422A4FDEC86}" dt="2024-05-04T06:57:20.692" v="997" actId="20577"/>
          <ac:spMkLst>
            <pc:docMk/>
            <pc:sldMk cId="3376307485" sldId="270"/>
            <ac:spMk id="2" creationId="{924C5C5B-7E9B-556B-A042-7E5A3BA4EF0E}"/>
          </ac:spMkLst>
        </pc:spChg>
      </pc:sldChg>
      <pc:sldChg chg="modSp new mod">
        <pc:chgData name="凌风 于" userId="15887a49fc7ac452" providerId="LiveId" clId="{DAC60483-806D-4069-AA2C-C422A4FDEC86}" dt="2024-05-04T06:57:34.020" v="999" actId="20577"/>
        <pc:sldMkLst>
          <pc:docMk/>
          <pc:sldMk cId="541606738" sldId="271"/>
        </pc:sldMkLst>
        <pc:spChg chg="mod">
          <ac:chgData name="凌风 于" userId="15887a49fc7ac452" providerId="LiveId" clId="{DAC60483-806D-4069-AA2C-C422A4FDEC86}" dt="2024-05-04T06:57:34.020" v="999" actId="20577"/>
          <ac:spMkLst>
            <pc:docMk/>
            <pc:sldMk cId="541606738" sldId="271"/>
            <ac:spMk id="2" creationId="{73DC02CC-3D75-2EF6-E8FC-FBC38E4677F0}"/>
          </ac:spMkLst>
        </pc:spChg>
      </pc:sldChg>
      <pc:sldChg chg="addSp delSp modSp new mod setBg">
        <pc:chgData name="凌风 于" userId="15887a49fc7ac452" providerId="LiveId" clId="{DAC60483-806D-4069-AA2C-C422A4FDEC86}" dt="2024-05-04T07:01:36.178" v="1120" actId="1076"/>
        <pc:sldMkLst>
          <pc:docMk/>
          <pc:sldMk cId="949762782" sldId="272"/>
        </pc:sldMkLst>
        <pc:spChg chg="mod ord">
          <ac:chgData name="凌风 于" userId="15887a49fc7ac452" providerId="LiveId" clId="{DAC60483-806D-4069-AA2C-C422A4FDEC86}" dt="2024-05-04T07:01:23.460" v="1116" actId="26606"/>
          <ac:spMkLst>
            <pc:docMk/>
            <pc:sldMk cId="949762782" sldId="272"/>
            <ac:spMk id="2" creationId="{697ACDB5-4775-A54E-74BA-3BCEAFFEBEC7}"/>
          </ac:spMkLst>
        </pc:spChg>
        <pc:spChg chg="mod ord">
          <ac:chgData name="凌风 于" userId="15887a49fc7ac452" providerId="LiveId" clId="{DAC60483-806D-4069-AA2C-C422A4FDEC86}" dt="2024-05-04T07:01:23.460" v="1116" actId="26606"/>
          <ac:spMkLst>
            <pc:docMk/>
            <pc:sldMk cId="949762782" sldId="272"/>
            <ac:spMk id="3" creationId="{AD5FD503-4B1A-578B-8B5E-1B2096CEE5A8}"/>
          </ac:spMkLst>
        </pc:spChg>
        <pc:spChg chg="add del">
          <ac:chgData name="凌风 于" userId="15887a49fc7ac452" providerId="LiveId" clId="{DAC60483-806D-4069-AA2C-C422A4FDEC86}" dt="2024-05-04T07:01:23.443" v="1115" actId="26606"/>
          <ac:spMkLst>
            <pc:docMk/>
            <pc:sldMk cId="949762782" sldId="272"/>
            <ac:spMk id="14" creationId="{913AE63C-D5B4-45D1-ACFC-648CFFCF9805}"/>
          </ac:spMkLst>
        </pc:spChg>
        <pc:spChg chg="add del">
          <ac:chgData name="凌风 于" userId="15887a49fc7ac452" providerId="LiveId" clId="{DAC60483-806D-4069-AA2C-C422A4FDEC86}" dt="2024-05-04T07:01:23.443" v="1115" actId="26606"/>
          <ac:spMkLst>
            <pc:docMk/>
            <pc:sldMk cId="949762782" sldId="272"/>
            <ac:spMk id="16" creationId="{34DE9D20-D6C2-4834-9EE9-EC583F3FE571}"/>
          </ac:spMkLst>
        </pc:spChg>
        <pc:spChg chg="add">
          <ac:chgData name="凌风 于" userId="15887a49fc7ac452" providerId="LiveId" clId="{DAC60483-806D-4069-AA2C-C422A4FDEC86}" dt="2024-05-04T07:01:23.460" v="1116" actId="26606"/>
          <ac:spMkLst>
            <pc:docMk/>
            <pc:sldMk cId="949762782" sldId="272"/>
            <ac:spMk id="31" creationId="{53B475F8-50AE-46A0-9943-B2B63183D50C}"/>
          </ac:spMkLst>
        </pc:spChg>
        <pc:spChg chg="add">
          <ac:chgData name="凌风 于" userId="15887a49fc7ac452" providerId="LiveId" clId="{DAC60483-806D-4069-AA2C-C422A4FDEC86}" dt="2024-05-04T07:01:23.460" v="1116" actId="26606"/>
          <ac:spMkLst>
            <pc:docMk/>
            <pc:sldMk cId="949762782" sldId="272"/>
            <ac:spMk id="32" creationId="{75F6FDB4-2351-48C2-A863-2364A02343C0}"/>
          </ac:spMkLst>
        </pc:spChg>
        <pc:grpChg chg="add del">
          <ac:chgData name="凌风 于" userId="15887a49fc7ac452" providerId="LiveId" clId="{DAC60483-806D-4069-AA2C-C422A4FDEC86}" dt="2024-05-04T07:01:23.443" v="1115" actId="26606"/>
          <ac:grpSpMkLst>
            <pc:docMk/>
            <pc:sldMk cId="949762782" sldId="272"/>
            <ac:grpSpMk id="18" creationId="{D2BEE71A-353E-49B4-9F8D-D2E784E501D9}"/>
          </ac:grpSpMkLst>
        </pc:grpChg>
        <pc:grpChg chg="add del">
          <ac:chgData name="凌风 于" userId="15887a49fc7ac452" providerId="LiveId" clId="{DAC60483-806D-4069-AA2C-C422A4FDEC86}" dt="2024-05-04T07:01:23.443" v="1115" actId="26606"/>
          <ac:grpSpMkLst>
            <pc:docMk/>
            <pc:sldMk cId="949762782" sldId="272"/>
            <ac:grpSpMk id="22" creationId="{43F5E015-E085-4624-B431-B42414448684}"/>
          </ac:grpSpMkLst>
        </pc:grpChg>
        <pc:picChg chg="add mod ord">
          <ac:chgData name="凌风 于" userId="15887a49fc7ac452" providerId="LiveId" clId="{DAC60483-806D-4069-AA2C-C422A4FDEC86}" dt="2024-05-04T07:01:36.178" v="1120" actId="1076"/>
          <ac:picMkLst>
            <pc:docMk/>
            <pc:sldMk cId="949762782" sldId="272"/>
            <ac:picMk id="5" creationId="{DAE2A681-17F1-A041-54E5-D73D120879A1}"/>
          </ac:picMkLst>
        </pc:picChg>
        <pc:picChg chg="add mod">
          <ac:chgData name="凌风 于" userId="15887a49fc7ac452" providerId="LiveId" clId="{DAC60483-806D-4069-AA2C-C422A4FDEC86}" dt="2024-05-04T07:01:34.285" v="1119" actId="1076"/>
          <ac:picMkLst>
            <pc:docMk/>
            <pc:sldMk cId="949762782" sldId="272"/>
            <ac:picMk id="7" creationId="{3A5E3EFD-2CC7-3AB5-74D0-BD009DCB966B}"/>
          </ac:picMkLst>
        </pc:picChg>
        <pc:picChg chg="add mod">
          <ac:chgData name="凌风 于" userId="15887a49fc7ac452" providerId="LiveId" clId="{DAC60483-806D-4069-AA2C-C422A4FDEC86}" dt="2024-05-04T07:01:31.134" v="1118" actId="1076"/>
          <ac:picMkLst>
            <pc:docMk/>
            <pc:sldMk cId="949762782" sldId="272"/>
            <ac:picMk id="9" creationId="{5CD4CDC5-F7BC-702E-A6E6-B396FFD9F1C5}"/>
          </ac:picMkLst>
        </pc:picChg>
      </pc:sldChg>
      <pc:sldChg chg="addSp delSp modSp new mod setBg">
        <pc:chgData name="凌风 于" userId="15887a49fc7ac452" providerId="LiveId" clId="{DAC60483-806D-4069-AA2C-C422A4FDEC86}" dt="2024-05-04T07:04:12.339" v="1179" actId="26606"/>
        <pc:sldMkLst>
          <pc:docMk/>
          <pc:sldMk cId="3613450568" sldId="273"/>
        </pc:sldMkLst>
        <pc:spChg chg="mod">
          <ac:chgData name="凌风 于" userId="15887a49fc7ac452" providerId="LiveId" clId="{DAC60483-806D-4069-AA2C-C422A4FDEC86}" dt="2024-05-04T07:04:12.339" v="1179" actId="26606"/>
          <ac:spMkLst>
            <pc:docMk/>
            <pc:sldMk cId="3613450568" sldId="273"/>
            <ac:spMk id="2" creationId="{9ABA66DB-E4DE-879A-0D3A-BD0EBBD26166}"/>
          </ac:spMkLst>
        </pc:spChg>
        <pc:spChg chg="del">
          <ac:chgData name="凌风 于" userId="15887a49fc7ac452" providerId="LiveId" clId="{DAC60483-806D-4069-AA2C-C422A4FDEC86}" dt="2024-05-04T07:02:19.618" v="1151"/>
          <ac:spMkLst>
            <pc:docMk/>
            <pc:sldMk cId="3613450568" sldId="273"/>
            <ac:spMk id="3" creationId="{5D54D18E-A0AC-43A7-5F56-D5BAD0E441AE}"/>
          </ac:spMkLst>
        </pc:spChg>
        <pc:spChg chg="add del mod">
          <ac:chgData name="凌风 于" userId="15887a49fc7ac452" providerId="LiveId" clId="{DAC60483-806D-4069-AA2C-C422A4FDEC86}" dt="2024-05-04T07:04:12.339" v="1179" actId="26606"/>
          <ac:spMkLst>
            <pc:docMk/>
            <pc:sldMk cId="3613450568" sldId="273"/>
            <ac:spMk id="9" creationId="{257C3902-F90E-5592-B226-ED168B3AB49E}"/>
          </ac:spMkLst>
        </pc:spChg>
        <pc:spChg chg="add del">
          <ac:chgData name="凌风 于" userId="15887a49fc7ac452" providerId="LiveId" clId="{DAC60483-806D-4069-AA2C-C422A4FDEC86}" dt="2024-05-04T07:04:10.118" v="1176" actId="26606"/>
          <ac:spMkLst>
            <pc:docMk/>
            <pc:sldMk cId="3613450568" sldId="273"/>
            <ac:spMk id="14" creationId="{D4771268-CB57-404A-9271-370EB28F6090}"/>
          </ac:spMkLst>
        </pc:spChg>
        <pc:spChg chg="add del">
          <ac:chgData name="凌风 于" userId="15887a49fc7ac452" providerId="LiveId" clId="{DAC60483-806D-4069-AA2C-C422A4FDEC86}" dt="2024-05-04T07:04:12.328" v="1178" actId="26606"/>
          <ac:spMkLst>
            <pc:docMk/>
            <pc:sldMk cId="3613450568" sldId="273"/>
            <ac:spMk id="16" creationId="{A4AC5506-6312-4701-8D3C-40187889A947}"/>
          </ac:spMkLst>
        </pc:spChg>
        <pc:spChg chg="add">
          <ac:chgData name="凌风 于" userId="15887a49fc7ac452" providerId="LiveId" clId="{DAC60483-806D-4069-AA2C-C422A4FDEC86}" dt="2024-05-04T07:04:12.339" v="1179" actId="26606"/>
          <ac:spMkLst>
            <pc:docMk/>
            <pc:sldMk cId="3613450568" sldId="273"/>
            <ac:spMk id="18" creationId="{D4771268-CB57-404A-9271-370EB28F6090}"/>
          </ac:spMkLst>
        </pc:spChg>
        <pc:picChg chg="add del mod">
          <ac:chgData name="凌风 于" userId="15887a49fc7ac452" providerId="LiveId" clId="{DAC60483-806D-4069-AA2C-C422A4FDEC86}" dt="2024-05-04T07:03:48.445" v="1157" actId="478"/>
          <ac:picMkLst>
            <pc:docMk/>
            <pc:sldMk cId="3613450568" sldId="273"/>
            <ac:picMk id="5" creationId="{5C4027E2-E3A9-831A-4CFE-89D161D3DA3A}"/>
          </ac:picMkLst>
        </pc:picChg>
        <pc:picChg chg="add mod">
          <ac:chgData name="凌风 于" userId="15887a49fc7ac452" providerId="LiveId" clId="{DAC60483-806D-4069-AA2C-C422A4FDEC86}" dt="2024-05-04T07:04:12.339" v="1179" actId="26606"/>
          <ac:picMkLst>
            <pc:docMk/>
            <pc:sldMk cId="3613450568" sldId="273"/>
            <ac:picMk id="7" creationId="{0F82A784-E3BF-8704-FAB6-01B8336F55DB}"/>
          </ac:picMkLst>
        </pc:picChg>
      </pc:sldChg>
      <pc:sldChg chg="addSp delSp modSp new del mod">
        <pc:chgData name="凌风 于" userId="15887a49fc7ac452" providerId="LiveId" clId="{DAC60483-806D-4069-AA2C-C422A4FDEC86}" dt="2024-05-04T07:07:41.996" v="1294" actId="47"/>
        <pc:sldMkLst>
          <pc:docMk/>
          <pc:sldMk cId="1410057535" sldId="274"/>
        </pc:sldMkLst>
        <pc:spChg chg="mod">
          <ac:chgData name="凌风 于" userId="15887a49fc7ac452" providerId="LiveId" clId="{DAC60483-806D-4069-AA2C-C422A4FDEC86}" dt="2024-05-04T07:05:03.274" v="1194" actId="20577"/>
          <ac:spMkLst>
            <pc:docMk/>
            <pc:sldMk cId="1410057535" sldId="274"/>
            <ac:spMk id="2" creationId="{B30C0C4C-E2AF-FEC9-9D68-B82F9DB459A3}"/>
          </ac:spMkLst>
        </pc:spChg>
        <pc:spChg chg="del">
          <ac:chgData name="凌风 于" userId="15887a49fc7ac452" providerId="LiveId" clId="{DAC60483-806D-4069-AA2C-C422A4FDEC86}" dt="2024-05-04T07:05:06.795" v="1195"/>
          <ac:spMkLst>
            <pc:docMk/>
            <pc:sldMk cId="1410057535" sldId="274"/>
            <ac:spMk id="3" creationId="{6ED856E9-7D1D-6649-0964-295C8322671D}"/>
          </ac:spMkLst>
        </pc:spChg>
        <pc:picChg chg="add mod">
          <ac:chgData name="凌风 于" userId="15887a49fc7ac452" providerId="LiveId" clId="{DAC60483-806D-4069-AA2C-C422A4FDEC86}" dt="2024-05-04T07:05:10.912" v="1196" actId="27614"/>
          <ac:picMkLst>
            <pc:docMk/>
            <pc:sldMk cId="1410057535" sldId="274"/>
            <ac:picMk id="5" creationId="{A6152820-3C10-3F65-8929-DFA6D469E8DF}"/>
          </ac:picMkLst>
        </pc:picChg>
      </pc:sldChg>
      <pc:sldChg chg="addSp delSp modSp new mod setBg">
        <pc:chgData name="凌风 于" userId="15887a49fc7ac452" providerId="LiveId" clId="{DAC60483-806D-4069-AA2C-C422A4FDEC86}" dt="2024-05-04T07:07:38.561" v="1293" actId="26606"/>
        <pc:sldMkLst>
          <pc:docMk/>
          <pc:sldMk cId="2173452298" sldId="275"/>
        </pc:sldMkLst>
        <pc:spChg chg="mod">
          <ac:chgData name="凌风 于" userId="15887a49fc7ac452" providerId="LiveId" clId="{DAC60483-806D-4069-AA2C-C422A4FDEC86}" dt="2024-05-04T07:07:38.561" v="1293" actId="26606"/>
          <ac:spMkLst>
            <pc:docMk/>
            <pc:sldMk cId="2173452298" sldId="275"/>
            <ac:spMk id="2" creationId="{87333935-4FA1-B37B-1757-19032871F8ED}"/>
          </ac:spMkLst>
        </pc:spChg>
        <pc:spChg chg="del">
          <ac:chgData name="凌风 于" userId="15887a49fc7ac452" providerId="LiveId" clId="{DAC60483-806D-4069-AA2C-C422A4FDEC86}" dt="2024-05-04T07:06:49.951" v="1287"/>
          <ac:spMkLst>
            <pc:docMk/>
            <pc:sldMk cId="2173452298" sldId="275"/>
            <ac:spMk id="3" creationId="{D391C519-CBBB-8F8B-860C-A65A095BE390}"/>
          </ac:spMkLst>
        </pc:spChg>
        <pc:spChg chg="add">
          <ac:chgData name="凌风 于" userId="15887a49fc7ac452" providerId="LiveId" clId="{DAC60483-806D-4069-AA2C-C422A4FDEC86}" dt="2024-05-04T07:07:38.561" v="1293" actId="26606"/>
          <ac:spMkLst>
            <pc:docMk/>
            <pc:sldMk cId="2173452298" sldId="275"/>
            <ac:spMk id="11" creationId="{99ED5833-B85B-4103-8A3B-CAB0308E6C15}"/>
          </ac:spMkLst>
        </pc:spChg>
        <pc:picChg chg="add mod">
          <ac:chgData name="凌风 于" userId="15887a49fc7ac452" providerId="LiveId" clId="{DAC60483-806D-4069-AA2C-C422A4FDEC86}" dt="2024-05-04T07:07:38.561" v="1293" actId="26606"/>
          <ac:picMkLst>
            <pc:docMk/>
            <pc:sldMk cId="2173452298" sldId="275"/>
            <ac:picMk id="4" creationId="{B5255850-3CF4-2829-2691-C8F74AE700AF}"/>
          </ac:picMkLst>
        </pc:picChg>
        <pc:picChg chg="add mod">
          <ac:chgData name="凌风 于" userId="15887a49fc7ac452" providerId="LiveId" clId="{DAC60483-806D-4069-AA2C-C422A4FDEC86}" dt="2024-05-04T07:07:38.561" v="1293" actId="26606"/>
          <ac:picMkLst>
            <pc:docMk/>
            <pc:sldMk cId="2173452298" sldId="275"/>
            <ac:picMk id="6" creationId="{5D4292F3-AFF6-3188-FDFD-EE32D910362A}"/>
          </ac:picMkLst>
        </pc:picChg>
      </pc:sldChg>
      <pc:sldChg chg="addSp delSp modSp new mod setBg">
        <pc:chgData name="凌风 于" userId="15887a49fc7ac452" providerId="LiveId" clId="{DAC60483-806D-4069-AA2C-C422A4FDEC86}" dt="2024-05-04T07:09:36.020" v="1311" actId="26606"/>
        <pc:sldMkLst>
          <pc:docMk/>
          <pc:sldMk cId="2572329366" sldId="276"/>
        </pc:sldMkLst>
        <pc:spChg chg="mod">
          <ac:chgData name="凌风 于" userId="15887a49fc7ac452" providerId="LiveId" clId="{DAC60483-806D-4069-AA2C-C422A4FDEC86}" dt="2024-05-04T07:09:36.020" v="1311" actId="26606"/>
          <ac:spMkLst>
            <pc:docMk/>
            <pc:sldMk cId="2572329366" sldId="276"/>
            <ac:spMk id="2" creationId="{DAF0E473-13D0-104B-663D-998D49653418}"/>
          </ac:spMkLst>
        </pc:spChg>
        <pc:spChg chg="del">
          <ac:chgData name="凌风 于" userId="15887a49fc7ac452" providerId="LiveId" clId="{DAC60483-806D-4069-AA2C-C422A4FDEC86}" dt="2024-05-04T07:09:31.489" v="1305"/>
          <ac:spMkLst>
            <pc:docMk/>
            <pc:sldMk cId="2572329366" sldId="276"/>
            <ac:spMk id="3" creationId="{E35F2B5F-3614-C879-C267-A8AF0AAC81EA}"/>
          </ac:spMkLst>
        </pc:spChg>
        <pc:spChg chg="add">
          <ac:chgData name="凌风 于" userId="15887a49fc7ac452" providerId="LiveId" clId="{DAC60483-806D-4069-AA2C-C422A4FDEC86}" dt="2024-05-04T07:09:36.020" v="1311" actId="26606"/>
          <ac:spMkLst>
            <pc:docMk/>
            <pc:sldMk cId="2572329366" sldId="276"/>
            <ac:spMk id="12" creationId="{99ED5833-B85B-4103-8A3B-CAB0308E6C15}"/>
          </ac:spMkLst>
        </pc:spChg>
        <pc:picChg chg="add mod">
          <ac:chgData name="凌风 于" userId="15887a49fc7ac452" providerId="LiveId" clId="{DAC60483-806D-4069-AA2C-C422A4FDEC86}" dt="2024-05-04T07:09:36.020" v="1311" actId="26606"/>
          <ac:picMkLst>
            <pc:docMk/>
            <pc:sldMk cId="2572329366" sldId="276"/>
            <ac:picMk id="5" creationId="{6984C85D-3D05-F522-AE0E-74A693AFE489}"/>
          </ac:picMkLst>
        </pc:picChg>
        <pc:picChg chg="add mod">
          <ac:chgData name="凌风 于" userId="15887a49fc7ac452" providerId="LiveId" clId="{DAC60483-806D-4069-AA2C-C422A4FDEC86}" dt="2024-05-04T07:09:36.020" v="1311" actId="26606"/>
          <ac:picMkLst>
            <pc:docMk/>
            <pc:sldMk cId="2572329366" sldId="276"/>
            <ac:picMk id="7" creationId="{8501FA52-76D9-9708-A658-C2DFBB99C1A6}"/>
          </ac:picMkLst>
        </pc:picChg>
      </pc:sldChg>
      <pc:sldChg chg="addSp delSp modSp new mod setBg">
        <pc:chgData name="凌风 于" userId="15887a49fc7ac452" providerId="LiveId" clId="{DAC60483-806D-4069-AA2C-C422A4FDEC86}" dt="2024-05-04T07:08:52.137" v="1304" actId="14100"/>
        <pc:sldMkLst>
          <pc:docMk/>
          <pc:sldMk cId="4266017224" sldId="277"/>
        </pc:sldMkLst>
        <pc:spChg chg="mod">
          <ac:chgData name="凌风 于" userId="15887a49fc7ac452" providerId="LiveId" clId="{DAC60483-806D-4069-AA2C-C422A4FDEC86}" dt="2024-05-04T07:08:43.973" v="1303" actId="26606"/>
          <ac:spMkLst>
            <pc:docMk/>
            <pc:sldMk cId="4266017224" sldId="277"/>
            <ac:spMk id="2" creationId="{4BF64638-C427-B351-1230-D272DE0440ED}"/>
          </ac:spMkLst>
        </pc:spChg>
        <pc:spChg chg="del">
          <ac:chgData name="凌风 于" userId="15887a49fc7ac452" providerId="LiveId" clId="{DAC60483-806D-4069-AA2C-C422A4FDEC86}" dt="2024-05-04T07:08:28.971" v="1295"/>
          <ac:spMkLst>
            <pc:docMk/>
            <pc:sldMk cId="4266017224" sldId="277"/>
            <ac:spMk id="3" creationId="{03A0391E-E8A5-2E74-F694-EC59B3751B67}"/>
          </ac:spMkLst>
        </pc:spChg>
        <pc:spChg chg="add del">
          <ac:chgData name="凌风 于" userId="15887a49fc7ac452" providerId="LiveId" clId="{DAC60483-806D-4069-AA2C-C422A4FDEC86}" dt="2024-05-04T07:08:43.955" v="1302" actId="26606"/>
          <ac:spMkLst>
            <pc:docMk/>
            <pc:sldMk cId="4266017224" sldId="277"/>
            <ac:spMk id="12" creationId="{99ED5833-B85B-4103-8A3B-CAB0308E6C15}"/>
          </ac:spMkLst>
        </pc:spChg>
        <pc:spChg chg="add">
          <ac:chgData name="凌风 于" userId="15887a49fc7ac452" providerId="LiveId" clId="{DAC60483-806D-4069-AA2C-C422A4FDEC86}" dt="2024-05-04T07:08:43.973" v="1303" actId="26606"/>
          <ac:spMkLst>
            <pc:docMk/>
            <pc:sldMk cId="4266017224" sldId="277"/>
            <ac:spMk id="14" creationId="{D6A9C53F-5F90-40A5-8C85-5412D39C8C68}"/>
          </ac:spMkLst>
        </pc:spChg>
        <pc:spChg chg="add">
          <ac:chgData name="凌风 于" userId="15887a49fc7ac452" providerId="LiveId" clId="{DAC60483-806D-4069-AA2C-C422A4FDEC86}" dt="2024-05-04T07:08:43.973" v="1303" actId="26606"/>
          <ac:spMkLst>
            <pc:docMk/>
            <pc:sldMk cId="4266017224" sldId="277"/>
            <ac:spMk id="15" creationId="{C4879EFC-8E62-4E00-973C-C45EE9EC676D}"/>
          </ac:spMkLst>
        </pc:spChg>
        <pc:picChg chg="add mod">
          <ac:chgData name="凌风 于" userId="15887a49fc7ac452" providerId="LiveId" clId="{DAC60483-806D-4069-AA2C-C422A4FDEC86}" dt="2024-05-04T07:08:43.973" v="1303" actId="26606"/>
          <ac:picMkLst>
            <pc:docMk/>
            <pc:sldMk cId="4266017224" sldId="277"/>
            <ac:picMk id="5" creationId="{BE1C9B86-6326-EDE8-5663-2D37FE08E470}"/>
          </ac:picMkLst>
        </pc:picChg>
        <pc:picChg chg="add mod">
          <ac:chgData name="凌风 于" userId="15887a49fc7ac452" providerId="LiveId" clId="{DAC60483-806D-4069-AA2C-C422A4FDEC86}" dt="2024-05-04T07:08:52.137" v="1304" actId="14100"/>
          <ac:picMkLst>
            <pc:docMk/>
            <pc:sldMk cId="4266017224" sldId="277"/>
            <ac:picMk id="7" creationId="{E07DD818-4917-2250-8CE6-87CD26E5AB92}"/>
          </ac:picMkLst>
        </pc:picChg>
      </pc:sldChg>
      <pc:sldChg chg="modSp new mod">
        <pc:chgData name="凌风 于" userId="15887a49fc7ac452" providerId="LiveId" clId="{DAC60483-806D-4069-AA2C-C422A4FDEC86}" dt="2024-05-04T07:10:53.798" v="1443"/>
        <pc:sldMkLst>
          <pc:docMk/>
          <pc:sldMk cId="4011243767" sldId="278"/>
        </pc:sldMkLst>
        <pc:spChg chg="mod">
          <ac:chgData name="凌风 于" userId="15887a49fc7ac452" providerId="LiveId" clId="{DAC60483-806D-4069-AA2C-C422A4FDEC86}" dt="2024-05-04T07:09:50.865" v="1341" actId="20577"/>
          <ac:spMkLst>
            <pc:docMk/>
            <pc:sldMk cId="4011243767" sldId="278"/>
            <ac:spMk id="2" creationId="{06899223-D1A9-1D31-C487-8D088BC683EB}"/>
          </ac:spMkLst>
        </pc:spChg>
        <pc:spChg chg="mod">
          <ac:chgData name="凌风 于" userId="15887a49fc7ac452" providerId="LiveId" clId="{DAC60483-806D-4069-AA2C-C422A4FDEC86}" dt="2024-05-04T07:10:53.798" v="1443"/>
          <ac:spMkLst>
            <pc:docMk/>
            <pc:sldMk cId="4011243767" sldId="278"/>
            <ac:spMk id="3" creationId="{0CA97404-8957-4E5B-1766-2EB2D43F2FBF}"/>
          </ac:spMkLst>
        </pc:spChg>
      </pc:sldChg>
      <pc:sldChg chg="addSp delSp modSp new mod">
        <pc:chgData name="凌风 于" userId="15887a49fc7ac452" providerId="LiveId" clId="{DAC60483-806D-4069-AA2C-C422A4FDEC86}" dt="2024-05-04T07:12:51.946" v="1512" actId="1076"/>
        <pc:sldMkLst>
          <pc:docMk/>
          <pc:sldMk cId="3611564037" sldId="279"/>
        </pc:sldMkLst>
        <pc:spChg chg="mod">
          <ac:chgData name="凌风 于" userId="15887a49fc7ac452" providerId="LiveId" clId="{DAC60483-806D-4069-AA2C-C422A4FDEC86}" dt="2024-05-04T07:12:13.896" v="1503" actId="20577"/>
          <ac:spMkLst>
            <pc:docMk/>
            <pc:sldMk cId="3611564037" sldId="279"/>
            <ac:spMk id="2" creationId="{7862615A-8BE1-55A9-234E-1A43EEB24615}"/>
          </ac:spMkLst>
        </pc:spChg>
        <pc:spChg chg="del">
          <ac:chgData name="凌风 于" userId="15887a49fc7ac452" providerId="LiveId" clId="{DAC60483-806D-4069-AA2C-C422A4FDEC86}" dt="2024-05-04T07:12:18.422" v="1504"/>
          <ac:spMkLst>
            <pc:docMk/>
            <pc:sldMk cId="3611564037" sldId="279"/>
            <ac:spMk id="3" creationId="{2EE558A9-EAF3-2065-35D1-2BBE25684AD4}"/>
          </ac:spMkLst>
        </pc:spChg>
        <pc:spChg chg="add del mod">
          <ac:chgData name="凌风 于" userId="15887a49fc7ac452" providerId="LiveId" clId="{DAC60483-806D-4069-AA2C-C422A4FDEC86}" dt="2024-05-04T07:12:47.921" v="1508"/>
          <ac:spMkLst>
            <pc:docMk/>
            <pc:sldMk cId="3611564037" sldId="279"/>
            <ac:spMk id="7" creationId="{5479391B-390B-929A-97AA-DE7C7A62D4D0}"/>
          </ac:spMkLst>
        </pc:spChg>
        <pc:picChg chg="add del mod">
          <ac:chgData name="凌风 于" userId="15887a49fc7ac452" providerId="LiveId" clId="{DAC60483-806D-4069-AA2C-C422A4FDEC86}" dt="2024-05-04T07:12:46.356" v="1507" actId="478"/>
          <ac:picMkLst>
            <pc:docMk/>
            <pc:sldMk cId="3611564037" sldId="279"/>
            <ac:picMk id="5" creationId="{7891E6ED-5439-ED00-E312-A9D7F1336107}"/>
          </ac:picMkLst>
        </pc:picChg>
        <pc:picChg chg="add mod">
          <ac:chgData name="凌风 于" userId="15887a49fc7ac452" providerId="LiveId" clId="{DAC60483-806D-4069-AA2C-C422A4FDEC86}" dt="2024-05-04T07:12:51.946" v="1512" actId="1076"/>
          <ac:picMkLst>
            <pc:docMk/>
            <pc:sldMk cId="3611564037" sldId="279"/>
            <ac:picMk id="9" creationId="{402C7B3E-1331-6D5B-3E04-D85F8F202A13}"/>
          </ac:picMkLst>
        </pc:picChg>
      </pc:sldChg>
      <pc:sldChg chg="modSp new mod">
        <pc:chgData name="凌风 于" userId="15887a49fc7ac452" providerId="LiveId" clId="{DAC60483-806D-4069-AA2C-C422A4FDEC86}" dt="2024-05-04T07:13:23.754" v="1553"/>
        <pc:sldMkLst>
          <pc:docMk/>
          <pc:sldMk cId="2636034068" sldId="280"/>
        </pc:sldMkLst>
        <pc:spChg chg="mod">
          <ac:chgData name="凌风 于" userId="15887a49fc7ac452" providerId="LiveId" clId="{DAC60483-806D-4069-AA2C-C422A4FDEC86}" dt="2024-05-04T07:13:23.754" v="1553"/>
          <ac:spMkLst>
            <pc:docMk/>
            <pc:sldMk cId="2636034068" sldId="280"/>
            <ac:spMk id="2" creationId="{1AACE816-182E-9063-A856-D2753B33814F}"/>
          </ac:spMkLst>
        </pc:spChg>
      </pc:sldChg>
    </pc:docChg>
  </pc:docChgLst>
  <pc:docChgLst>
    <pc:chgData name="凌风 于" userId="15887a49fc7ac452" providerId="LiveId" clId="{D3306D05-7C4F-4242-8C61-DD208422E791}"/>
    <pc:docChg chg="custSel delSld modSld sldOrd">
      <pc:chgData name="凌风 于" userId="15887a49fc7ac452" providerId="LiveId" clId="{D3306D05-7C4F-4242-8C61-DD208422E791}" dt="2024-06-06T11:50:36.899" v="70" actId="14100"/>
      <pc:docMkLst>
        <pc:docMk/>
      </pc:docMkLst>
      <pc:sldChg chg="modSp mod">
        <pc:chgData name="凌风 于" userId="15887a49fc7ac452" providerId="LiveId" clId="{D3306D05-7C4F-4242-8C61-DD208422E791}" dt="2024-06-06T11:44:20.381" v="14"/>
        <pc:sldMkLst>
          <pc:docMk/>
          <pc:sldMk cId="1206901998" sldId="261"/>
        </pc:sldMkLst>
        <pc:spChg chg="mod">
          <ac:chgData name="凌风 于" userId="15887a49fc7ac452" providerId="LiveId" clId="{D3306D05-7C4F-4242-8C61-DD208422E791}" dt="2024-06-06T11:44:20.381" v="14"/>
          <ac:spMkLst>
            <pc:docMk/>
            <pc:sldMk cId="1206901998" sldId="261"/>
            <ac:spMk id="3" creationId="{8C0C9B27-CF76-D44D-CA4C-D66B011F1EEE}"/>
          </ac:spMkLst>
        </pc:spChg>
      </pc:sldChg>
      <pc:sldChg chg="addSp delSp modSp mod ord setBg">
        <pc:chgData name="凌风 于" userId="15887a49fc7ac452" providerId="LiveId" clId="{D3306D05-7C4F-4242-8C61-DD208422E791}" dt="2024-06-06T11:47:44.194" v="48"/>
        <pc:sldMkLst>
          <pc:docMk/>
          <pc:sldMk cId="3376307485" sldId="270"/>
        </pc:sldMkLst>
        <pc:spChg chg="mod">
          <ac:chgData name="凌风 于" userId="15887a49fc7ac452" providerId="LiveId" clId="{D3306D05-7C4F-4242-8C61-DD208422E791}" dt="2024-06-06T11:47:19.490" v="46" actId="26606"/>
          <ac:spMkLst>
            <pc:docMk/>
            <pc:sldMk cId="3376307485" sldId="270"/>
            <ac:spMk id="2" creationId="{924C5C5B-7E9B-556B-A042-7E5A3BA4EF0E}"/>
          </ac:spMkLst>
        </pc:spChg>
        <pc:spChg chg="del">
          <ac:chgData name="凌风 于" userId="15887a49fc7ac452" providerId="LiveId" clId="{D3306D05-7C4F-4242-8C61-DD208422E791}" dt="2024-06-06T11:47:09.439" v="42"/>
          <ac:spMkLst>
            <pc:docMk/>
            <pc:sldMk cId="3376307485" sldId="270"/>
            <ac:spMk id="3" creationId="{B5C81A69-0ED8-FF52-14B6-D1C96600A171}"/>
          </ac:spMkLst>
        </pc:spChg>
        <pc:spChg chg="add">
          <ac:chgData name="凌风 于" userId="15887a49fc7ac452" providerId="LiveId" clId="{D3306D05-7C4F-4242-8C61-DD208422E791}" dt="2024-06-06T11:47:19.490" v="46" actId="26606"/>
          <ac:spMkLst>
            <pc:docMk/>
            <pc:sldMk cId="3376307485" sldId="270"/>
            <ac:spMk id="10" creationId="{99ED5833-B85B-4103-8A3B-CAB0308E6C15}"/>
          </ac:spMkLst>
        </pc:spChg>
        <pc:picChg chg="add mod ord">
          <ac:chgData name="凌风 于" userId="15887a49fc7ac452" providerId="LiveId" clId="{D3306D05-7C4F-4242-8C61-DD208422E791}" dt="2024-06-06T11:47:19.490" v="46" actId="26606"/>
          <ac:picMkLst>
            <pc:docMk/>
            <pc:sldMk cId="3376307485" sldId="270"/>
            <ac:picMk id="4" creationId="{4751BB5D-AF7E-E07E-E294-1F4D2A0835C6}"/>
          </ac:picMkLst>
        </pc:picChg>
        <pc:picChg chg="add mod">
          <ac:chgData name="凌风 于" userId="15887a49fc7ac452" providerId="LiveId" clId="{D3306D05-7C4F-4242-8C61-DD208422E791}" dt="2024-06-06T11:47:19.490" v="46" actId="26606"/>
          <ac:picMkLst>
            <pc:docMk/>
            <pc:sldMk cId="3376307485" sldId="270"/>
            <ac:picMk id="5" creationId="{930C40BA-1348-A7ED-26C4-E1507D2ACBFB}"/>
          </ac:picMkLst>
        </pc:picChg>
      </pc:sldChg>
      <pc:sldChg chg="del">
        <pc:chgData name="凌风 于" userId="15887a49fc7ac452" providerId="LiveId" clId="{D3306D05-7C4F-4242-8C61-DD208422E791}" dt="2024-06-06T11:48:09.355" v="54" actId="2696"/>
        <pc:sldMkLst>
          <pc:docMk/>
          <pc:sldMk cId="541606738" sldId="271"/>
        </pc:sldMkLst>
      </pc:sldChg>
      <pc:sldChg chg="addSp delSp modSp mod">
        <pc:chgData name="凌风 于" userId="15887a49fc7ac452" providerId="LiveId" clId="{D3306D05-7C4F-4242-8C61-DD208422E791}" dt="2024-06-06T11:49:53.419" v="60" actId="26606"/>
        <pc:sldMkLst>
          <pc:docMk/>
          <pc:sldMk cId="2572329366" sldId="276"/>
        </pc:sldMkLst>
        <pc:spChg chg="mod">
          <ac:chgData name="凌风 于" userId="15887a49fc7ac452" providerId="LiveId" clId="{D3306D05-7C4F-4242-8C61-DD208422E791}" dt="2024-06-06T11:49:53.419" v="60" actId="26606"/>
          <ac:spMkLst>
            <pc:docMk/>
            <pc:sldMk cId="2572329366" sldId="276"/>
            <ac:spMk id="2" creationId="{DAF0E473-13D0-104B-663D-998D49653418}"/>
          </ac:spMkLst>
        </pc:spChg>
        <pc:spChg chg="add mod">
          <ac:chgData name="凌风 于" userId="15887a49fc7ac452" providerId="LiveId" clId="{D3306D05-7C4F-4242-8C61-DD208422E791}" dt="2024-06-06T11:49:53.419" v="60" actId="26606"/>
          <ac:spMkLst>
            <pc:docMk/>
            <pc:sldMk cId="2572329366" sldId="276"/>
            <ac:spMk id="4" creationId="{C1FB109D-6756-E0D7-1521-74785FEAE262}"/>
          </ac:spMkLst>
        </pc:spChg>
        <pc:spChg chg="del">
          <ac:chgData name="凌风 于" userId="15887a49fc7ac452" providerId="LiveId" clId="{D3306D05-7C4F-4242-8C61-DD208422E791}" dt="2024-06-06T11:49:53.419" v="60" actId="26606"/>
          <ac:spMkLst>
            <pc:docMk/>
            <pc:sldMk cId="2572329366" sldId="276"/>
            <ac:spMk id="12" creationId="{99ED5833-B85B-4103-8A3B-CAB0308E6C15}"/>
          </ac:spMkLst>
        </pc:spChg>
        <pc:spChg chg="add">
          <ac:chgData name="凌风 于" userId="15887a49fc7ac452" providerId="LiveId" clId="{D3306D05-7C4F-4242-8C61-DD208422E791}" dt="2024-06-06T11:49:53.419" v="60" actId="26606"/>
          <ac:spMkLst>
            <pc:docMk/>
            <pc:sldMk cId="2572329366" sldId="276"/>
            <ac:spMk id="17" creationId="{8761DDFE-071F-4200-B0AA-394476C2D2D6}"/>
          </ac:spMkLst>
        </pc:spChg>
        <pc:picChg chg="del">
          <ac:chgData name="凌风 于" userId="15887a49fc7ac452" providerId="LiveId" clId="{D3306D05-7C4F-4242-8C61-DD208422E791}" dt="2024-06-06T11:49:43.364" v="56" actId="478"/>
          <ac:picMkLst>
            <pc:docMk/>
            <pc:sldMk cId="2572329366" sldId="276"/>
            <ac:picMk id="5" creationId="{6984C85D-3D05-F522-AE0E-74A693AFE489}"/>
          </ac:picMkLst>
        </pc:picChg>
        <pc:picChg chg="add mod ord">
          <ac:chgData name="凌风 于" userId="15887a49fc7ac452" providerId="LiveId" clId="{D3306D05-7C4F-4242-8C61-DD208422E791}" dt="2024-06-06T11:49:53.419" v="60" actId="26606"/>
          <ac:picMkLst>
            <pc:docMk/>
            <pc:sldMk cId="2572329366" sldId="276"/>
            <ac:picMk id="6" creationId="{A67E9C20-57A3-0418-D9E3-F9993F59BA18}"/>
          </ac:picMkLst>
        </pc:picChg>
        <pc:picChg chg="del">
          <ac:chgData name="凌风 于" userId="15887a49fc7ac452" providerId="LiveId" clId="{D3306D05-7C4F-4242-8C61-DD208422E791}" dt="2024-06-06T11:49:42.757" v="55" actId="478"/>
          <ac:picMkLst>
            <pc:docMk/>
            <pc:sldMk cId="2572329366" sldId="276"/>
            <ac:picMk id="7" creationId="{8501FA52-76D9-9708-A658-C2DFBB99C1A6}"/>
          </ac:picMkLst>
        </pc:picChg>
        <pc:picChg chg="add mod">
          <ac:chgData name="凌风 于" userId="15887a49fc7ac452" providerId="LiveId" clId="{D3306D05-7C4F-4242-8C61-DD208422E791}" dt="2024-06-06T11:49:53.419" v="60" actId="26606"/>
          <ac:picMkLst>
            <pc:docMk/>
            <pc:sldMk cId="2572329366" sldId="276"/>
            <ac:picMk id="8" creationId="{66B0A8F1-B7CE-C7CB-B883-DE8A3A46CF41}"/>
          </ac:picMkLst>
        </pc:picChg>
      </pc:sldChg>
      <pc:sldChg chg="addSp delSp modSp mod">
        <pc:chgData name="凌风 于" userId="15887a49fc7ac452" providerId="LiveId" clId="{D3306D05-7C4F-4242-8C61-DD208422E791}" dt="2024-06-06T11:50:36.899" v="70" actId="14100"/>
        <pc:sldMkLst>
          <pc:docMk/>
          <pc:sldMk cId="4011243767" sldId="278"/>
        </pc:sldMkLst>
        <pc:graphicFrameChg chg="add del mod modGraphic">
          <ac:chgData name="凌风 于" userId="15887a49fc7ac452" providerId="LiveId" clId="{D3306D05-7C4F-4242-8C61-DD208422E791}" dt="2024-06-06T11:50:18.731" v="64" actId="478"/>
          <ac:graphicFrameMkLst>
            <pc:docMk/>
            <pc:sldMk cId="4011243767" sldId="278"/>
            <ac:graphicFrameMk id="4" creationId="{CA6A46DE-8065-A874-C8CB-B8ADCB5F54B1}"/>
          </ac:graphicFrameMkLst>
        </pc:graphicFrameChg>
        <pc:graphicFrameChg chg="add mod">
          <ac:chgData name="凌风 于" userId="15887a49fc7ac452" providerId="LiveId" clId="{D3306D05-7C4F-4242-8C61-DD208422E791}" dt="2024-06-06T11:50:23.851" v="65"/>
          <ac:graphicFrameMkLst>
            <pc:docMk/>
            <pc:sldMk cId="4011243767" sldId="278"/>
            <ac:graphicFrameMk id="5" creationId="{5F421D0E-A5F0-F769-F5CD-11015BD1E5CA}"/>
          </ac:graphicFrameMkLst>
        </pc:graphicFrameChg>
        <pc:graphicFrameChg chg="add mod">
          <ac:chgData name="凌风 于" userId="15887a49fc7ac452" providerId="LiveId" clId="{D3306D05-7C4F-4242-8C61-DD208422E791}" dt="2024-06-06T11:50:36.899" v="70" actId="14100"/>
          <ac:graphicFrameMkLst>
            <pc:docMk/>
            <pc:sldMk cId="4011243767" sldId="278"/>
            <ac:graphicFrameMk id="6" creationId="{AA4CC63E-726A-A0BF-FE09-7ECE2D112E36}"/>
          </ac:graphicFrameMkLst>
        </pc:graphicFrameChg>
      </pc:sldChg>
      <pc:sldChg chg="addSp delSp modSp mod setBg">
        <pc:chgData name="凌风 于" userId="15887a49fc7ac452" providerId="LiveId" clId="{D3306D05-7C4F-4242-8C61-DD208422E791}" dt="2024-06-06T11:47:58.256" v="53" actId="26606"/>
        <pc:sldMkLst>
          <pc:docMk/>
          <pc:sldMk cId="2636034068" sldId="280"/>
        </pc:sldMkLst>
        <pc:spChg chg="mod">
          <ac:chgData name="凌风 于" userId="15887a49fc7ac452" providerId="LiveId" clId="{D3306D05-7C4F-4242-8C61-DD208422E791}" dt="2024-06-06T11:47:58.256" v="53" actId="26606"/>
          <ac:spMkLst>
            <pc:docMk/>
            <pc:sldMk cId="2636034068" sldId="280"/>
            <ac:spMk id="2" creationId="{1AACE816-182E-9063-A856-D2753B33814F}"/>
          </ac:spMkLst>
        </pc:spChg>
        <pc:spChg chg="del">
          <ac:chgData name="凌风 于" userId="15887a49fc7ac452" providerId="LiveId" clId="{D3306D05-7C4F-4242-8C61-DD208422E791}" dt="2024-06-06T11:47:51.456" v="49"/>
          <ac:spMkLst>
            <pc:docMk/>
            <pc:sldMk cId="2636034068" sldId="280"/>
            <ac:spMk id="3" creationId="{281F83FE-32A6-BDF9-64C1-A7CBEDB2CCDC}"/>
          </ac:spMkLst>
        </pc:spChg>
        <pc:spChg chg="add">
          <ac:chgData name="凌风 于" userId="15887a49fc7ac452" providerId="LiveId" clId="{D3306D05-7C4F-4242-8C61-DD208422E791}" dt="2024-06-06T11:47:58.256" v="53" actId="26606"/>
          <ac:spMkLst>
            <pc:docMk/>
            <pc:sldMk cId="2636034068" sldId="280"/>
            <ac:spMk id="10" creationId="{99ED5833-B85B-4103-8A3B-CAB0308E6C15}"/>
          </ac:spMkLst>
        </pc:spChg>
        <pc:picChg chg="add mod">
          <ac:chgData name="凌风 于" userId="15887a49fc7ac452" providerId="LiveId" clId="{D3306D05-7C4F-4242-8C61-DD208422E791}" dt="2024-06-06T11:47:58.256" v="53" actId="26606"/>
          <ac:picMkLst>
            <pc:docMk/>
            <pc:sldMk cId="2636034068" sldId="280"/>
            <ac:picMk id="4" creationId="{3EE4CFE6-2531-A78E-7015-6A99FC8D4A32}"/>
          </ac:picMkLst>
        </pc:picChg>
        <pc:picChg chg="add mod">
          <ac:chgData name="凌风 于" userId="15887a49fc7ac452" providerId="LiveId" clId="{D3306D05-7C4F-4242-8C61-DD208422E791}" dt="2024-06-06T11:47:58.256" v="53" actId="26606"/>
          <ac:picMkLst>
            <pc:docMk/>
            <pc:sldMk cId="2636034068" sldId="280"/>
            <ac:picMk id="5" creationId="{B23A18F6-DD0D-15BE-54A8-06C9518E81C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E890C-4F91-4054-9668-3464757362FF}" type="datetimeFigureOut">
              <a:rPr lang="zh-SG" altLang="en-US" smtClean="0"/>
              <a:t>6/6/2024</a:t>
            </a:fld>
            <a:endParaRPr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30459-7CCC-4F8E-B301-DD98CDB456B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67509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30459-7CCC-4F8E-B301-DD98CDB456B3}" type="slidenum">
              <a:rPr lang="zh-SG" altLang="en-US" smtClean="0"/>
              <a:t>15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20209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650C0-4B5B-FA44-933F-F51DC98AE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00F4CA-D7AE-856C-7D3D-EA5F49B2B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B45B8-18D4-58E0-B25D-7740227D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FC66-C010-4491-B3D2-5BDD2390A115}" type="datetimeFigureOut">
              <a:rPr lang="zh-SG" altLang="en-US" smtClean="0"/>
              <a:t>6/6/2024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7D52F-B064-EFDA-C39A-43A16FCE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DFC07-5A91-670A-74FA-7E779F4F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2E5D-E6BE-4066-B7A8-CD84C72CB4D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68821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37512-40C4-2F9F-361E-9BEA36EC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F50E5-339C-27E9-4368-E6C4F8E96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28BD7-1B5E-609B-E2C7-5CD22F6E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FC66-C010-4491-B3D2-5BDD2390A115}" type="datetimeFigureOut">
              <a:rPr lang="zh-SG" altLang="en-US" smtClean="0"/>
              <a:t>6/6/2024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10F95-CFB6-9835-12CE-2BA5022F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B7B96-FD8F-D142-416C-5E7723A5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2E5D-E6BE-4066-B7A8-CD84C72CB4D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65525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642F4D-8C0A-780D-1C82-FC858054E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58D21B-1D19-817A-ED44-C79021E0F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19674-F0BD-D5B4-1AF4-2458A5DD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FC66-C010-4491-B3D2-5BDD2390A115}" type="datetimeFigureOut">
              <a:rPr lang="zh-SG" altLang="en-US" smtClean="0"/>
              <a:t>6/6/2024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5C202-CBD4-1033-A583-A4CF7D33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FCDB9-2FC2-BB50-3015-2A25318E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2E5D-E6BE-4066-B7A8-CD84C72CB4D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1443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59FD7-0D71-CFB7-823D-A2646C35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3E9B4-4191-8A90-9787-02B84758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3B57E-D284-56C5-8CF4-0E37DCDF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FC66-C010-4491-B3D2-5BDD2390A115}" type="datetimeFigureOut">
              <a:rPr lang="zh-SG" altLang="en-US" smtClean="0"/>
              <a:t>6/6/2024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90373-753C-B710-CD4E-9FBC32DC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5C91C-68DA-1317-FAC7-BDABCE82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2E5D-E6BE-4066-B7A8-CD84C72CB4D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63261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34CA0-2C2F-35FA-5675-C33F11E3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4A593-A012-03D3-579F-53DAD0FD8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69CB0-7183-6A21-1931-3AB74F32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FC66-C010-4491-B3D2-5BDD2390A115}" type="datetimeFigureOut">
              <a:rPr lang="zh-SG" altLang="en-US" smtClean="0"/>
              <a:t>6/6/2024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01C1B-5D01-328D-29E7-EA75A598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0B75B-4575-C196-DC76-ED17D84B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2E5D-E6BE-4066-B7A8-CD84C72CB4D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40147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B7D99-CE60-4B3B-FBB2-7B7565EA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AA2A6-758C-CADB-4F9C-DB0510E23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53B7A2-B5CC-609C-96D5-DF51DB3AE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727D5F-9D06-1C1C-BEA7-CA06F0A4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FC66-C010-4491-B3D2-5BDD2390A115}" type="datetimeFigureOut">
              <a:rPr lang="zh-SG" altLang="en-US" smtClean="0"/>
              <a:t>6/6/2024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C2089-8C93-4F6F-86E5-C27A8DD8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66F13A-6BAA-64EC-55A7-90D9BD1E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2E5D-E6BE-4066-B7A8-CD84C72CB4D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74102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C415A-BF8B-C5D0-389B-C8C06BBA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23B15C-F27E-589E-5593-E5F387613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15ADF5-6DF1-8AE5-140C-DF347ACA3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167E0D-F927-85A6-D77B-87A54FAA1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DBF7AD-08C1-7A30-F243-9E017E967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C80E1E-2598-F7D2-A593-78F41B09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FC66-C010-4491-B3D2-5BDD2390A115}" type="datetimeFigureOut">
              <a:rPr lang="zh-SG" altLang="en-US" smtClean="0"/>
              <a:t>6/6/2024</a:t>
            </a:fld>
            <a:endParaRPr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B7F196-7CB6-C9F0-CD47-536A4CDD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4EF4CD-3D47-AB62-A1B8-C1FB4DCE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2E5D-E6BE-4066-B7A8-CD84C72CB4D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42697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62F34-94DB-582A-D52D-E84F0CD0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17AD6E-9287-1466-7960-87507962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FC66-C010-4491-B3D2-5BDD2390A115}" type="datetimeFigureOut">
              <a:rPr lang="zh-SG" altLang="en-US" smtClean="0"/>
              <a:t>6/6/2024</a:t>
            </a:fld>
            <a:endParaRPr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4776E9-8F49-5906-198E-A3A47395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4C1E0C-4DAC-4226-5B4C-3915968B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2E5D-E6BE-4066-B7A8-CD84C72CB4D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37690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A50E39-4E78-162F-AE7C-D72E1557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FC66-C010-4491-B3D2-5BDD2390A115}" type="datetimeFigureOut">
              <a:rPr lang="zh-SG" altLang="en-US" smtClean="0"/>
              <a:t>6/6/2024</a:t>
            </a:fld>
            <a:endParaRPr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26280C-16B0-B4D3-6C2E-795F26D3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8968AF-FA45-A768-9622-A94EEF7B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2E5D-E6BE-4066-B7A8-CD84C72CB4D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67578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9612A-396E-C426-4C99-DBD5B851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5396E-828C-A3CF-19FB-E514D398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09C77-65DB-8B17-6FCE-6CE089722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B73B8-9CCD-83D4-5485-0A942BE5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FC66-C010-4491-B3D2-5BDD2390A115}" type="datetimeFigureOut">
              <a:rPr lang="zh-SG" altLang="en-US" smtClean="0"/>
              <a:t>6/6/2024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A224D-C05E-25EE-9360-D47ACD3E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A12EE-AF9A-D14E-5151-65283A43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2E5D-E6BE-4066-B7A8-CD84C72CB4D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027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E056F-00AF-7C5D-F4A6-1006C603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BF09F6-332E-167F-D58D-994A86C84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626F4E-B79B-7304-6764-4CAF108A6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CCB29B-F8FC-572B-3005-7388BA2D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FC66-C010-4491-B3D2-5BDD2390A115}" type="datetimeFigureOut">
              <a:rPr lang="zh-SG" altLang="en-US" smtClean="0"/>
              <a:t>6/6/2024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F596D9-3663-8FAE-47C1-7AC25478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CC0E5-1979-6602-5853-D8A06726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2E5D-E6BE-4066-B7A8-CD84C72CB4D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01665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4E0F44-629E-70FA-0676-994A4666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A5AD8D-9FBB-7E6C-F76B-D6DA4CFF0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1A65A2-32D1-EB9D-8CAB-8747C3749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11FC66-C010-4491-B3D2-5BDD2390A115}" type="datetimeFigureOut">
              <a:rPr lang="zh-SG" altLang="en-US" smtClean="0"/>
              <a:t>6/6/2024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CFC40-A08D-483E-91C0-7117592AE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95A33-2802-9FB1-7AB9-48E2AE4D0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FD2E5D-E6BE-4066-B7A8-CD84C72CB4D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108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C4C62-AA66-B2DF-A606-AE9FC4275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SG" dirty="0"/>
              <a:t>QF621 FX Quant Trading</a:t>
            </a:r>
            <a:endParaRPr lang="zh-SG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386977-2E88-C4D8-603B-1DB8B2BF9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26379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92D2C-2A65-6CCA-6285-0C025B72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Pairs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1E9CE-AFBD-FA55-1470-FE83AF14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dirty="0"/>
              <a:t>Similarity measurement</a:t>
            </a:r>
          </a:p>
          <a:p>
            <a:r>
              <a:rPr lang="en-US" altLang="zh-SG" dirty="0"/>
              <a:t>Spread trading</a:t>
            </a:r>
          </a:p>
          <a:p>
            <a:r>
              <a:rPr lang="en-US" altLang="zh-SG" dirty="0"/>
              <a:t>De-coupling detection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87627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34065-12A8-46D8-256D-23036ED1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Effectiveness of spread trading</a:t>
            </a:r>
            <a:endParaRPr lang="zh-SG" altLang="en-US" dirty="0"/>
          </a:p>
        </p:txBody>
      </p:sp>
      <p:pic>
        <p:nvPicPr>
          <p:cNvPr id="5" name="内容占位符 4" descr="图表, 折线图&#10;&#10;描述已自动生成">
            <a:extLst>
              <a:ext uri="{FF2B5EF4-FFF2-40B4-BE49-F238E27FC236}">
                <a16:creationId xmlns:a16="http://schemas.microsoft.com/office/drawing/2014/main" id="{C043B794-BE20-C82A-254B-570C0140F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3" y="2067633"/>
            <a:ext cx="5291176" cy="3719540"/>
          </a:xfr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CCA38CC6-C584-7A83-9D7D-BF43B6CC9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58" y="2146646"/>
            <a:ext cx="5138775" cy="371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2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4C5C5B-7E9B-556B-A042-7E5A3BA4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SG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Pairs In-Sample performance samples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0C40BA-1348-A7ED-26C4-E1507D2A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17" y="2365285"/>
            <a:ext cx="5470494" cy="3938756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751BB5D-AF7E-E07E-E294-1F4D2A083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3238" y="2365285"/>
            <a:ext cx="5626795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0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AACE816-182E-9063-A856-D2753B33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 - RSI</a:t>
            </a:r>
            <a:endParaRPr lang="en-US" altLang="zh-SG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EE4CFE6-2531-A78E-7015-6A99FC8D4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94" y="2365285"/>
            <a:ext cx="5377140" cy="39387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3A18F6-DD0D-15BE-54A8-06C9518E8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857" y="2365285"/>
            <a:ext cx="5395556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3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3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7ACDB5-4775-A54E-74BA-3BCEAFFE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US" altLang="zh-SG" sz="5400"/>
              <a:t>Portfolio strategy selection (to update)</a:t>
            </a:r>
            <a:endParaRPr lang="zh-SG" altLang="en-US" sz="5400"/>
          </a:p>
        </p:txBody>
      </p:sp>
      <p:pic>
        <p:nvPicPr>
          <p:cNvPr id="5" name="图片 4" descr="图示&#10;&#10;中度可信度描述已自动生成">
            <a:extLst>
              <a:ext uri="{FF2B5EF4-FFF2-40B4-BE49-F238E27FC236}">
                <a16:creationId xmlns:a16="http://schemas.microsoft.com/office/drawing/2014/main" id="{DAE2A681-17F1-A041-54E5-D73D12087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96" y="1999507"/>
            <a:ext cx="3532036" cy="892383"/>
          </a:xfrm>
          <a:prstGeom prst="rect">
            <a:avLst/>
          </a:prstGeom>
        </p:spPr>
      </p:pic>
      <p:sp>
        <p:nvSpPr>
          <p:cNvPr id="32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FD503-4B1A-578B-8B5E-1B2096CEE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986016" cy="3672144"/>
          </a:xfrm>
        </p:spPr>
        <p:txBody>
          <a:bodyPr>
            <a:normAutofit/>
          </a:bodyPr>
          <a:lstStyle/>
          <a:p>
            <a:r>
              <a:rPr lang="en-US" altLang="zh-SG" sz="2200"/>
              <a:t>Highest Sharpe first</a:t>
            </a:r>
          </a:p>
          <a:p>
            <a:r>
              <a:rPr lang="en-US" altLang="zh-SG" sz="2200"/>
              <a:t>Low corr threshold</a:t>
            </a:r>
          </a:p>
          <a:p>
            <a:endParaRPr lang="zh-SG" altLang="en-US" sz="2200"/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3A5E3EFD-2CC7-3AB5-74D0-BD009DCB9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12" y="3642171"/>
            <a:ext cx="3452457" cy="1890220"/>
          </a:xfrm>
          <a:prstGeom prst="rect">
            <a:avLst/>
          </a:prstGeo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5CD4CDC5-F7BC-702E-A6E6-B396FFD9F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523" y="3642171"/>
            <a:ext cx="8139506" cy="27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62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A66DB-E4DE-879A-0D3A-BD0EBBD2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SG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2-Strike risk control</a:t>
            </a:r>
          </a:p>
        </p:txBody>
      </p:sp>
      <p:pic>
        <p:nvPicPr>
          <p:cNvPr id="7" name="内容占位符 6" descr="图表, 折线图, 直方图&#10;&#10;描述已自动生成">
            <a:extLst>
              <a:ext uri="{FF2B5EF4-FFF2-40B4-BE49-F238E27FC236}">
                <a16:creationId xmlns:a16="http://schemas.microsoft.com/office/drawing/2014/main" id="{0F82A784-E3BF-8704-FAB6-01B8336F5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63067"/>
            <a:ext cx="6780700" cy="472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5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2615A-8BE1-55A9-234E-1A43EEB2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Individual Strategy Out of Sample Sharpe ratio</a:t>
            </a:r>
            <a:endParaRPr lang="zh-SG" altLang="en-US" dirty="0"/>
          </a:p>
        </p:txBody>
      </p:sp>
      <p:pic>
        <p:nvPicPr>
          <p:cNvPr id="9" name="内容占位符 8" descr="图形用户界面, 文本, 应用程序&#10;&#10;描述已自动生成">
            <a:extLst>
              <a:ext uri="{FF2B5EF4-FFF2-40B4-BE49-F238E27FC236}">
                <a16:creationId xmlns:a16="http://schemas.microsoft.com/office/drawing/2014/main" id="{402C7B3E-1331-6D5B-3E04-D85F8F202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10" y="2678545"/>
            <a:ext cx="8738579" cy="1902983"/>
          </a:xfrm>
        </p:spPr>
      </p:pic>
    </p:spTree>
    <p:extLst>
      <p:ext uri="{BB962C8B-B14F-4D97-AF65-F5344CB8AC3E}">
        <p14:creationId xmlns:p14="http://schemas.microsoft.com/office/powerpoint/2010/main" val="361156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333935-4FA1-B37B-1757-19032871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SG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portfolio – equal weight</a:t>
            </a:r>
          </a:p>
        </p:txBody>
      </p:sp>
      <p:pic>
        <p:nvPicPr>
          <p:cNvPr id="4" name="内容占位符 4" descr="图表, 箱线图&#10;&#10;描述已自动生成">
            <a:extLst>
              <a:ext uri="{FF2B5EF4-FFF2-40B4-BE49-F238E27FC236}">
                <a16:creationId xmlns:a16="http://schemas.microsoft.com/office/drawing/2014/main" id="{B5255850-3CF4-2829-2691-C8F74AE70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1" y="2365285"/>
            <a:ext cx="5586887" cy="3938756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5D4292F3-AFF6-3188-FDFD-EE32D9103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5" y="3336574"/>
            <a:ext cx="5828261" cy="199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52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BF64638-C427-B351-1230-D272DE04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SG" sz="6100"/>
              <a:t>Final portfolio – sharpe adjusted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图表, 箱线图&#10;&#10;描述已自动生成">
            <a:extLst>
              <a:ext uri="{FF2B5EF4-FFF2-40B4-BE49-F238E27FC236}">
                <a16:creationId xmlns:a16="http://schemas.microsoft.com/office/drawing/2014/main" id="{BE1C9B86-6326-EDE8-5663-2D37FE08E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12" y="2642616"/>
            <a:ext cx="4775871" cy="3605784"/>
          </a:xfrm>
          <a:prstGeom prst="rect">
            <a:avLst/>
          </a:prstGeom>
        </p:spPr>
      </p:pic>
      <p:pic>
        <p:nvPicPr>
          <p:cNvPr id="7" name="图片 6" descr="文本&#10;&#10;中度可信度描述已自动生成">
            <a:extLst>
              <a:ext uri="{FF2B5EF4-FFF2-40B4-BE49-F238E27FC236}">
                <a16:creationId xmlns:a16="http://schemas.microsoft.com/office/drawing/2014/main" id="{E07DD818-4917-2250-8CE6-87CD26E5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973" y="3324907"/>
            <a:ext cx="6281939" cy="20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17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F0E473-13D0-104B-663D-998D4965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SG" sz="4000" kern="1200">
                <a:latin typeface="+mj-lt"/>
                <a:ea typeface="+mj-ea"/>
                <a:cs typeface="+mj-cs"/>
              </a:rPr>
              <a:t>Final portfolio – risk adjusted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FB109D-6756-E0D7-1521-74785FEAE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endParaRPr lang="en-SG" sz="20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B0A8F1-B7CE-C7CB-B883-DE8A3A46C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24" y="2421924"/>
            <a:ext cx="4638933" cy="3711146"/>
          </a:xfrm>
          <a:prstGeom prst="rect">
            <a:avLst/>
          </a:prstGeom>
        </p:spPr>
      </p:pic>
      <p:pic>
        <p:nvPicPr>
          <p:cNvPr id="6" name="图片 5" descr="图形用户界面, 图表, 散点图&#10;&#10;描述已自动生成">
            <a:extLst>
              <a:ext uri="{FF2B5EF4-FFF2-40B4-BE49-F238E27FC236}">
                <a16:creationId xmlns:a16="http://schemas.microsoft.com/office/drawing/2014/main" id="{A67E9C20-57A3-0418-D9E3-F9993F59B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585244"/>
            <a:ext cx="5167185" cy="33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2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7353D-9B10-1FCF-5854-A91DCF51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FOREX advantages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F8CF8-A91B-FC0E-D679-2846DBDA0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minimal idiosyncratic risk</a:t>
            </a:r>
          </a:p>
          <a:p>
            <a:pPr algn="l">
              <a:buFont typeface="+mj-lt"/>
              <a:buAutoNum type="arabicPeriod"/>
            </a:pPr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minimal country risk</a:t>
            </a:r>
          </a:p>
          <a:p>
            <a:pPr algn="l">
              <a:buFont typeface="+mj-lt"/>
              <a:buAutoNum type="arabicPeriod"/>
            </a:pPr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minimal liquidity risk</a:t>
            </a:r>
          </a:p>
          <a:p>
            <a:pPr algn="l">
              <a:buFont typeface="+mj-lt"/>
              <a:buAutoNum type="arabicPeriod"/>
            </a:pPr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higher AUM capacity</a:t>
            </a:r>
          </a:p>
          <a:p>
            <a:pPr algn="l">
              <a:buFont typeface="+mj-lt"/>
              <a:buAutoNum type="arabicPeriod"/>
            </a:pPr>
            <a:r>
              <a:rPr lang="en-US" altLang="zh-SG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Short is allowed</a:t>
            </a:r>
          </a:p>
          <a:p>
            <a:pPr algn="l">
              <a:buFont typeface="+mj-lt"/>
              <a:buAutoNum type="arabicPeriod"/>
            </a:pPr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Leveraging by nature</a:t>
            </a:r>
          </a:p>
          <a:p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81955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99223-D1A9-1D31-C487-8D088BC6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Conclusion – hedge fund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97404-8957-4E5B-1766-2EB2D43F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dirty="0"/>
              <a:t>High Sharpe in-sample strategy</a:t>
            </a:r>
          </a:p>
          <a:p>
            <a:r>
              <a:rPr lang="en-US" altLang="zh-SG" dirty="0"/>
              <a:t>Low </a:t>
            </a:r>
            <a:r>
              <a:rPr lang="en-US" altLang="zh-SG" dirty="0" err="1"/>
              <a:t>corr</a:t>
            </a:r>
            <a:r>
              <a:rPr lang="en-US" altLang="zh-SG" dirty="0"/>
              <a:t> in-sample strategy</a:t>
            </a:r>
          </a:p>
          <a:p>
            <a:r>
              <a:rPr lang="en-US" altLang="zh-SG" dirty="0"/>
              <a:t>Weightage scheme</a:t>
            </a:r>
          </a:p>
          <a:p>
            <a:r>
              <a:rPr lang="en-US" altLang="zh-SG" dirty="0"/>
              <a:t>Risk control</a:t>
            </a:r>
          </a:p>
          <a:p>
            <a:endParaRPr lang="zh-SG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A4CC63E-726A-A0BF-FE09-7ECE2D112E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073663"/>
              </p:ext>
            </p:extLst>
          </p:nvPr>
        </p:nvGraphicFramePr>
        <p:xfrm>
          <a:off x="3111910" y="3308399"/>
          <a:ext cx="7774193" cy="331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4753" imgH="2249361" progId="Word.Document.12">
                  <p:embed/>
                </p:oleObj>
              </mc:Choice>
              <mc:Fallback>
                <p:oleObj name="Document" r:id="rId2" imgW="5274753" imgH="2249361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A4CC63E-726A-A0BF-FE09-7ECE2D112E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11910" y="3308399"/>
                        <a:ext cx="7774193" cy="3315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124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D9304-921C-1594-A372-F612470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FOREX pairs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C6DB0-1B19-79AA-04D3-4E7A716F7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say both major and minor currencies (size risk factor), </a:t>
            </a:r>
          </a:p>
          <a:p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some commodity-sensitive currencies (idiosyncratic risk), </a:t>
            </a:r>
          </a:p>
          <a:p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and geometry-diversity currencies (country risk)</a:t>
            </a:r>
            <a:endParaRPr lang="zh-SG" altLang="en-US" dirty="0"/>
          </a:p>
        </p:txBody>
      </p:sp>
      <p:pic>
        <p:nvPicPr>
          <p:cNvPr id="9" name="图片 8" descr="图片包含 图形用户界面&#10;&#10;描述已自动生成">
            <a:extLst>
              <a:ext uri="{FF2B5EF4-FFF2-40B4-BE49-F238E27FC236}">
                <a16:creationId xmlns:a16="http://schemas.microsoft.com/office/drawing/2014/main" id="{AEF75A9A-A6B1-798E-EB61-9C5C1A870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73" y="3579449"/>
            <a:ext cx="7953669" cy="236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4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A5B8B-6AF6-84FD-0412-48D789BC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methodology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455D1-FEE3-12C1-4CFC-9AA6CEEE2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some trend following logic, as we are forming our strategy based on certain rolling windows</a:t>
            </a:r>
          </a:p>
          <a:p>
            <a:pPr algn="l" fontAlgn="base">
              <a:buFont typeface="+mj-lt"/>
              <a:buAutoNum type="arabicPeriod"/>
            </a:pPr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some risk based technic, as we are discussing on risk adjusted returns, and Value-at-Risk metrics</a:t>
            </a:r>
          </a:p>
          <a:p>
            <a:pPr algn="l" fontAlgn="base">
              <a:buFont typeface="+mj-lt"/>
              <a:buAutoNum type="arabicPeriod"/>
            </a:pPr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Some higher portfolio level money management, to identify on potential Regime change / failure of portfolio strategy</a:t>
            </a:r>
          </a:p>
          <a:p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7579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F516A-4F74-B3E3-B476-57493FE5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Portfolio formation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C08C-E747-4C19-99DD-3ADCBF82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explore the </a:t>
            </a:r>
            <a:r>
              <a:rPr lang="en-US" altLang="zh-SG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behaviours</a:t>
            </a:r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on back-testing results by different sub-formations, </a:t>
            </a:r>
          </a:p>
          <a:p>
            <a:pPr lvl="1" fontAlgn="base">
              <a:buFont typeface="+mj-lt"/>
              <a:buAutoNum type="arabicPeriod"/>
            </a:pPr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Higher Sharpe, </a:t>
            </a:r>
          </a:p>
          <a:p>
            <a:pPr lvl="1" fontAlgn="base">
              <a:buFont typeface="+mj-lt"/>
              <a:buAutoNum type="arabicPeriod"/>
            </a:pPr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low </a:t>
            </a:r>
            <a:r>
              <a:rPr lang="en-US" altLang="zh-SG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PnL</a:t>
            </a:r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altLang="zh-SG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correlatio</a:t>
            </a:r>
            <a:endParaRPr lang="en-US" altLang="zh-SG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Strategy formation on portfolio.</a:t>
            </a:r>
          </a:p>
          <a:p>
            <a:pPr lvl="1"/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Equal weightage</a:t>
            </a:r>
          </a:p>
          <a:p>
            <a:pPr lvl="1"/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Sharpe adjusted weightage</a:t>
            </a:r>
          </a:p>
          <a:p>
            <a:pPr lvl="1"/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Risk adjusted weightage</a:t>
            </a:r>
          </a:p>
          <a:p>
            <a:pPr lvl="1"/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Nomination </a:t>
            </a:r>
            <a:r>
              <a:rPr lang="en-US" altLang="zh-SG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wightage</a:t>
            </a:r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(may reserve cash portions)</a:t>
            </a:r>
          </a:p>
          <a:p>
            <a:pPr lvl="1" fontAlgn="base">
              <a:buFont typeface="+mj-lt"/>
              <a:buAutoNum type="arabicPeriod"/>
            </a:pPr>
            <a:endParaRPr lang="en-US" altLang="zh-SG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2-strike </a:t>
            </a:r>
            <a:r>
              <a:rPr lang="en-US" altLang="zh-SG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VaR</a:t>
            </a:r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risk control.</a:t>
            </a:r>
          </a:p>
          <a:p>
            <a:pPr lvl="1" fontAlgn="base">
              <a:buFont typeface="+mj-lt"/>
              <a:buAutoNum type="arabicPeriod"/>
            </a:pPr>
            <a:r>
              <a:rPr lang="en-US" altLang="zh-SG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2-strike stop loss</a:t>
            </a:r>
          </a:p>
          <a:p>
            <a:pPr lvl="1" fontAlgn="base">
              <a:buFont typeface="+mj-lt"/>
              <a:buAutoNum type="arabicPeriod"/>
            </a:pPr>
            <a:r>
              <a:rPr lang="en-US" altLang="zh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1-strike overloading</a:t>
            </a:r>
          </a:p>
        </p:txBody>
      </p:sp>
    </p:spTree>
    <p:extLst>
      <p:ext uri="{BB962C8B-B14F-4D97-AF65-F5344CB8AC3E}">
        <p14:creationId xmlns:p14="http://schemas.microsoft.com/office/powerpoint/2010/main" val="35362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BF59A-BC7A-BC98-097E-DC5539CB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strategies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C9B27-CF76-D44D-CA4C-D66B011F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dirty="0"/>
              <a:t>1. allocation: Max Return &amp; Min Vol</a:t>
            </a:r>
          </a:p>
          <a:p>
            <a:r>
              <a:rPr lang="en-US" altLang="zh-SG" dirty="0"/>
              <a:t>3. Pairs trading</a:t>
            </a:r>
          </a:p>
          <a:p>
            <a:r>
              <a:rPr lang="en-US" altLang="zh-SG" dirty="0"/>
              <a:t>4. TA - </a:t>
            </a:r>
            <a:r>
              <a:rPr lang="en-US" altLang="zh-CN" dirty="0"/>
              <a:t>RSI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20690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46528-05D3-CE60-2EA5-8F8E9C53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sz="4400" dirty="0"/>
              <a:t>Allocation Max Return / Min Vol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4D719-8030-3D7E-85FB-EB80003FF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sz="2800" dirty="0"/>
              <a:t>Consider momentum long short</a:t>
            </a:r>
          </a:p>
          <a:p>
            <a:r>
              <a:rPr lang="en-US" altLang="zh-SG" sz="2800" dirty="0"/>
              <a:t>Consider size long short</a:t>
            </a:r>
          </a:p>
          <a:p>
            <a:r>
              <a:rPr lang="en-US" altLang="zh-SG" sz="2800" dirty="0"/>
              <a:t>Efficiency frontier algorithm, min inverse Sharpe, min portfolio Std</a:t>
            </a:r>
            <a:endParaRPr lang="zh-SG" altLang="en-US" sz="2800" dirty="0"/>
          </a:p>
          <a:p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16071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D038CA-54BF-4FD5-9EDC-782B68EB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SG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Allocation Max Return</a:t>
            </a:r>
          </a:p>
        </p:txBody>
      </p:sp>
      <p:pic>
        <p:nvPicPr>
          <p:cNvPr id="4" name="内容占位符 3" descr="文本&#10;&#10;中度可信度描述已自动生成">
            <a:extLst>
              <a:ext uri="{FF2B5EF4-FFF2-40B4-BE49-F238E27FC236}">
                <a16:creationId xmlns:a16="http://schemas.microsoft.com/office/drawing/2014/main" id="{6B70397A-422D-E284-D085-C1184EF2B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415" y="1675227"/>
            <a:ext cx="887716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9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9C764E-D40F-8688-3AC1-9F1DA2D9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SG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Allocation Min Vol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FF43952F-9C83-19B7-38AC-FD2D0331C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11" y="1675227"/>
            <a:ext cx="915457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3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278</Words>
  <Application>Microsoft Office PowerPoint</Application>
  <PresentationFormat>宽屏</PresentationFormat>
  <Paragraphs>60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Helvetica Neue</vt:lpstr>
      <vt:lpstr>Aptos</vt:lpstr>
      <vt:lpstr>Aptos Display</vt:lpstr>
      <vt:lpstr>Arial</vt:lpstr>
      <vt:lpstr>Office 主题​​</vt:lpstr>
      <vt:lpstr>Microsoft Word 文档</vt:lpstr>
      <vt:lpstr>QF621 FX Quant Trading</vt:lpstr>
      <vt:lpstr>FOREX advantages</vt:lpstr>
      <vt:lpstr>FOREX pairs</vt:lpstr>
      <vt:lpstr>methodology</vt:lpstr>
      <vt:lpstr>Portfolio formation</vt:lpstr>
      <vt:lpstr>strategies</vt:lpstr>
      <vt:lpstr>Allocation Max Return / Min Vol</vt:lpstr>
      <vt:lpstr>Allocation Max Return</vt:lpstr>
      <vt:lpstr>Allocation Min Vol</vt:lpstr>
      <vt:lpstr>Pairs</vt:lpstr>
      <vt:lpstr>Effectiveness of spread trading</vt:lpstr>
      <vt:lpstr>Pairs In-Sample performance samples</vt:lpstr>
      <vt:lpstr>TA - RSI</vt:lpstr>
      <vt:lpstr>Portfolio strategy selection (to update)</vt:lpstr>
      <vt:lpstr>2-Strike risk control</vt:lpstr>
      <vt:lpstr>Individual Strategy Out of Sample Sharpe ratio</vt:lpstr>
      <vt:lpstr>Final portfolio – equal weight</vt:lpstr>
      <vt:lpstr>Final portfolio – sharpe adjusted</vt:lpstr>
      <vt:lpstr>Final portfolio – risk adjusted</vt:lpstr>
      <vt:lpstr>Conclusion – hedge fund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QF621 FX Quant Trading</dc:title>
  <dc:creator>凌风 于</dc:creator>
  <cp:lastModifiedBy>凌风 于</cp:lastModifiedBy>
  <cp:revision>1</cp:revision>
  <dcterms:created xsi:type="dcterms:W3CDTF">2024-05-04T06:37:22Z</dcterms:created>
  <dcterms:modified xsi:type="dcterms:W3CDTF">2024-06-06T11:50:38Z</dcterms:modified>
</cp:coreProperties>
</file>