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notesMasterIdLst>
    <p:notesMasterId r:id="rId7"/>
  </p:notesMasterIdLst>
  <p:handoutMasterIdLst>
    <p:handoutMasterId r:id="rId8"/>
  </p:handoutMasterIdLst>
  <p:sldIdLst>
    <p:sldId id="279" r:id="rId3"/>
    <p:sldId id="278" r:id="rId4"/>
    <p:sldId id="266" r:id="rId5"/>
    <p:sldId id="32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C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5504" autoAdjust="0"/>
  </p:normalViewPr>
  <p:slideViewPr>
    <p:cSldViewPr snapToGrid="0">
      <p:cViewPr varScale="1">
        <p:scale>
          <a:sx n="96" d="100"/>
          <a:sy n="96" d="100"/>
        </p:scale>
        <p:origin x="504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350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1175B-5BD2-4641-95D5-17AFD187629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D8511-9D1E-4188-9AAE-C50E0AB2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358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F06D7-6F7E-484E-87C9-004D6E3BFA2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14A67-5176-B94B-829C-59CE77CE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3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Grey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5335793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ctr"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2770672" y="3076687"/>
            <a:ext cx="664822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75616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icture Righ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698" y="-1"/>
            <a:ext cx="6110690" cy="6158429"/>
          </a:xfrm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6117388" y="-1"/>
            <a:ext cx="6081311" cy="6158429"/>
          </a:xfrm>
          <a:prstGeom prst="rect">
            <a:avLst/>
          </a:prstGeom>
          <a:solidFill>
            <a:srgbClr val="6B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50167" y="517793"/>
            <a:ext cx="5489382" cy="6059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6449862" y="1344613"/>
            <a:ext cx="4697110" cy="44275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 baseline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9" name="Isosceles Triangle 2"/>
          <p:cNvSpPr/>
          <p:nvPr userDrawn="1"/>
        </p:nvSpPr>
        <p:spPr>
          <a:xfrm rot="5400000">
            <a:off x="5805805" y="508625"/>
            <a:ext cx="330505" cy="312567"/>
          </a:xfrm>
          <a:custGeom>
            <a:avLst/>
            <a:gdLst>
              <a:gd name="connsiteX0" fmla="*/ 0 w 562301"/>
              <a:gd name="connsiteY0" fmla="*/ 484742 h 484742"/>
              <a:gd name="connsiteX1" fmla="*/ 281151 w 562301"/>
              <a:gd name="connsiteY1" fmla="*/ 0 h 484742"/>
              <a:gd name="connsiteX2" fmla="*/ 562301 w 562301"/>
              <a:gd name="connsiteY2" fmla="*/ 484742 h 484742"/>
              <a:gd name="connsiteX3" fmla="*/ 0 w 562301"/>
              <a:gd name="connsiteY3" fmla="*/ 484742 h 484742"/>
              <a:gd name="connsiteX0" fmla="*/ 0 w 562301"/>
              <a:gd name="connsiteY0" fmla="*/ 511440 h 511440"/>
              <a:gd name="connsiteX1" fmla="*/ 7498 w 562301"/>
              <a:gd name="connsiteY1" fmla="*/ 0 h 511440"/>
              <a:gd name="connsiteX2" fmla="*/ 562301 w 562301"/>
              <a:gd name="connsiteY2" fmla="*/ 511440 h 511440"/>
              <a:gd name="connsiteX3" fmla="*/ 0 w 562301"/>
              <a:gd name="connsiteY3" fmla="*/ 511440 h 511440"/>
              <a:gd name="connsiteX0" fmla="*/ 0 w 512243"/>
              <a:gd name="connsiteY0" fmla="*/ 511440 h 511440"/>
              <a:gd name="connsiteX1" fmla="*/ 7498 w 512243"/>
              <a:gd name="connsiteY1" fmla="*/ 0 h 511440"/>
              <a:gd name="connsiteX2" fmla="*/ 512243 w 512243"/>
              <a:gd name="connsiteY2" fmla="*/ 10856 h 511440"/>
              <a:gd name="connsiteX3" fmla="*/ 0 w 512243"/>
              <a:gd name="connsiteY3" fmla="*/ 511440 h 511440"/>
              <a:gd name="connsiteX0" fmla="*/ 0 w 512243"/>
              <a:gd name="connsiteY0" fmla="*/ 500584 h 500584"/>
              <a:gd name="connsiteX1" fmla="*/ 823 w 512243"/>
              <a:gd name="connsiteY1" fmla="*/ 12504 h 500584"/>
              <a:gd name="connsiteX2" fmla="*/ 512243 w 512243"/>
              <a:gd name="connsiteY2" fmla="*/ 0 h 500584"/>
              <a:gd name="connsiteX3" fmla="*/ 0 w 512243"/>
              <a:gd name="connsiteY3" fmla="*/ 500584 h 500584"/>
              <a:gd name="connsiteX0" fmla="*/ 0 w 508905"/>
              <a:gd name="connsiteY0" fmla="*/ 488080 h 488080"/>
              <a:gd name="connsiteX1" fmla="*/ 823 w 508905"/>
              <a:gd name="connsiteY1" fmla="*/ 0 h 488080"/>
              <a:gd name="connsiteX2" fmla="*/ 508905 w 508905"/>
              <a:gd name="connsiteY2" fmla="*/ 10857 h 488080"/>
              <a:gd name="connsiteX3" fmla="*/ 0 w 508905"/>
              <a:gd name="connsiteY3" fmla="*/ 488080 h 488080"/>
              <a:gd name="connsiteX0" fmla="*/ 0 w 522254"/>
              <a:gd name="connsiteY0" fmla="*/ 493909 h 493909"/>
              <a:gd name="connsiteX1" fmla="*/ 823 w 522254"/>
              <a:gd name="connsiteY1" fmla="*/ 5829 h 493909"/>
              <a:gd name="connsiteX2" fmla="*/ 522254 w 522254"/>
              <a:gd name="connsiteY2" fmla="*/ 0 h 493909"/>
              <a:gd name="connsiteX3" fmla="*/ 0 w 522254"/>
              <a:gd name="connsiteY3" fmla="*/ 493909 h 49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2254" h="493909">
                <a:moveTo>
                  <a:pt x="0" y="493909"/>
                </a:moveTo>
                <a:cubicBezTo>
                  <a:pt x="274" y="331216"/>
                  <a:pt x="549" y="168522"/>
                  <a:pt x="823" y="5829"/>
                </a:cubicBezTo>
                <a:lnTo>
                  <a:pt x="522254" y="0"/>
                </a:lnTo>
                <a:lnTo>
                  <a:pt x="0" y="49390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15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Header Pattern BG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790800" y="2514599"/>
            <a:ext cx="6746399" cy="576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0800" y="3092400"/>
            <a:ext cx="6746399" cy="435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6419014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Header Pattern BG Gre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790800" y="2512800"/>
            <a:ext cx="6746399" cy="576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3200" b="1">
                <a:solidFill>
                  <a:srgbClr val="6BCEC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788229" y="3244332"/>
            <a:ext cx="5936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Local Admissions (EU)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790800" y="3092400"/>
            <a:ext cx="6746399" cy="435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331235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029600" y="399600"/>
            <a:ext cx="10087200" cy="70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3"/>
          </p:nvPr>
        </p:nvSpPr>
        <p:spPr>
          <a:xfrm>
            <a:off x="1044000" y="1123200"/>
            <a:ext cx="10072800" cy="49680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029600" y="900000"/>
            <a:ext cx="100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8158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029600" y="399600"/>
            <a:ext cx="10087200" cy="70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4"/>
          </p:nvPr>
        </p:nvSpPr>
        <p:spPr>
          <a:xfrm>
            <a:off x="1044000" y="1123200"/>
            <a:ext cx="10072800" cy="4968000"/>
          </a:xfrm>
        </p:spPr>
        <p:txBody>
          <a:bodyPr/>
          <a:lstStyle/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029600" y="900000"/>
            <a:ext cx="100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1379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12192001" cy="615842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84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icture Gallery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79269" cy="310955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1856437" y="3152050"/>
            <a:ext cx="4239564" cy="29993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" y="3152050"/>
            <a:ext cx="1818414" cy="299936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45975" y="3152051"/>
            <a:ext cx="3030559" cy="299936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130674" y="0"/>
            <a:ext cx="4395305" cy="3109551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577384" y="0"/>
            <a:ext cx="4638519" cy="31095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221844" y="3152050"/>
            <a:ext cx="2958203" cy="298938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0097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Me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2000" cy="61452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77499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martArt Placeholder 5"/>
          <p:cNvSpPr>
            <a:spLocks noGrp="1"/>
          </p:cNvSpPr>
          <p:nvPr>
            <p:ph type="dgm" sz="quarter" idx="10"/>
          </p:nvPr>
        </p:nvSpPr>
        <p:spPr>
          <a:xfrm>
            <a:off x="1949450" y="765175"/>
            <a:ext cx="8874125" cy="42719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11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" y="5315226"/>
            <a:ext cx="5043638" cy="14052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244" y="5310413"/>
            <a:ext cx="2497756" cy="141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84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-1" y="3729161"/>
            <a:ext cx="12192001" cy="112955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721685" y="4893318"/>
            <a:ext cx="6658983" cy="11129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72916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33417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 BG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7053"/>
            <a:ext cx="5043638" cy="1405288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721685" y="4893318"/>
            <a:ext cx="6658983" cy="11129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123043" y="225284"/>
            <a:ext cx="5043638" cy="1405288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-1" y="3742414"/>
            <a:ext cx="12192001" cy="112955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3529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ight Grey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123043" y="225284"/>
            <a:ext cx="5043638" cy="1405288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-2" y="1621906"/>
            <a:ext cx="12192001" cy="1951264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793402" y="3573170"/>
            <a:ext cx="6605195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" y="5237053"/>
            <a:ext cx="5043638" cy="1405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918" y="6085881"/>
            <a:ext cx="2534677" cy="622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90" y="6079535"/>
            <a:ext cx="2218878" cy="56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2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-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030514" y="399600"/>
            <a:ext cx="10087429" cy="7014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3200" b="1">
                <a:solidFill>
                  <a:srgbClr val="6BCEC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00" y="1123200"/>
            <a:ext cx="10072914" cy="4968000"/>
          </a:xfrm>
        </p:spPr>
        <p:txBody>
          <a:bodyPr>
            <a:normAutofit/>
          </a:bodyPr>
          <a:lstStyle>
            <a:lvl1pPr marL="342900" indent="-342900">
              <a:buFontTx/>
              <a:buBlip>
                <a:blip r:embed="rId2"/>
              </a:buBlip>
              <a:defRPr sz="2400" baseline="0"/>
            </a:lvl1pPr>
            <a:lvl2pPr marL="685800" indent="-228600">
              <a:buFontTx/>
              <a:buBlip>
                <a:blip r:embed="rId3"/>
              </a:buBlip>
              <a:defRPr sz="1800"/>
            </a:lvl2pPr>
          </a:lstStyle>
          <a:p>
            <a:pPr lvl="0"/>
            <a:r>
              <a:rPr lang="en-US" sz="2000" dirty="0"/>
              <a:t>Bullet point</a:t>
            </a:r>
          </a:p>
          <a:p>
            <a:pPr lvl="0"/>
            <a:r>
              <a:rPr lang="en-US" sz="2000" dirty="0"/>
              <a:t>Bullet point</a:t>
            </a:r>
          </a:p>
          <a:p>
            <a:pPr lvl="0"/>
            <a:r>
              <a:rPr lang="en-US" sz="2000" dirty="0"/>
              <a:t>Bullet point</a:t>
            </a:r>
          </a:p>
          <a:p>
            <a:pPr lvl="0"/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029600" y="900000"/>
            <a:ext cx="100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539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081311" y="-1"/>
            <a:ext cx="6110690" cy="6158429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016000" y="517793"/>
            <a:ext cx="5080000" cy="6059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030514" y="1344613"/>
            <a:ext cx="4789261" cy="4427537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22307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Tex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030514" y="517793"/>
            <a:ext cx="5065486" cy="6059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030514" y="1344613"/>
            <a:ext cx="4789261" cy="44275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 baseline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38851" y="1"/>
            <a:ext cx="615315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00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029600" y="399600"/>
            <a:ext cx="10087200" cy="70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044000" y="1123200"/>
            <a:ext cx="10072800" cy="4968000"/>
          </a:xfrm>
        </p:spPr>
        <p:txBody>
          <a:bodyPr numCol="2">
            <a:normAutofit/>
          </a:bodyPr>
          <a:lstStyle>
            <a:lvl1pPr marL="0" indent="0">
              <a:buNone/>
              <a:defRPr sz="1800" baseline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029600" y="900000"/>
            <a:ext cx="100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54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029600" y="399600"/>
            <a:ext cx="10087200" cy="70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00" y="1123200"/>
            <a:ext cx="10072800" cy="4968000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2400"/>
            </a:lvl1pPr>
            <a:lvl2pPr marL="685800" indent="-228600">
              <a:buFontTx/>
              <a:buBlip>
                <a:blip r:embed="rId3"/>
              </a:buBlip>
              <a:defRPr sz="2100"/>
            </a:lvl2pPr>
            <a:lvl3pPr marL="1143000" indent="-228600">
              <a:buFontTx/>
              <a:buBlip>
                <a:blip r:embed="rId3"/>
              </a:buBlip>
              <a:defRPr sz="1800"/>
            </a:lvl3pPr>
            <a:lvl4pPr marL="1600200" indent="-228600">
              <a:buFontTx/>
              <a:buBlip>
                <a:blip r:embed="rId3"/>
              </a:buBlip>
              <a:defRPr sz="1600"/>
            </a:lvl4pPr>
            <a:lvl5pPr marL="2057400" indent="-228600">
              <a:buFontTx/>
              <a:buBlip>
                <a:blip r:embed="rId3"/>
              </a:buBlip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text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029600" y="900000"/>
            <a:ext cx="100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292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9.xml"/><Relationship Id="rId16" Type="http://schemas.openxmlformats.org/officeDocument/2006/relationships/theme" Target="../theme/theme2.xml"/><Relationship Id="rId17" Type="http://schemas.openxmlformats.org/officeDocument/2006/relationships/image" Target="../media/image1.png"/><Relationship Id="rId18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 userDrawn="1"/>
        </p:nvSpPr>
        <p:spPr>
          <a:xfrm>
            <a:off x="2721685" y="5529422"/>
            <a:ext cx="6658983" cy="11129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918" y="6085881"/>
            <a:ext cx="2534677" cy="622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90" y="6079535"/>
            <a:ext cx="2218878" cy="5628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5665"/>
            <a:ext cx="12192000" cy="108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2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5028" y="365125"/>
            <a:ext cx="100729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825625"/>
            <a:ext cx="101309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171572"/>
            <a:ext cx="12192000" cy="68103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26571" y="6337230"/>
            <a:ext cx="2571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Decentralized Training Series</a:t>
            </a:r>
            <a:endParaRPr lang="en-US" sz="1600" b="0" baseline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5798004" y="6355543"/>
            <a:ext cx="59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4AD8A89-C957-4088-9CCF-3DC38885E77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918" y="6244905"/>
            <a:ext cx="2534677" cy="622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90" y="6238559"/>
            <a:ext cx="2218878" cy="56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1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4" r:id="rId2"/>
    <p:sldLayoutId id="2147483668" r:id="rId3"/>
    <p:sldLayoutId id="2147483664" r:id="rId4"/>
    <p:sldLayoutId id="2147483669" r:id="rId5"/>
    <p:sldLayoutId id="2147483658" r:id="rId6"/>
    <p:sldLayoutId id="2147483666" r:id="rId7"/>
    <p:sldLayoutId id="2147483667" r:id="rId8"/>
    <p:sldLayoutId id="2147483656" r:id="rId9"/>
    <p:sldLayoutId id="2147483657" r:id="rId10"/>
    <p:sldLayoutId id="2147483655" r:id="rId11"/>
    <p:sldLayoutId id="2147483663" r:id="rId12"/>
    <p:sldLayoutId id="2147483661" r:id="rId13"/>
    <p:sldLayoutId id="2147483662" r:id="rId14"/>
    <p:sldLayoutId id="2147483670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Session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dirty="0" smtClean="0"/>
              <a:t>Example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3402" y="3109344"/>
            <a:ext cx="6605195" cy="465878"/>
          </a:xfrm>
        </p:spPr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" y="177590"/>
            <a:ext cx="3086100" cy="70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1900" dirty="0" smtClean="0">
                <a:solidFill>
                  <a:schemeClr val="tx1"/>
                </a:solidFill>
              </a:rPr>
              <a:t>Item 1</a:t>
            </a:r>
          </a:p>
          <a:p>
            <a:pPr lvl="0"/>
            <a:r>
              <a:rPr lang="en-US" sz="1900" dirty="0" smtClean="0">
                <a:solidFill>
                  <a:schemeClr val="tx1"/>
                </a:solidFill>
              </a:rPr>
              <a:t>Item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1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6BCEC4"/>
                </a:solidFill>
              </a:rPr>
              <a:t>Agenda</a:t>
            </a:r>
            <a:endParaRPr lang="en-US" b="1" dirty="0">
              <a:solidFill>
                <a:srgbClr val="6BCEC4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514350">
              <a:spcBef>
                <a:spcPts val="8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Calibri" pitchFamily="34"/>
              </a:rPr>
              <a:t>Item 1</a:t>
            </a:r>
            <a:endParaRPr lang="el-GR" dirty="0">
              <a:solidFill>
                <a:schemeClr val="tx1"/>
              </a:solidFill>
              <a:latin typeface="Calibri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27604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718" y="1722782"/>
            <a:ext cx="5074561" cy="117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3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 Slide">
  <a:themeElements>
    <a:clrScheme name="UNIC">
      <a:dk1>
        <a:sysClr val="windowText" lastClr="000000"/>
      </a:dk1>
      <a:lt1>
        <a:sysClr val="window" lastClr="FFFFFF"/>
      </a:lt1>
      <a:dk2>
        <a:srgbClr val="53565A"/>
      </a:dk2>
      <a:lt2>
        <a:srgbClr val="DFE2E5"/>
      </a:lt2>
      <a:accent1>
        <a:srgbClr val="BD081C"/>
      </a:accent1>
      <a:accent2>
        <a:srgbClr val="53565A"/>
      </a:accent2>
      <a:accent3>
        <a:srgbClr val="DFE2E5"/>
      </a:accent3>
      <a:accent4>
        <a:srgbClr val="8D0515"/>
      </a:accent4>
      <a:accent5>
        <a:srgbClr val="5E030E"/>
      </a:accent5>
      <a:accent6>
        <a:srgbClr val="A0A9B2"/>
      </a:accent6>
      <a:hlink>
        <a:srgbClr val="BD081C"/>
      </a:hlink>
      <a:folHlink>
        <a:srgbClr val="53565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C PPT Template Digital Currency" id="{680BF89A-7544-0B41-A49B-6F6C3AC3CC31}" vid="{50127BEB-4749-8149-AE29-665FE296383E}"/>
    </a:ext>
  </a:extLst>
</a:theme>
</file>

<file path=ppt/theme/theme2.xml><?xml version="1.0" encoding="utf-8"?>
<a:theme xmlns:a="http://schemas.openxmlformats.org/drawingml/2006/main" name="Inside Page">
  <a:themeElements>
    <a:clrScheme name="UNIC">
      <a:dk1>
        <a:srgbClr val="000000"/>
      </a:dk1>
      <a:lt1>
        <a:srgbClr val="FFFFFF"/>
      </a:lt1>
      <a:dk2>
        <a:srgbClr val="53565A"/>
      </a:dk2>
      <a:lt2>
        <a:srgbClr val="DFE2E5"/>
      </a:lt2>
      <a:accent1>
        <a:srgbClr val="BD081C"/>
      </a:accent1>
      <a:accent2>
        <a:srgbClr val="53565A"/>
      </a:accent2>
      <a:accent3>
        <a:srgbClr val="DFE2E5"/>
      </a:accent3>
      <a:accent4>
        <a:srgbClr val="8D0515"/>
      </a:accent4>
      <a:accent5>
        <a:srgbClr val="5E030E"/>
      </a:accent5>
      <a:accent6>
        <a:srgbClr val="A0A9B2"/>
      </a:accent6>
      <a:hlink>
        <a:srgbClr val="BD081C"/>
      </a:hlink>
      <a:folHlink>
        <a:srgbClr val="53565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C PPT Template Digital Currency" id="{680BF89A-7544-0B41-A49B-6F6C3AC3CC31}" vid="{E2294835-E984-FB4C-B47A-D88ABDA71B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UNIC PPT Template Digital Currency Ruben</Template>
  <TotalTime>820</TotalTime>
  <Words>11</Words>
  <Application>Microsoft Macintosh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Arial</vt:lpstr>
      <vt:lpstr>First Slide</vt:lpstr>
      <vt:lpstr>Inside Page</vt:lpstr>
      <vt:lpstr>Session Example Title</vt:lpstr>
      <vt:lpstr>Session Objectives</vt:lpstr>
      <vt:lpstr>Agenda</vt:lpstr>
      <vt:lpstr>PowerPoint Presentation</vt:lpstr>
    </vt:vector>
  </TitlesOfParts>
  <Company>University of Nicosia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PhoenixDESK</dc:creator>
  <cp:lastModifiedBy>Christodoulou Klitos</cp:lastModifiedBy>
  <cp:revision>84</cp:revision>
  <dcterms:created xsi:type="dcterms:W3CDTF">2017-06-08T11:53:32Z</dcterms:created>
  <dcterms:modified xsi:type="dcterms:W3CDTF">2018-11-12T18:39:49Z</dcterms:modified>
</cp:coreProperties>
</file>