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819bec8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819bec8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819bec8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819bec8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819bec8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819bec8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819bec8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819bec8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819bec8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819bec8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c03942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c03942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44ffc01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44ffc01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c03942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c03942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f819bec8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f819bec8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819bec8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f819bec8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819bec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819be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c03942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7c03942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c039421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c039421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7c3b09e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7c3b09e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c3b09e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c3b09e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c3b09e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c3b09e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7c039421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7c039421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7c039421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7c039421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7c039421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7c039421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7c039421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7c039421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7c039421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7c039421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819bec8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819bec8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7c039421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7c039421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7c039421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7c039421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7c039421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7c039421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7c5105e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7c5105e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7c5105e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7c5105e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7c5105e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7c5105e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7c5105e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7c5105e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7c5105ec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7c5105e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7c5105ec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7c5105ec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c5105ec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c5105e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819bec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819bec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819bec8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819bec8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c039421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c03942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819bec8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819bec8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819bec8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819bec8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819bec8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819bec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jpg"/><Relationship Id="rId4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BeFIT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8925" y="3726925"/>
            <a:ext cx="8520600" cy="1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Decézaris Augusto (damp)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		Ivson de Assis 	   (iac)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		Gabriel Augusto    (gafb)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4 - Exame físico</a:t>
            </a:r>
            <a:r>
              <a:rPr lang="pt-BR"/>
              <a:t> - Diagrama de sequência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1" cy="340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4 - Exame físico - Diagrama de classe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38" y="1238775"/>
            <a:ext cx="64662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5 - Avaliar Treino - Diagrama de sequência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25" y="1345400"/>
            <a:ext cx="8662025" cy="30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5 - Avaliar Treino - Diagrama de classe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588" y="1183575"/>
            <a:ext cx="63088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2636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786318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2636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199" cy="419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SOA</a:t>
            </a:r>
            <a:endParaRPr/>
          </a:p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138925" y="3726925"/>
            <a:ext cx="8520600" cy="1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 para Serviços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163" y="1008950"/>
            <a:ext cx="56116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Informação de Negócio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00" y="1344700"/>
            <a:ext cx="6097000" cy="36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Navegacional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25" y="929900"/>
            <a:ext cx="7631900" cy="40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Correções RUP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Diagramas SOA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Implementações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113" y="915000"/>
            <a:ext cx="5125769" cy="40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413" y="789425"/>
            <a:ext cx="5207166" cy="404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50" y="789425"/>
            <a:ext cx="5105893" cy="40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450" y="901550"/>
            <a:ext cx="5363100" cy="40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088" y="789425"/>
            <a:ext cx="4783823" cy="40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Informação Refinado</a:t>
            </a:r>
            <a:endParaRPr/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750" y="1272750"/>
            <a:ext cx="55530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</a:t>
            </a:r>
            <a:r>
              <a:rPr lang="pt-BR"/>
              <a:t>Serviços</a:t>
            </a:r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825"/>
            <a:ext cx="8839199" cy="3928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Interação de </a:t>
            </a:r>
            <a:r>
              <a:rPr lang="pt-BR"/>
              <a:t>Serviços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Acesso</a:t>
            </a:r>
            <a:endParaRPr/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168025"/>
            <a:ext cx="62769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Interação de Serviços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Pagamento</a:t>
            </a:r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275200"/>
            <a:ext cx="66294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Interação de Serviços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Treino</a:t>
            </a:r>
            <a:endParaRPr/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179950"/>
            <a:ext cx="7069814" cy="404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</a:t>
            </a:r>
            <a:r>
              <a:rPr lang="pt-BR"/>
              <a:t>Login Cliente - Diagrama de Sequência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349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Interação de Serviços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Usuário</a:t>
            </a:r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75" y="1214450"/>
            <a:ext cx="6971725" cy="39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Componentes</a:t>
            </a:r>
            <a:endParaRPr/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38" y="918025"/>
            <a:ext cx="7439934" cy="40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Componentes</a:t>
            </a:r>
            <a:endParaRPr/>
          </a:p>
        </p:txBody>
      </p:sp>
      <p:pic>
        <p:nvPicPr>
          <p:cNvPr id="241" name="Google Shape;2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88" y="789425"/>
            <a:ext cx="6992815" cy="40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Front-end: AdicionarTreino</a:t>
            </a:r>
            <a:endParaRPr/>
          </a:p>
        </p:txBody>
      </p:sp>
      <p:sp>
        <p:nvSpPr>
          <p:cNvPr id="247" name="Google Shape;24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788" y="1952625"/>
            <a:ext cx="18573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50" y="902950"/>
            <a:ext cx="52197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Front-end: Consultar Treino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676900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2113" y="1962150"/>
            <a:ext cx="20478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27" y="1328350"/>
            <a:ext cx="3879375" cy="30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925" y="2289175"/>
            <a:ext cx="17716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Front-end</a:t>
            </a:r>
            <a:endParaRPr/>
          </a:p>
        </p:txBody>
      </p:sp>
      <p:sp>
        <p:nvSpPr>
          <p:cNvPr id="271" name="Google Shape;27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74" y="1152474"/>
            <a:ext cx="7797751" cy="39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311700" y="11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Backend: Acesso</a:t>
            </a: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450" y="684925"/>
            <a:ext cx="4731699" cy="434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Backend : Usuário</a:t>
            </a:r>
            <a:endParaRPr/>
          </a:p>
        </p:txBody>
      </p:sp>
      <p:pic>
        <p:nvPicPr>
          <p:cNvPr id="284" name="Google Shape;2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748" y="1229377"/>
            <a:ext cx="5117449" cy="39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Backend: Treino</a:t>
            </a:r>
            <a:endParaRPr/>
          </a:p>
        </p:txBody>
      </p:sp>
      <p:pic>
        <p:nvPicPr>
          <p:cNvPr id="290" name="Google Shape;2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425" y="943200"/>
            <a:ext cx="58847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Login Cliente - Diagrama de classe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625" y="1017725"/>
            <a:ext cx="68707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3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2 - </a:t>
            </a:r>
            <a:r>
              <a:rPr lang="pt-BR"/>
              <a:t>Realizar Pagamento</a:t>
            </a:r>
            <a:r>
              <a:rPr lang="pt-BR"/>
              <a:t> - Diagrama de classe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25" y="1090875"/>
            <a:ext cx="8299960" cy="38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3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2 - Realizar Pagamento - Diagrama de Sequência 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8000"/>
            <a:ext cx="8839199" cy="277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3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2 - </a:t>
            </a:r>
            <a:r>
              <a:rPr lang="pt-BR"/>
              <a:t>Realizar Pagamento</a:t>
            </a:r>
            <a:r>
              <a:rPr lang="pt-BR"/>
              <a:t> - Diagrama de </a:t>
            </a:r>
            <a:r>
              <a:rPr lang="pt-BR"/>
              <a:t>Sequência</a:t>
            </a:r>
            <a:r>
              <a:rPr lang="pt-BR"/>
              <a:t> 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8000"/>
            <a:ext cx="8839200" cy="318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3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3 - Adicionar treino</a:t>
            </a:r>
            <a:r>
              <a:rPr lang="pt-BR"/>
              <a:t> - Diagrama de Sequência 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1425"/>
            <a:ext cx="8839199" cy="33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3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3 - Adicionar treino </a:t>
            </a:r>
            <a:r>
              <a:rPr lang="pt-BR"/>
              <a:t>- Diagrama de classe 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313" y="1104300"/>
            <a:ext cx="6003368" cy="38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