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CC74E1-F28F-44F1-904F-7D101E5FF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9C0C91-FEE9-41B0-9BDA-B2FE7D38B3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E61E27-B0BD-45B7-9633-FB09AFAB8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87912-12E6-480B-AACA-768067E4E431}" type="datetimeFigureOut">
              <a:rPr lang="en-HK" smtClean="0"/>
              <a:t>20/4/2019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89BFED-55B8-4CD6-B8AC-699625126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69F594-23BC-42AB-AA2F-D2AF3C211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8E33-5EB1-4448-BD29-8A73FF2C5D3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5475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21DCD-A710-4018-AAD4-F739F7DA9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47C3EA-0986-4566-9C09-4E840F690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ECC794-65E4-4D35-A475-74ACDE2DF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87912-12E6-480B-AACA-768067E4E431}" type="datetimeFigureOut">
              <a:rPr lang="en-HK" smtClean="0"/>
              <a:t>20/4/2019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B63EC4-D0AF-4A72-BBD1-55F1481FE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2A44C5-6002-4321-A230-BA9EF3BEA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8E33-5EB1-4448-BD29-8A73FF2C5D3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80734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2CF6103-F653-4A32-A1C9-FDFD3480D1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C29F3D-DE40-49C9-9A21-7D41B5899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6C8C9A-1246-4804-9D81-B1F4B7AC4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87912-12E6-480B-AACA-768067E4E431}" type="datetimeFigureOut">
              <a:rPr lang="en-HK" smtClean="0"/>
              <a:t>20/4/2019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41D1FD-CC32-47E1-BEBC-FDCB351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5CAD7F-6F7B-4951-95DC-8875B8396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8E33-5EB1-4448-BD29-8A73FF2C5D3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331620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1AFAAE-EFFA-4A04-BA5E-B24893F2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676EFD-3859-45B4-92D6-0C6696C03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C96979-52B3-48A1-AB25-AF3B2AD3C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87912-12E6-480B-AACA-768067E4E431}" type="datetimeFigureOut">
              <a:rPr lang="en-HK" smtClean="0"/>
              <a:t>20/4/2019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D82AD7-3F59-4407-A40F-FA5E3BE79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A626F8-6C78-45DF-9621-A8DE6B28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8E33-5EB1-4448-BD29-8A73FF2C5D3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6014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11EDF6-E688-46BC-9CEB-EE99FCF76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96FB27-ADA2-4DF0-B020-D2C64E5A9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3A40AA-E1C1-48C2-8EFD-0E5C626D5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87912-12E6-480B-AACA-768067E4E431}" type="datetimeFigureOut">
              <a:rPr lang="en-HK" smtClean="0"/>
              <a:t>20/4/2019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073A87-3B10-4B78-8D10-46480A990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15E02E-F618-4CE1-8403-AB5ADC4F2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8E33-5EB1-4448-BD29-8A73FF2C5D3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753183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3B9467-6853-4464-9167-97835DB73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80829C-FA6B-4AC2-9234-0C10A8CB19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F09E53-0C78-4C5D-8E87-1CF981954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AC47EE-A56E-4FCA-9DFA-ECF649B6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87912-12E6-480B-AACA-768067E4E431}" type="datetimeFigureOut">
              <a:rPr lang="en-HK" smtClean="0"/>
              <a:t>20/4/2019</a:t>
            </a:fld>
            <a:endParaRPr lang="en-HK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881CE7-0A75-47D7-AC41-DC0A963FB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272F06-BE67-4105-82A4-15609DD6D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8E33-5EB1-4448-BD29-8A73FF2C5D3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3020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AD9EBD-9950-48DA-B5C0-340AAD5DC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3E8484-3F28-4724-939E-FF19F4FBA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967737-1488-4679-83BE-D92BD839D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9960D8-C133-4219-8EA1-6FB82C8EF8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3EFBF04-9DB7-4AE5-B899-48538A9B86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847595-6955-46EF-8C85-8F417DF28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87912-12E6-480B-AACA-768067E4E431}" type="datetimeFigureOut">
              <a:rPr lang="en-HK" smtClean="0"/>
              <a:t>20/4/2019</a:t>
            </a:fld>
            <a:endParaRPr lang="en-HK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6E0243-497D-4C81-866B-486B52236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A5A8C46-9980-4764-B725-D3C228C2A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8E33-5EB1-4448-BD29-8A73FF2C5D3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2434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3B3B1E-9B7B-442B-B73E-A018DE26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864DF1-7276-4D64-9CF2-A6C511819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87912-12E6-480B-AACA-768067E4E431}" type="datetimeFigureOut">
              <a:rPr lang="en-HK" smtClean="0"/>
              <a:t>20/4/2019</a:t>
            </a:fld>
            <a:endParaRPr lang="en-HK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5AF4ADB-1A58-4BC3-A903-431C13B99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46E2E7-F467-4F27-BF6F-1EAAAAA8A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8E33-5EB1-4448-BD29-8A73FF2C5D3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722631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6B615D-C2DB-4081-B48D-95BB2EBAC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87912-12E6-480B-AACA-768067E4E431}" type="datetimeFigureOut">
              <a:rPr lang="en-HK" smtClean="0"/>
              <a:t>20/4/2019</a:t>
            </a:fld>
            <a:endParaRPr lang="en-HK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B2ECF1-B393-45B6-9189-31329B08F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844072-3CBD-4597-A360-03BBC91BE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8E33-5EB1-4448-BD29-8A73FF2C5D3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3400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D4F73-5E98-4D6F-A66D-3CDB4154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56ED19-2A66-48C8-9BD9-1F6A1D807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9238B2-DD2C-4466-9319-92D31F799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6581B3-D3C1-4D71-83F7-EBDB65DB8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87912-12E6-480B-AACA-768067E4E431}" type="datetimeFigureOut">
              <a:rPr lang="en-HK" smtClean="0"/>
              <a:t>20/4/2019</a:t>
            </a:fld>
            <a:endParaRPr lang="en-HK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3A2B72-18E1-4D9F-AE25-B883B1C8A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18CEAC-5C8A-45D5-8C08-6F28B260B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8E33-5EB1-4448-BD29-8A73FF2C5D3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71806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95F61-D93C-4E85-BB0E-85CA60CDF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95881C-D35B-4FB9-B054-B1674FAB3A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81CEB1-3C83-4957-84E0-059C0EC60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38CDFE-F741-4C63-B1B9-0896CBE3E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87912-12E6-480B-AACA-768067E4E431}" type="datetimeFigureOut">
              <a:rPr lang="en-HK" smtClean="0"/>
              <a:t>20/4/2019</a:t>
            </a:fld>
            <a:endParaRPr lang="en-HK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90AA8C-EBCC-4455-BC70-EFD0813AB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D61335-472D-48A3-919F-915B539FA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8E33-5EB1-4448-BD29-8A73FF2C5D3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288509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83FCD1-8658-4C19-A857-146349539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5767BB-2491-4C11-BAFE-98FC00399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C3675-CA89-4A71-9ECF-6AE48DE01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87912-12E6-480B-AACA-768067E4E431}" type="datetimeFigureOut">
              <a:rPr lang="en-HK" smtClean="0"/>
              <a:t>20/4/2019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103797-F14F-4E83-87EF-E9E7E0C26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6D85BF-319A-4ABA-81F2-9D205CCC33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A8E33-5EB1-4448-BD29-8A73FF2C5D3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78082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8" Type="http://schemas.openxmlformats.org/officeDocument/2006/relationships/image" Target="../media/image12.png"/><Relationship Id="rId7" Type="http://schemas.openxmlformats.org/officeDocument/2006/relationships/image" Target="../media/image1.png"/><Relationship Id="rId12" Type="http://schemas.openxmlformats.org/officeDocument/2006/relationships/image" Target="../media/image8.png"/><Relationship Id="rId17" Type="http://schemas.openxmlformats.org/officeDocument/2006/relationships/image" Target="../media/image10.png"/><Relationship Id="rId16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openxmlformats.org/officeDocument/2006/relationships/image" Target="../media/image13.png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5BCE9F0B-459C-4908-A90F-D3A6923ADFDC}"/>
              </a:ext>
            </a:extLst>
          </p:cNvPr>
          <p:cNvGrpSpPr/>
          <p:nvPr/>
        </p:nvGrpSpPr>
        <p:grpSpPr>
          <a:xfrm>
            <a:off x="93924" y="498617"/>
            <a:ext cx="11356477" cy="6072871"/>
            <a:chOff x="140345" y="498617"/>
            <a:chExt cx="11839218" cy="6086909"/>
          </a:xfrm>
        </p:grpSpPr>
        <p:grpSp>
          <p:nvGrpSpPr>
            <p:cNvPr id="120" name="组合 119">
              <a:extLst>
                <a:ext uri="{FF2B5EF4-FFF2-40B4-BE49-F238E27FC236}">
                  <a16:creationId xmlns:a16="http://schemas.microsoft.com/office/drawing/2014/main" id="{5FA0C326-AC92-4EEE-AEE4-F74541A9B48C}"/>
                </a:ext>
              </a:extLst>
            </p:cNvPr>
            <p:cNvGrpSpPr/>
            <p:nvPr/>
          </p:nvGrpSpPr>
          <p:grpSpPr>
            <a:xfrm>
              <a:off x="140345" y="498617"/>
              <a:ext cx="11839218" cy="6086909"/>
              <a:chOff x="765979" y="613301"/>
              <a:chExt cx="10942681" cy="5205274"/>
            </a:xfrm>
          </p:grpSpPr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0EE0BE4D-60F7-42A9-9501-298547A3C585}"/>
                  </a:ext>
                </a:extLst>
              </p:cNvPr>
              <p:cNvSpPr/>
              <p:nvPr/>
            </p:nvSpPr>
            <p:spPr>
              <a:xfrm>
                <a:off x="771277" y="2489820"/>
                <a:ext cx="2279638" cy="1464813"/>
              </a:xfrm>
              <a:prstGeom prst="round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E171770D-0FA9-4D55-B07D-57D3F70361AB}"/>
                  </a:ext>
                </a:extLst>
              </p:cNvPr>
              <p:cNvSpPr/>
              <p:nvPr/>
            </p:nvSpPr>
            <p:spPr>
              <a:xfrm>
                <a:off x="3879542" y="613301"/>
                <a:ext cx="1784412" cy="5192695"/>
              </a:xfrm>
              <a:prstGeom prst="round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219B6C30-D8EB-421D-9167-DD686B302346}"/>
                  </a:ext>
                </a:extLst>
              </p:cNvPr>
              <p:cNvSpPr/>
              <p:nvPr/>
            </p:nvSpPr>
            <p:spPr>
              <a:xfrm>
                <a:off x="6492579" y="625880"/>
                <a:ext cx="2004873" cy="5192695"/>
              </a:xfrm>
              <a:prstGeom prst="round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DDAA14BC-50FF-4C24-97C7-48153F04B58B}"/>
                  </a:ext>
                </a:extLst>
              </p:cNvPr>
              <p:cNvSpPr/>
              <p:nvPr/>
            </p:nvSpPr>
            <p:spPr>
              <a:xfrm>
                <a:off x="9308816" y="613301"/>
                <a:ext cx="2399844" cy="5192695"/>
              </a:xfrm>
              <a:prstGeom prst="round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639386AA-A16D-41E9-AAD3-951848EF4A8D}"/>
                  </a:ext>
                </a:extLst>
              </p:cNvPr>
              <p:cNvSpPr/>
              <p:nvPr/>
            </p:nvSpPr>
            <p:spPr>
              <a:xfrm>
                <a:off x="771277" y="4353762"/>
                <a:ext cx="2279638" cy="1464813"/>
              </a:xfrm>
              <a:prstGeom prst="round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56A3B10B-019D-409C-B1DC-ABBC5EE5E8BA}"/>
                  </a:ext>
                </a:extLst>
              </p:cNvPr>
              <p:cNvSpPr/>
              <p:nvPr/>
            </p:nvSpPr>
            <p:spPr>
              <a:xfrm>
                <a:off x="772754" y="625880"/>
                <a:ext cx="2278163" cy="1464813"/>
              </a:xfrm>
              <a:prstGeom prst="round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 dirty="0"/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EDBBADB-4B92-4252-A868-72A433EF0475}"/>
                  </a:ext>
                </a:extLst>
              </p:cNvPr>
              <p:cNvSpPr txBox="1"/>
              <p:nvPr/>
            </p:nvSpPr>
            <p:spPr>
              <a:xfrm>
                <a:off x="765979" y="837437"/>
                <a:ext cx="2226984" cy="3421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/>
                  <a:t>Criteria Optimization</a:t>
                </a: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8E419EB-9F1B-4FB2-BB6F-EA747EB0ED1D}"/>
                  </a:ext>
                </a:extLst>
              </p:cNvPr>
              <p:cNvSpPr txBox="1"/>
              <p:nvPr/>
            </p:nvSpPr>
            <p:spPr>
              <a:xfrm>
                <a:off x="1151487" y="2708991"/>
                <a:ext cx="1481436" cy="3421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/>
                  <a:t>Path Tracking</a:t>
                </a: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FE19D7E-4812-4148-9FD6-1ED39FF0030A}"/>
                  </a:ext>
                </a:extLst>
              </p:cNvPr>
              <p:cNvSpPr txBox="1"/>
              <p:nvPr/>
            </p:nvSpPr>
            <p:spPr>
              <a:xfrm>
                <a:off x="894679" y="4547308"/>
                <a:ext cx="2032834" cy="3421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/>
                  <a:t>Physical Constraint</a:t>
                </a: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F17C3809-6FBB-45D0-BA81-EC79927FE9CF}"/>
                  </a:ext>
                </a:extLst>
              </p:cNvPr>
              <p:cNvSpPr txBox="1"/>
              <p:nvPr/>
            </p:nvSpPr>
            <p:spPr>
              <a:xfrm>
                <a:off x="3847058" y="1842192"/>
                <a:ext cx="1813318" cy="3947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Vector Valued</a:t>
                </a: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BDECE13-C1A5-451E-8737-E27182961AA7}"/>
                  </a:ext>
                </a:extLst>
              </p:cNvPr>
              <p:cNvSpPr txBox="1"/>
              <p:nvPr/>
            </p:nvSpPr>
            <p:spPr>
              <a:xfrm>
                <a:off x="3819958" y="2942716"/>
                <a:ext cx="1853262" cy="3947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Error Function</a:t>
                </a: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B578566-3852-4B1C-994A-E46F908A0CAD}"/>
                  </a:ext>
                </a:extLst>
              </p:cNvPr>
              <p:cNvSpPr txBox="1"/>
              <p:nvPr/>
            </p:nvSpPr>
            <p:spPr>
              <a:xfrm>
                <a:off x="6747988" y="952075"/>
                <a:ext cx="1535249" cy="3947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RNN Model</a:t>
                </a:r>
              </a:p>
            </p:txBody>
          </p:sp>
          <p:grpSp>
            <p:nvGrpSpPr>
              <p:cNvPr id="74" name="组合 73">
                <a:extLst>
                  <a:ext uri="{FF2B5EF4-FFF2-40B4-BE49-F238E27FC236}">
                    <a16:creationId xmlns:a16="http://schemas.microsoft.com/office/drawing/2014/main" id="{8AEF8073-D66F-4A7A-814B-BA3380472B5A}"/>
                  </a:ext>
                </a:extLst>
              </p:cNvPr>
              <p:cNvGrpSpPr/>
              <p:nvPr/>
            </p:nvGrpSpPr>
            <p:grpSpPr>
              <a:xfrm>
                <a:off x="6846142" y="1689179"/>
                <a:ext cx="1324676" cy="3998740"/>
                <a:chOff x="5038556" y="374677"/>
                <a:chExt cx="1837175" cy="6108645"/>
              </a:xfrm>
            </p:grpSpPr>
            <p:grpSp>
              <p:nvGrpSpPr>
                <p:cNvPr id="75" name="组合 74">
                  <a:extLst>
                    <a:ext uri="{FF2B5EF4-FFF2-40B4-BE49-F238E27FC236}">
                      <a16:creationId xmlns:a16="http://schemas.microsoft.com/office/drawing/2014/main" id="{DCD500D8-E25A-4746-A063-6822EA84C54F}"/>
                    </a:ext>
                  </a:extLst>
                </p:cNvPr>
                <p:cNvGrpSpPr/>
                <p:nvPr/>
              </p:nvGrpSpPr>
              <p:grpSpPr>
                <a:xfrm rot="5400000">
                  <a:off x="2902821" y="2510412"/>
                  <a:ext cx="6108645" cy="1837175"/>
                  <a:chOff x="2127902" y="1878175"/>
                  <a:chExt cx="8401216" cy="2980729"/>
                </a:xfrm>
              </p:grpSpPr>
              <p:sp>
                <p:nvSpPr>
                  <p:cNvPr id="80" name="弧形 79">
                    <a:extLst>
                      <a:ext uri="{FF2B5EF4-FFF2-40B4-BE49-F238E27FC236}">
                        <a16:creationId xmlns:a16="http://schemas.microsoft.com/office/drawing/2014/main" id="{726334C7-9FCB-4C81-B9FA-E99C9731F8E5}"/>
                      </a:ext>
                    </a:extLst>
                  </p:cNvPr>
                  <p:cNvSpPr/>
                  <p:nvPr/>
                </p:nvSpPr>
                <p:spPr>
                  <a:xfrm>
                    <a:off x="4937760" y="2417004"/>
                    <a:ext cx="2333244" cy="1085088"/>
                  </a:xfrm>
                  <a:prstGeom prst="arc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HK"/>
                  </a:p>
                </p:txBody>
              </p:sp>
              <p:grpSp>
                <p:nvGrpSpPr>
                  <p:cNvPr id="81" name="组合 80">
                    <a:extLst>
                      <a:ext uri="{FF2B5EF4-FFF2-40B4-BE49-F238E27FC236}">
                        <a16:creationId xmlns:a16="http://schemas.microsoft.com/office/drawing/2014/main" id="{B3EDFD9F-8867-4CCD-84C5-F5B8A7A7D5AC}"/>
                      </a:ext>
                    </a:extLst>
                  </p:cNvPr>
                  <p:cNvGrpSpPr/>
                  <p:nvPr/>
                </p:nvGrpSpPr>
                <p:grpSpPr>
                  <a:xfrm>
                    <a:off x="2609088" y="2376558"/>
                    <a:ext cx="7447788" cy="1943340"/>
                    <a:chOff x="2609088" y="2368938"/>
                    <a:chExt cx="7447788" cy="1943340"/>
                  </a:xfrm>
                </p:grpSpPr>
                <p:sp>
                  <p:nvSpPr>
                    <p:cNvPr id="103" name="椭圆 102">
                      <a:extLst>
                        <a:ext uri="{FF2B5EF4-FFF2-40B4-BE49-F238E27FC236}">
                          <a16:creationId xmlns:a16="http://schemas.microsoft.com/office/drawing/2014/main" id="{B3510347-A922-4BBA-85C1-D92A0CDCF8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09088" y="2926080"/>
                      <a:ext cx="963168" cy="82905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HK"/>
                    </a:p>
                  </p:txBody>
                </p:sp>
                <p:sp>
                  <p:nvSpPr>
                    <p:cNvPr id="104" name="椭圆 103">
                      <a:extLst>
                        <a:ext uri="{FF2B5EF4-FFF2-40B4-BE49-F238E27FC236}">
                          <a16:creationId xmlns:a16="http://schemas.microsoft.com/office/drawing/2014/main" id="{96E14DE9-7B00-4059-A020-0C852839F7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68368" y="2926080"/>
                      <a:ext cx="963168" cy="82905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HK"/>
                    </a:p>
                  </p:txBody>
                </p:sp>
                <p:sp>
                  <p:nvSpPr>
                    <p:cNvPr id="105" name="椭圆 104">
                      <a:extLst>
                        <a:ext uri="{FF2B5EF4-FFF2-40B4-BE49-F238E27FC236}">
                          <a16:creationId xmlns:a16="http://schemas.microsoft.com/office/drawing/2014/main" id="{878670B6-58FA-4A06-8A8E-5FC3261E8C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93708" y="2965704"/>
                      <a:ext cx="963168" cy="82905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HK"/>
                    </a:p>
                  </p:txBody>
                </p:sp>
                <p:sp>
                  <p:nvSpPr>
                    <p:cNvPr id="106" name="弧形 105">
                      <a:extLst>
                        <a:ext uri="{FF2B5EF4-FFF2-40B4-BE49-F238E27FC236}">
                          <a16:creationId xmlns:a16="http://schemas.microsoft.com/office/drawing/2014/main" id="{974DB5FB-82B8-4428-AF3C-47FE3E0CD3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02864" y="2368938"/>
                      <a:ext cx="1847088" cy="1085088"/>
                    </a:xfrm>
                    <a:prstGeom prst="arc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HK"/>
                    </a:p>
                  </p:txBody>
                </p:sp>
                <p:sp>
                  <p:nvSpPr>
                    <p:cNvPr id="107" name="弧形 106">
                      <a:extLst>
                        <a:ext uri="{FF2B5EF4-FFF2-40B4-BE49-F238E27FC236}">
                          <a16:creationId xmlns:a16="http://schemas.microsoft.com/office/drawing/2014/main" id="{4FDF577C-87C6-4CE5-AA4D-C690559525B2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102864" y="2368938"/>
                      <a:ext cx="1847088" cy="1085088"/>
                    </a:xfrm>
                    <a:prstGeom prst="arc">
                      <a:avLst>
                        <a:gd name="adj1" fmla="val 16200000"/>
                        <a:gd name="adj2" fmla="val 0"/>
                      </a:avLst>
                    </a:prstGeom>
                    <a:ln w="28575">
                      <a:headEnd type="none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HK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8" name="矩形 107">
                          <a:extLst>
                            <a:ext uri="{FF2B5EF4-FFF2-40B4-BE49-F238E27FC236}">
                              <a16:creationId xmlns:a16="http://schemas.microsoft.com/office/drawing/2014/main" id="{D7BF472D-E753-416B-A13F-E8A19F5EC58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093266" y="2840999"/>
                          <a:ext cx="625099" cy="768123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HK" b="1" smtClean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en-HK" b="1" dirty="0"/>
                        </a:p>
                      </p:txBody>
                    </p:sp>
                  </mc:Choice>
                  <mc:Fallback xmlns="">
                    <p:sp>
                      <p:nvSpPr>
                        <p:cNvPr id="108" name="矩形 107">
                          <a:extLst>
                            <a:ext uri="{FF2B5EF4-FFF2-40B4-BE49-F238E27FC236}">
                              <a16:creationId xmlns:a16="http://schemas.microsoft.com/office/drawing/2014/main" id="{D7BF472D-E753-416B-A13F-E8A19F5EC582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093266" y="2840999"/>
                          <a:ext cx="625099" cy="768123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HK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109" name="弧形 108">
                      <a:extLst>
                        <a:ext uri="{FF2B5EF4-FFF2-40B4-BE49-F238E27FC236}">
                          <a16:creationId xmlns:a16="http://schemas.microsoft.com/office/drawing/2014/main" id="{F6836F89-A01F-42C8-91F4-435117DBCCB1}"/>
                        </a:ext>
                      </a:extLst>
                    </p:cNvPr>
                    <p:cNvSpPr/>
                    <p:nvPr/>
                  </p:nvSpPr>
                  <p:spPr>
                    <a:xfrm rot="10800000" flipH="1">
                      <a:off x="3090672" y="3227190"/>
                      <a:ext cx="1847088" cy="1085088"/>
                    </a:xfrm>
                    <a:prstGeom prst="arc">
                      <a:avLst>
                        <a:gd name="adj1" fmla="val 16200000"/>
                        <a:gd name="adj2" fmla="val 0"/>
                      </a:avLst>
                    </a:prstGeom>
                    <a:ln w="28575">
                      <a:headEnd type="none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HK"/>
                    </a:p>
                  </p:txBody>
                </p:sp>
                <p:sp>
                  <p:nvSpPr>
                    <p:cNvPr id="110" name="弧形 109">
                      <a:extLst>
                        <a:ext uri="{FF2B5EF4-FFF2-40B4-BE49-F238E27FC236}">
                          <a16:creationId xmlns:a16="http://schemas.microsoft.com/office/drawing/2014/main" id="{9E4D8ACB-B591-4D08-8CDB-C07DE7EAF695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3090672" y="3227190"/>
                      <a:ext cx="1847088" cy="1085088"/>
                    </a:xfrm>
                    <a:prstGeom prst="arc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HK"/>
                    </a:p>
                  </p:txBody>
                </p:sp>
                <p:sp>
                  <p:nvSpPr>
                    <p:cNvPr id="111" name="椭圆 110">
                      <a:extLst>
                        <a:ext uri="{FF2B5EF4-FFF2-40B4-BE49-F238E27FC236}">
                          <a16:creationId xmlns:a16="http://schemas.microsoft.com/office/drawing/2014/main" id="{EDADE11C-F1B0-482E-BB51-32D4F93C6A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0466" y="2950464"/>
                      <a:ext cx="963168" cy="82905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HK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2" name="矩形 111">
                          <a:extLst>
                            <a:ext uri="{FF2B5EF4-FFF2-40B4-BE49-F238E27FC236}">
                              <a16:creationId xmlns:a16="http://schemas.microsoft.com/office/drawing/2014/main" id="{F54AA341-40AD-47E3-B480-C9B4B24B0B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75050" y="2899546"/>
                          <a:ext cx="824271" cy="76812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HK" b="1" smtClean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en-HK" b="1" dirty="0"/>
                        </a:p>
                      </p:txBody>
                    </p:sp>
                  </mc:Choice>
                  <mc:Fallback xmlns="">
                    <p:sp>
                      <p:nvSpPr>
                        <p:cNvPr id="112" name="矩形 111">
                          <a:extLst>
                            <a:ext uri="{FF2B5EF4-FFF2-40B4-BE49-F238E27FC236}">
                              <a16:creationId xmlns:a16="http://schemas.microsoft.com/office/drawing/2014/main" id="{F54AA341-40AD-47E3-B480-C9B4B24B0B07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675050" y="2899546"/>
                          <a:ext cx="824271" cy="768123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HK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82" name="弧形 81">
                    <a:extLst>
                      <a:ext uri="{FF2B5EF4-FFF2-40B4-BE49-F238E27FC236}">
                        <a16:creationId xmlns:a16="http://schemas.microsoft.com/office/drawing/2014/main" id="{277D6B34-B0D1-4A0E-83C0-30CA949B73F5}"/>
                      </a:ext>
                    </a:extLst>
                  </p:cNvPr>
                  <p:cNvSpPr/>
                  <p:nvPr/>
                </p:nvSpPr>
                <p:spPr>
                  <a:xfrm flipH="1">
                    <a:off x="5015484" y="2423802"/>
                    <a:ext cx="2301240" cy="1085088"/>
                  </a:xfrm>
                  <a:prstGeom prst="arc">
                    <a:avLst>
                      <a:gd name="adj1" fmla="val 16200000"/>
                      <a:gd name="adj2" fmla="val 0"/>
                    </a:avLst>
                  </a:prstGeom>
                  <a:ln w="28575">
                    <a:headEnd type="none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HK"/>
                  </a:p>
                </p:txBody>
              </p:sp>
              <p:sp>
                <p:nvSpPr>
                  <p:cNvPr id="83" name="弧形 82">
                    <a:extLst>
                      <a:ext uri="{FF2B5EF4-FFF2-40B4-BE49-F238E27FC236}">
                        <a16:creationId xmlns:a16="http://schemas.microsoft.com/office/drawing/2014/main" id="{0184D74D-DF89-4FFC-8772-C20370A2C77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981956" y="3248723"/>
                    <a:ext cx="2119884" cy="1085088"/>
                  </a:xfrm>
                  <a:prstGeom prst="arc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HK"/>
                  </a:p>
                </p:txBody>
              </p:sp>
              <p:sp>
                <p:nvSpPr>
                  <p:cNvPr id="84" name="弧形 83">
                    <a:extLst>
                      <a:ext uri="{FF2B5EF4-FFF2-40B4-BE49-F238E27FC236}">
                        <a16:creationId xmlns:a16="http://schemas.microsoft.com/office/drawing/2014/main" id="{699D80A9-48EC-4892-8502-8F1090F849D3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4815840" y="3249307"/>
                    <a:ext cx="2414020" cy="1085088"/>
                  </a:xfrm>
                  <a:prstGeom prst="arc">
                    <a:avLst>
                      <a:gd name="adj1" fmla="val 16200000"/>
                      <a:gd name="adj2" fmla="val 0"/>
                    </a:avLst>
                  </a:prstGeom>
                  <a:ln w="28575">
                    <a:headEnd type="none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HK"/>
                  </a:p>
                </p:txBody>
              </p:sp>
              <p:sp>
                <p:nvSpPr>
                  <p:cNvPr id="85" name="弧形 84">
                    <a:extLst>
                      <a:ext uri="{FF2B5EF4-FFF2-40B4-BE49-F238E27FC236}">
                        <a16:creationId xmlns:a16="http://schemas.microsoft.com/office/drawing/2014/main" id="{C27A5A57-8104-491F-B328-8A7644883B56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7152132" y="3259093"/>
                    <a:ext cx="2414020" cy="1085088"/>
                  </a:xfrm>
                  <a:prstGeom prst="arc">
                    <a:avLst>
                      <a:gd name="adj1" fmla="val 16200000"/>
                      <a:gd name="adj2" fmla="val 0"/>
                    </a:avLst>
                  </a:prstGeom>
                  <a:ln w="28575">
                    <a:headEnd type="none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HK"/>
                  </a:p>
                </p:txBody>
              </p:sp>
              <p:sp>
                <p:nvSpPr>
                  <p:cNvPr id="86" name="弧形 85">
                    <a:extLst>
                      <a:ext uri="{FF2B5EF4-FFF2-40B4-BE49-F238E27FC236}">
                        <a16:creationId xmlns:a16="http://schemas.microsoft.com/office/drawing/2014/main" id="{88173C86-9092-486E-B06E-9C246F9E2AF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299964" y="3256533"/>
                    <a:ext cx="2119884" cy="1085088"/>
                  </a:xfrm>
                  <a:prstGeom prst="arc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HK"/>
                  </a:p>
                </p:txBody>
              </p:sp>
              <p:sp>
                <p:nvSpPr>
                  <p:cNvPr id="87" name="弧形 86">
                    <a:extLst>
                      <a:ext uri="{FF2B5EF4-FFF2-40B4-BE49-F238E27FC236}">
                        <a16:creationId xmlns:a16="http://schemas.microsoft.com/office/drawing/2014/main" id="{37C18FB3-E4AA-42D8-872D-4FFD5F2E7668}"/>
                      </a:ext>
                    </a:extLst>
                  </p:cNvPr>
                  <p:cNvSpPr/>
                  <p:nvPr/>
                </p:nvSpPr>
                <p:spPr>
                  <a:xfrm>
                    <a:off x="7301480" y="2435429"/>
                    <a:ext cx="2333244" cy="1085088"/>
                  </a:xfrm>
                  <a:prstGeom prst="arc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HK"/>
                  </a:p>
                </p:txBody>
              </p:sp>
              <p:sp>
                <p:nvSpPr>
                  <p:cNvPr id="88" name="弧形 87">
                    <a:extLst>
                      <a:ext uri="{FF2B5EF4-FFF2-40B4-BE49-F238E27FC236}">
                        <a16:creationId xmlns:a16="http://schemas.microsoft.com/office/drawing/2014/main" id="{301BD724-9930-4810-8A82-6C2AB14F40A4}"/>
                      </a:ext>
                    </a:extLst>
                  </p:cNvPr>
                  <p:cNvSpPr/>
                  <p:nvPr/>
                </p:nvSpPr>
                <p:spPr>
                  <a:xfrm flipH="1">
                    <a:off x="7330436" y="2436749"/>
                    <a:ext cx="2301240" cy="1085088"/>
                  </a:xfrm>
                  <a:prstGeom prst="arc">
                    <a:avLst>
                      <a:gd name="adj1" fmla="val 16200000"/>
                      <a:gd name="adj2" fmla="val 0"/>
                    </a:avLst>
                  </a:prstGeom>
                  <a:ln w="28575">
                    <a:headEnd type="none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HK"/>
                  </a:p>
                </p:txBody>
              </p:sp>
              <p:sp>
                <p:nvSpPr>
                  <p:cNvPr id="89" name="弧形 88">
                    <a:extLst>
                      <a:ext uri="{FF2B5EF4-FFF2-40B4-BE49-F238E27FC236}">
                        <a16:creationId xmlns:a16="http://schemas.microsoft.com/office/drawing/2014/main" id="{75B656CA-84CE-4AA6-85E0-E95AFF2E02D4}"/>
                      </a:ext>
                    </a:extLst>
                  </p:cNvPr>
                  <p:cNvSpPr/>
                  <p:nvPr/>
                </p:nvSpPr>
                <p:spPr>
                  <a:xfrm flipH="1">
                    <a:off x="2127902" y="2971680"/>
                    <a:ext cx="789034" cy="761619"/>
                  </a:xfrm>
                  <a:prstGeom prst="arc">
                    <a:avLst>
                      <a:gd name="adj1" fmla="val 14112435"/>
                      <a:gd name="adj2" fmla="val 7736012"/>
                    </a:avLst>
                  </a:prstGeom>
                  <a:ln w="28575">
                    <a:headEnd type="none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HK"/>
                  </a:p>
                </p:txBody>
              </p:sp>
              <p:sp>
                <p:nvSpPr>
                  <p:cNvPr id="90" name="弧形 89">
                    <a:extLst>
                      <a:ext uri="{FF2B5EF4-FFF2-40B4-BE49-F238E27FC236}">
                        <a16:creationId xmlns:a16="http://schemas.microsoft.com/office/drawing/2014/main" id="{9AED7315-7986-4B2D-9695-08E0200ED22E}"/>
                      </a:ext>
                    </a:extLst>
                  </p:cNvPr>
                  <p:cNvSpPr/>
                  <p:nvPr/>
                </p:nvSpPr>
                <p:spPr>
                  <a:xfrm>
                    <a:off x="9740084" y="3015735"/>
                    <a:ext cx="789034" cy="761619"/>
                  </a:xfrm>
                  <a:prstGeom prst="arc">
                    <a:avLst>
                      <a:gd name="adj1" fmla="val 14112435"/>
                      <a:gd name="adj2" fmla="val 7736012"/>
                    </a:avLst>
                  </a:prstGeom>
                  <a:ln w="28575">
                    <a:headEnd type="none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HK"/>
                  </a:p>
                </p:txBody>
              </p:sp>
              <p:grpSp>
                <p:nvGrpSpPr>
                  <p:cNvPr id="91" name="组合 90">
                    <a:extLst>
                      <a:ext uri="{FF2B5EF4-FFF2-40B4-BE49-F238E27FC236}">
                        <a16:creationId xmlns:a16="http://schemas.microsoft.com/office/drawing/2014/main" id="{56772A06-4E0E-41CB-AF73-0EEDEBC5A9AA}"/>
                      </a:ext>
                    </a:extLst>
                  </p:cNvPr>
                  <p:cNvGrpSpPr/>
                  <p:nvPr/>
                </p:nvGrpSpPr>
                <p:grpSpPr>
                  <a:xfrm>
                    <a:off x="3055210" y="1878766"/>
                    <a:ext cx="4273325" cy="2157754"/>
                    <a:chOff x="3055210" y="1878766"/>
                    <a:chExt cx="4273325" cy="2157754"/>
                  </a:xfrm>
                </p:grpSpPr>
                <p:sp>
                  <p:nvSpPr>
                    <p:cNvPr id="101" name="弧形 100">
                      <a:extLst>
                        <a:ext uri="{FF2B5EF4-FFF2-40B4-BE49-F238E27FC236}">
                          <a16:creationId xmlns:a16="http://schemas.microsoft.com/office/drawing/2014/main" id="{E6D59B6B-D66D-4C46-8550-11896382DD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4768" y="1879648"/>
                      <a:ext cx="4223000" cy="2156872"/>
                    </a:xfrm>
                    <a:prstGeom prst="arc">
                      <a:avLst>
                        <a:gd name="adj1" fmla="val 16250581"/>
                        <a:gd name="adj2" fmla="val 0"/>
                      </a:avLst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HK"/>
                    </a:p>
                  </p:txBody>
                </p:sp>
                <p:sp>
                  <p:nvSpPr>
                    <p:cNvPr id="102" name="弧形 101">
                      <a:extLst>
                        <a:ext uri="{FF2B5EF4-FFF2-40B4-BE49-F238E27FC236}">
                          <a16:creationId xmlns:a16="http://schemas.microsoft.com/office/drawing/2014/main" id="{9D6E9FD8-9D60-4F58-B2C1-B8E386A8455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055210" y="1878766"/>
                      <a:ext cx="4273325" cy="2156871"/>
                    </a:xfrm>
                    <a:prstGeom prst="arc">
                      <a:avLst>
                        <a:gd name="adj1" fmla="val 16200000"/>
                        <a:gd name="adj2" fmla="val 0"/>
                      </a:avLst>
                    </a:prstGeom>
                    <a:ln w="28575">
                      <a:headEnd type="none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HK"/>
                    </a:p>
                  </p:txBody>
                </p:sp>
              </p:grpSp>
              <p:grpSp>
                <p:nvGrpSpPr>
                  <p:cNvPr id="92" name="组合 91">
                    <a:extLst>
                      <a:ext uri="{FF2B5EF4-FFF2-40B4-BE49-F238E27FC236}">
                        <a16:creationId xmlns:a16="http://schemas.microsoft.com/office/drawing/2014/main" id="{35360C48-1B4F-4467-9471-B45D1947397E}"/>
                      </a:ext>
                    </a:extLst>
                  </p:cNvPr>
                  <p:cNvGrpSpPr/>
                  <p:nvPr/>
                </p:nvGrpSpPr>
                <p:grpSpPr>
                  <a:xfrm>
                    <a:off x="4981955" y="1878175"/>
                    <a:ext cx="4758129" cy="2157754"/>
                    <a:chOff x="3055210" y="1878766"/>
                    <a:chExt cx="4273325" cy="2157754"/>
                  </a:xfrm>
                </p:grpSpPr>
                <p:sp>
                  <p:nvSpPr>
                    <p:cNvPr id="99" name="弧形 98">
                      <a:extLst>
                        <a:ext uri="{FF2B5EF4-FFF2-40B4-BE49-F238E27FC236}">
                          <a16:creationId xmlns:a16="http://schemas.microsoft.com/office/drawing/2014/main" id="{55F2CCDD-9573-4C08-B6CE-6120DE6778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4768" y="1879648"/>
                      <a:ext cx="4223000" cy="2156872"/>
                    </a:xfrm>
                    <a:prstGeom prst="arc">
                      <a:avLst>
                        <a:gd name="adj1" fmla="val 16250581"/>
                        <a:gd name="adj2" fmla="val 41781"/>
                      </a:avLst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HK"/>
                    </a:p>
                  </p:txBody>
                </p:sp>
                <p:sp>
                  <p:nvSpPr>
                    <p:cNvPr id="100" name="弧形 99">
                      <a:extLst>
                        <a:ext uri="{FF2B5EF4-FFF2-40B4-BE49-F238E27FC236}">
                          <a16:creationId xmlns:a16="http://schemas.microsoft.com/office/drawing/2014/main" id="{2D37B858-2361-4DB4-B616-84EBC5A410F2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055210" y="1878766"/>
                      <a:ext cx="4273325" cy="2156871"/>
                    </a:xfrm>
                    <a:prstGeom prst="arc">
                      <a:avLst>
                        <a:gd name="adj1" fmla="val 16200000"/>
                        <a:gd name="adj2" fmla="val 0"/>
                      </a:avLst>
                    </a:prstGeom>
                    <a:ln w="28575">
                      <a:headEnd type="none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HK"/>
                    </a:p>
                  </p:txBody>
                </p:sp>
              </p:grpSp>
              <p:grpSp>
                <p:nvGrpSpPr>
                  <p:cNvPr id="93" name="组合 92">
                    <a:extLst>
                      <a:ext uri="{FF2B5EF4-FFF2-40B4-BE49-F238E27FC236}">
                        <a16:creationId xmlns:a16="http://schemas.microsoft.com/office/drawing/2014/main" id="{9E43723E-B20E-4DF9-AFFD-84B6C87C2700}"/>
                      </a:ext>
                    </a:extLst>
                  </p:cNvPr>
                  <p:cNvGrpSpPr/>
                  <p:nvPr/>
                </p:nvGrpSpPr>
                <p:grpSpPr>
                  <a:xfrm flipH="1" flipV="1">
                    <a:off x="2979395" y="2683879"/>
                    <a:ext cx="4273325" cy="2157754"/>
                    <a:chOff x="3055210" y="1878766"/>
                    <a:chExt cx="4273325" cy="2157754"/>
                  </a:xfrm>
                </p:grpSpPr>
                <p:sp>
                  <p:nvSpPr>
                    <p:cNvPr id="97" name="弧形 96">
                      <a:extLst>
                        <a:ext uri="{FF2B5EF4-FFF2-40B4-BE49-F238E27FC236}">
                          <a16:creationId xmlns:a16="http://schemas.microsoft.com/office/drawing/2014/main" id="{F6E01DD0-25C6-4FA6-B43F-1AD08A57EB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4768" y="1879648"/>
                      <a:ext cx="4223000" cy="2156872"/>
                    </a:xfrm>
                    <a:prstGeom prst="arc">
                      <a:avLst>
                        <a:gd name="adj1" fmla="val 16250581"/>
                        <a:gd name="adj2" fmla="val 0"/>
                      </a:avLst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HK"/>
                    </a:p>
                  </p:txBody>
                </p:sp>
                <p:sp>
                  <p:nvSpPr>
                    <p:cNvPr id="98" name="弧形 97">
                      <a:extLst>
                        <a:ext uri="{FF2B5EF4-FFF2-40B4-BE49-F238E27FC236}">
                          <a16:creationId xmlns:a16="http://schemas.microsoft.com/office/drawing/2014/main" id="{2C9E6A47-59F5-47F1-81FC-9B16D7797318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055210" y="1878766"/>
                      <a:ext cx="4273325" cy="2156871"/>
                    </a:xfrm>
                    <a:prstGeom prst="arc">
                      <a:avLst>
                        <a:gd name="adj1" fmla="val 16200000"/>
                        <a:gd name="adj2" fmla="val 0"/>
                      </a:avLst>
                    </a:prstGeom>
                    <a:ln w="28575">
                      <a:headEnd type="none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HK"/>
                    </a:p>
                  </p:txBody>
                </p:sp>
              </p:grpSp>
              <p:grpSp>
                <p:nvGrpSpPr>
                  <p:cNvPr id="94" name="组合 93">
                    <a:extLst>
                      <a:ext uri="{FF2B5EF4-FFF2-40B4-BE49-F238E27FC236}">
                        <a16:creationId xmlns:a16="http://schemas.microsoft.com/office/drawing/2014/main" id="{EA79999F-9F91-405D-9FFB-F651E0DA0349}"/>
                      </a:ext>
                    </a:extLst>
                  </p:cNvPr>
                  <p:cNvGrpSpPr/>
                  <p:nvPr/>
                </p:nvGrpSpPr>
                <p:grpSpPr>
                  <a:xfrm flipH="1" flipV="1">
                    <a:off x="4931629" y="2701150"/>
                    <a:ext cx="4732049" cy="2157754"/>
                    <a:chOff x="3055210" y="1878766"/>
                    <a:chExt cx="4273325" cy="2157754"/>
                  </a:xfrm>
                </p:grpSpPr>
                <p:sp>
                  <p:nvSpPr>
                    <p:cNvPr id="95" name="弧形 94">
                      <a:extLst>
                        <a:ext uri="{FF2B5EF4-FFF2-40B4-BE49-F238E27FC236}">
                          <a16:creationId xmlns:a16="http://schemas.microsoft.com/office/drawing/2014/main" id="{306B9357-FC9B-4668-AFCF-8808FF77D7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4768" y="1879648"/>
                      <a:ext cx="4223000" cy="2156872"/>
                    </a:xfrm>
                    <a:prstGeom prst="arc">
                      <a:avLst>
                        <a:gd name="adj1" fmla="val 16250581"/>
                        <a:gd name="adj2" fmla="val 0"/>
                      </a:avLst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HK"/>
                    </a:p>
                  </p:txBody>
                </p:sp>
                <p:sp>
                  <p:nvSpPr>
                    <p:cNvPr id="96" name="弧形 95">
                      <a:extLst>
                        <a:ext uri="{FF2B5EF4-FFF2-40B4-BE49-F238E27FC236}">
                          <a16:creationId xmlns:a16="http://schemas.microsoft.com/office/drawing/2014/main" id="{9A742DD2-047E-46D9-8F5E-3C2C70F3E5E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055210" y="1878766"/>
                      <a:ext cx="4273325" cy="2156871"/>
                    </a:xfrm>
                    <a:prstGeom prst="arc">
                      <a:avLst>
                        <a:gd name="adj1" fmla="val 16200000"/>
                        <a:gd name="adj2" fmla="val 0"/>
                      </a:avLst>
                    </a:prstGeom>
                    <a:ln w="28575">
                      <a:headEnd type="none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HK"/>
                    </a:p>
                  </p:txBody>
                </p: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矩形 75">
                      <a:extLst>
                        <a:ext uri="{FF2B5EF4-FFF2-40B4-BE49-F238E27FC236}">
                          <a16:creationId xmlns:a16="http://schemas.microsoft.com/office/drawing/2014/main" id="{044503B3-5265-4080-8989-EDD14C2531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77231" y="769269"/>
                      <a:ext cx="644664" cy="482487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HK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HK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HK" dirty="0"/>
                    </a:p>
                  </p:txBody>
                </p:sp>
              </mc:Choice>
              <mc:Fallback xmlns="">
                <p:sp>
                  <p:nvSpPr>
                    <p:cNvPr id="76" name="矩形 75">
                      <a:extLst>
                        <a:ext uri="{FF2B5EF4-FFF2-40B4-BE49-F238E27FC236}">
                          <a16:creationId xmlns:a16="http://schemas.microsoft.com/office/drawing/2014/main" id="{044503B3-5265-4080-8989-EDD14C2531C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77231" y="769269"/>
                      <a:ext cx="644664" cy="48248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HK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矩形 76">
                      <a:extLst>
                        <a:ext uri="{FF2B5EF4-FFF2-40B4-BE49-F238E27FC236}">
                          <a16:creationId xmlns:a16="http://schemas.microsoft.com/office/drawing/2014/main" id="{5C7D6B64-C179-44C2-84E7-FF946E1C6E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05400" y="2159347"/>
                      <a:ext cx="572558" cy="48248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HK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HK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HK" dirty="0"/>
                    </a:p>
                  </p:txBody>
                </p:sp>
              </mc:Choice>
              <mc:Fallback xmlns="">
                <p:sp>
                  <p:nvSpPr>
                    <p:cNvPr id="77" name="矩形 76">
                      <a:extLst>
                        <a:ext uri="{FF2B5EF4-FFF2-40B4-BE49-F238E27FC236}">
                          <a16:creationId xmlns:a16="http://schemas.microsoft.com/office/drawing/2014/main" id="{5C7D6B64-C179-44C2-84E7-FF946E1C6E2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05400" y="2159347"/>
                      <a:ext cx="572558" cy="48248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HK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矩形 77">
                      <a:extLst>
                        <a:ext uri="{FF2B5EF4-FFF2-40B4-BE49-F238E27FC236}">
                          <a16:creationId xmlns:a16="http://schemas.microsoft.com/office/drawing/2014/main" id="{7FDE6DDE-EBCE-4F0C-A0C2-1B519B19C5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16015" y="3824218"/>
                      <a:ext cx="530639" cy="48248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HK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oMath>
                        </m:oMathPara>
                      </a14:m>
                      <a:endParaRPr lang="en-HK" dirty="0"/>
                    </a:p>
                  </p:txBody>
                </p:sp>
              </mc:Choice>
              <mc:Fallback xmlns="">
                <p:sp>
                  <p:nvSpPr>
                    <p:cNvPr id="78" name="矩形 77">
                      <a:extLst>
                        <a:ext uri="{FF2B5EF4-FFF2-40B4-BE49-F238E27FC236}">
                          <a16:creationId xmlns:a16="http://schemas.microsoft.com/office/drawing/2014/main" id="{7FDE6DDE-EBCE-4F0C-A0C2-1B519B19C53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16015" y="3824218"/>
                      <a:ext cx="530639" cy="48248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HK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9" name="矩形 78">
                      <a:extLst>
                        <a:ext uri="{FF2B5EF4-FFF2-40B4-BE49-F238E27FC236}">
                          <a16:creationId xmlns:a16="http://schemas.microsoft.com/office/drawing/2014/main" id="{597348B3-F6BE-41DF-958B-837168347B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02943" y="5526641"/>
                      <a:ext cx="579710" cy="51046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HK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oMath>
                        </m:oMathPara>
                      </a14:m>
                      <a:endParaRPr lang="en-HK" dirty="0"/>
                    </a:p>
                  </p:txBody>
                </p:sp>
              </mc:Choice>
              <mc:Fallback xmlns="">
                <p:sp>
                  <p:nvSpPr>
                    <p:cNvPr id="79" name="矩形 78">
                      <a:extLst>
                        <a:ext uri="{FF2B5EF4-FFF2-40B4-BE49-F238E27FC236}">
                          <a16:creationId xmlns:a16="http://schemas.microsoft.com/office/drawing/2014/main" id="{597348B3-F6BE-41DF-958B-837168347BB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02943" y="5526641"/>
                      <a:ext cx="579710" cy="510464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46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HK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69D3B44C-0D3C-4745-A531-751025166FA9}"/>
                  </a:ext>
                </a:extLst>
              </p:cNvPr>
              <p:cNvSpPr txBox="1"/>
              <p:nvPr/>
            </p:nvSpPr>
            <p:spPr>
              <a:xfrm>
                <a:off x="10138568" y="1133137"/>
                <a:ext cx="781403" cy="3947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Plant</a:t>
                </a:r>
              </a:p>
            </p:txBody>
          </p:sp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6604D76A-58AB-48D6-B130-776A01D79C17}"/>
                  </a:ext>
                </a:extLst>
              </p:cNvPr>
              <p:cNvSpPr txBox="1"/>
              <p:nvPr/>
            </p:nvSpPr>
            <p:spPr>
              <a:xfrm>
                <a:off x="9686531" y="1625631"/>
                <a:ext cx="1783626" cy="3947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Mobile Robot</a:t>
                </a:r>
              </a:p>
            </p:txBody>
          </p:sp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5AC42EC2-F826-4D8B-B89C-88F3BF717257}"/>
                  </a:ext>
                </a:extLst>
              </p:cNvPr>
              <p:cNvSpPr txBox="1"/>
              <p:nvPr/>
            </p:nvSpPr>
            <p:spPr>
              <a:xfrm>
                <a:off x="8458205" y="2064737"/>
                <a:ext cx="88985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/>
                  <a:t>Control</a:t>
                </a:r>
              </a:p>
              <a:p>
                <a:pPr algn="ctr"/>
                <a:r>
                  <a:rPr lang="en-US" altLang="zh-CN" b="1" dirty="0"/>
                  <a:t>Signal</a:t>
                </a:r>
              </a:p>
              <a:p>
                <a:endParaRPr lang="en-US" altLang="zh-CN" b="1" dirty="0"/>
              </a:p>
            </p:txBody>
          </p:sp>
        </p:grp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41D58B7D-80C8-41F0-B1CB-C16C9549E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71729" y="5678448"/>
              <a:ext cx="1903457" cy="412724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B3F1D95F-82E6-459C-9F24-00635D408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65546" y="1249838"/>
              <a:ext cx="1115822" cy="75543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72BB0400-F677-4699-B53C-EDBC62E4C649}"/>
                    </a:ext>
                  </a:extLst>
                </p:cNvPr>
                <p:cNvSpPr/>
                <p:nvPr/>
              </p:nvSpPr>
              <p:spPr>
                <a:xfrm>
                  <a:off x="8610022" y="2937365"/>
                  <a:ext cx="6971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̇"/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HK" i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</m:acc>
                            <m:r>
                              <a:rPr lang="en-HK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HK" dirty="0"/>
                </a:p>
              </p:txBody>
            </p:sp>
          </mc:Choice>
          <mc:Fallback xmlns="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72BB0400-F677-4699-B53C-EDBC62E4C6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0022" y="2937365"/>
                  <a:ext cx="697179" cy="404983"/>
                </a:xfrm>
                <a:prstGeom prst="rect">
                  <a:avLst/>
                </a:prstGeom>
                <a:blipFill>
                  <a:blip r:embed="rId15"/>
                  <a:stretch>
                    <a:fillRect l="-16514" t="-156061" r="-97248" b="-233333"/>
                  </a:stretch>
                </a:blipFill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箭头: 右 21">
              <a:extLst>
                <a:ext uri="{FF2B5EF4-FFF2-40B4-BE49-F238E27FC236}">
                  <a16:creationId xmlns:a16="http://schemas.microsoft.com/office/drawing/2014/main" id="{02187F5B-8061-4DBD-8115-1887BE099CBE}"/>
                </a:ext>
              </a:extLst>
            </p:cNvPr>
            <p:cNvSpPr/>
            <p:nvPr/>
          </p:nvSpPr>
          <p:spPr>
            <a:xfrm>
              <a:off x="2633296" y="1233492"/>
              <a:ext cx="845605" cy="272582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21" name="箭头: 右 120">
              <a:extLst>
                <a:ext uri="{FF2B5EF4-FFF2-40B4-BE49-F238E27FC236}">
                  <a16:creationId xmlns:a16="http://schemas.microsoft.com/office/drawing/2014/main" id="{7CA944C8-0CBB-4038-A0C1-D151C1DB3770}"/>
                </a:ext>
              </a:extLst>
            </p:cNvPr>
            <p:cNvSpPr/>
            <p:nvPr/>
          </p:nvSpPr>
          <p:spPr>
            <a:xfrm>
              <a:off x="2633860" y="5612228"/>
              <a:ext cx="845605" cy="272582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22" name="箭头: 右 121">
              <a:extLst>
                <a:ext uri="{FF2B5EF4-FFF2-40B4-BE49-F238E27FC236}">
                  <a16:creationId xmlns:a16="http://schemas.microsoft.com/office/drawing/2014/main" id="{2DE579B6-7900-4282-AE1B-B78BCF9B1262}"/>
                </a:ext>
              </a:extLst>
            </p:cNvPr>
            <p:cNvSpPr/>
            <p:nvPr/>
          </p:nvSpPr>
          <p:spPr>
            <a:xfrm>
              <a:off x="2637029" y="3435998"/>
              <a:ext cx="845605" cy="272582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23" name="箭头: 右 122">
              <a:extLst>
                <a:ext uri="{FF2B5EF4-FFF2-40B4-BE49-F238E27FC236}">
                  <a16:creationId xmlns:a16="http://schemas.microsoft.com/office/drawing/2014/main" id="{D7F2C20B-F3B6-46C4-9023-2EB93B84DADB}"/>
                </a:ext>
              </a:extLst>
            </p:cNvPr>
            <p:cNvSpPr/>
            <p:nvPr/>
          </p:nvSpPr>
          <p:spPr>
            <a:xfrm>
              <a:off x="5480369" y="3419893"/>
              <a:ext cx="845605" cy="272582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4DF9A6E8-841B-449D-971A-51CC87332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25562" y="2999169"/>
              <a:ext cx="2356905" cy="2168353"/>
            </a:xfrm>
            <a:prstGeom prst="rect">
              <a:avLst/>
            </a:prstGeom>
          </p:spPr>
        </p:pic>
        <p:sp>
          <p:nvSpPr>
            <p:cNvPr id="124" name="箭头: 右 123">
              <a:extLst>
                <a:ext uri="{FF2B5EF4-FFF2-40B4-BE49-F238E27FC236}">
                  <a16:creationId xmlns:a16="http://schemas.microsoft.com/office/drawing/2014/main" id="{D076FEBF-3178-4533-B2FD-82E0CA08D9EB}"/>
                </a:ext>
              </a:extLst>
            </p:cNvPr>
            <p:cNvSpPr/>
            <p:nvPr/>
          </p:nvSpPr>
          <p:spPr>
            <a:xfrm>
              <a:off x="8533569" y="3449899"/>
              <a:ext cx="845605" cy="272582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E28DCC5B-6306-4771-94EE-2358AC09D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 rot="5400000">
              <a:off x="11102127" y="3788831"/>
              <a:ext cx="594751" cy="663174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399BA68-9804-45E6-96E7-F03A61A36DF8}"/>
                  </a:ext>
                </a:extLst>
              </p:cNvPr>
              <p:cNvSpPr/>
              <p:nvPr/>
            </p:nvSpPr>
            <p:spPr>
              <a:xfrm>
                <a:off x="3436137" y="4012073"/>
                <a:ext cx="1730670" cy="12346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HK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HK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HK" i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HK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HK" i="1">
                                            <a:latin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</m:e>
                                      <m:sub>
                                        <m:r>
                                          <a:rPr lang="en-HK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HK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HK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HK" i="1">
                                            <a:latin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</m:e>
                                      <m:sub>
                                        <m:r>
                                          <a:rPr lang="en-HK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HK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HK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HK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HK" i="1">
                                            <a:latin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</m:e>
                                      <m:sub>
                                        <m:r>
                                          <a:rPr lang="en-HK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  <m:r>
                                      <a:rPr lang="en-HK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HK" dirty="0"/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399BA68-9804-45E6-96E7-F03A61A36D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137" y="4012073"/>
                <a:ext cx="1730670" cy="123462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图片 18">
            <a:extLst>
              <a:ext uri="{FF2B5EF4-FFF2-40B4-BE49-F238E27FC236}">
                <a16:creationId xmlns:a16="http://schemas.microsoft.com/office/drawing/2014/main" id="{AD473C97-CF21-4910-8A55-0494B7F4A82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80836" y="3565199"/>
            <a:ext cx="2215869" cy="18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545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29</Words>
  <Application>Microsoft Office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Dechao</dc:creator>
  <cp:lastModifiedBy>Chen Dechao</cp:lastModifiedBy>
  <cp:revision>22</cp:revision>
  <cp:lastPrinted>2019-04-10T10:08:16Z</cp:lastPrinted>
  <dcterms:created xsi:type="dcterms:W3CDTF">2019-03-29T07:28:20Z</dcterms:created>
  <dcterms:modified xsi:type="dcterms:W3CDTF">2019-04-20T02:21:41Z</dcterms:modified>
</cp:coreProperties>
</file>