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314" r:id="rId5"/>
    <p:sldId id="315" r:id="rId6"/>
    <p:sldId id="316" r:id="rId7"/>
    <p:sldId id="309" r:id="rId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20C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600" y="6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AEF3960-21C3-437A-8872-5CF9241DE9E6}" type="datetime1">
              <a:rPr lang="ru-RU" smtClean="0"/>
              <a:t>22.09.2025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7E79353-2898-40D4-97DB-0A6C00999803}" type="datetime1">
              <a:rPr lang="ru-RU" smtClean="0"/>
              <a:pPr/>
              <a:t>22.09.2025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879" y="2844311"/>
            <a:ext cx="5674360" cy="320040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Rock</a:t>
            </a:r>
            <a:br>
              <a:rPr lang="en-US" dirty="0"/>
            </a:br>
            <a:r>
              <a:rPr lang="en-US" dirty="0"/>
              <a:t>Paper</a:t>
            </a:r>
            <a:br>
              <a:rPr lang="en-US" dirty="0"/>
            </a:br>
            <a:r>
              <a:rPr lang="en-US" dirty="0"/>
              <a:t>scissors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1DF09-72A4-8AB9-831A-92CBB4C5F3A1}"/>
              </a:ext>
            </a:extLst>
          </p:cNvPr>
          <p:cNvSpPr txBox="1"/>
          <p:nvPr/>
        </p:nvSpPr>
        <p:spPr>
          <a:xfrm>
            <a:off x="3198303" y="2980497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Rock</a:t>
            </a:r>
            <a:br>
              <a:rPr lang="en-US" dirty="0"/>
            </a:br>
            <a:r>
              <a:rPr lang="en-US" dirty="0"/>
              <a:t>Paper</a:t>
            </a:r>
            <a:br>
              <a:rPr lang="en-US" dirty="0"/>
            </a:br>
            <a:r>
              <a:rPr lang="en-US" dirty="0"/>
              <a:t>scissors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4DF8C-5B8B-E762-AF37-C662A6C56C7E}"/>
              </a:ext>
            </a:extLst>
          </p:cNvPr>
          <p:cNvSpPr txBox="1"/>
          <p:nvPr/>
        </p:nvSpPr>
        <p:spPr>
          <a:xfrm>
            <a:off x="2082567" y="4471756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Rock</a:t>
            </a:r>
            <a:br>
              <a:rPr lang="en-US" dirty="0"/>
            </a:br>
            <a:r>
              <a:rPr lang="en-US" dirty="0"/>
              <a:t>Paper</a:t>
            </a:r>
            <a:br>
              <a:rPr lang="en-US" dirty="0"/>
            </a:br>
            <a:r>
              <a:rPr lang="en-US" dirty="0"/>
              <a:t>scissors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2BDD85C-9559-6C41-E36D-C79142B7AD8B}"/>
              </a:ext>
            </a:extLst>
          </p:cNvPr>
          <p:cNvSpPr txBox="1">
            <a:spLocks/>
          </p:cNvSpPr>
          <p:nvPr/>
        </p:nvSpPr>
        <p:spPr>
          <a:xfrm>
            <a:off x="6094602" y="5908526"/>
            <a:ext cx="5674360" cy="272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sz="1100" dirty="0"/>
              <a:t>By Deci1337 github.com/Deci1337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FEEDCD-EAF6-87BA-1CDB-AE2A0423C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169" y="3220043"/>
            <a:ext cx="2072422" cy="20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Info about My first mini project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r>
              <a:rPr lang="en-US" dirty="0"/>
              <a:t>I have posted my first project in the form of a game. I tried to write the code as much as possible according to the C# rules. </a:t>
            </a:r>
          </a:p>
          <a:p>
            <a:r>
              <a:rPr lang="en-US" dirty="0"/>
              <a:t>In the project, I also tried to use Object-Oriented Programming carefully. </a:t>
            </a:r>
          </a:p>
          <a:p>
            <a:r>
              <a:rPr lang="en-US" dirty="0"/>
              <a:t>It`s the first version, I would like to improve it and add local battles…</a:t>
            </a:r>
          </a:p>
          <a:p>
            <a:r>
              <a:rPr lang="en-US" dirty="0"/>
              <a:t>By the way, I didn't use AI, so, it was a experience</a:t>
            </a:r>
            <a:r>
              <a:rPr lang="ru-RU" dirty="0"/>
              <a:t> </a:t>
            </a:r>
            <a:r>
              <a:rPr lang="en-US" dirty="0"/>
              <a:t>for me.</a:t>
            </a:r>
          </a:p>
          <a:p>
            <a:endParaRPr lang="en-US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988" r="2988"/>
          <a:stretch/>
        </p:blipFill>
        <p:spPr>
          <a:xfrm>
            <a:off x="6085840" y="-10159"/>
            <a:ext cx="6116320" cy="6868160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A182EA-313B-F528-FBF3-2FC0399BA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499" y="1351556"/>
            <a:ext cx="7850609" cy="49066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BB6F21-9130-9427-D80E-AE00397670F7}"/>
              </a:ext>
            </a:extLst>
          </p:cNvPr>
          <p:cNvSpPr txBox="1"/>
          <p:nvPr/>
        </p:nvSpPr>
        <p:spPr>
          <a:xfrm>
            <a:off x="2262932" y="599814"/>
            <a:ext cx="61029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How does it look like?</a:t>
            </a: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7465" y="3241589"/>
            <a:ext cx="5057104" cy="7574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Thanks!</a:t>
            </a:r>
            <a:endParaRPr lang="ru-RU" dirty="0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0487" y="3999075"/>
            <a:ext cx="2925715" cy="7574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Deci1337</a:t>
            </a:r>
          </a:p>
          <a:p>
            <a:r>
              <a:rPr lang="en-US" dirty="0"/>
              <a:t>github.com/Deci1337</a:t>
            </a:r>
          </a:p>
          <a:p>
            <a:pPr rtl="0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322DB1-4000-F9C1-2F12-8F858B645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7465" y="3999074"/>
            <a:ext cx="674050" cy="67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126</Words>
  <Application>Microsoft Office PowerPoint</Application>
  <PresentationFormat>Широкоэкранный</PresentationFormat>
  <Paragraphs>18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Пользовательская</vt:lpstr>
      <vt:lpstr>Rock Paper scissors</vt:lpstr>
      <vt:lpstr>Info about My first mini project</vt:lpstr>
      <vt:lpstr>Презентация PowerPoint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HONOR</dc:creator>
  <cp:lastModifiedBy>Αρςeηiγ G3X</cp:lastModifiedBy>
  <cp:revision>9</cp:revision>
  <dcterms:created xsi:type="dcterms:W3CDTF">2024-01-04T07:32:45Z</dcterms:created>
  <dcterms:modified xsi:type="dcterms:W3CDTF">2025-09-22T17:31:02Z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