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Golos Text"/>
      <p:regular r:id="rId24"/>
      <p:bold r:id="rId25"/>
    </p:embeddedFont>
    <p:embeddedFont>
      <p:font typeface="Georama"/>
      <p:regular r:id="rId26"/>
      <p:bold r:id="rId27"/>
      <p:italic r:id="rId28"/>
      <p:boldItalic r:id="rId29"/>
    </p:embeddedFont>
    <p:embeddedFont>
      <p:font typeface="Roboto"/>
      <p:regular r:id="rId30"/>
      <p:bold r:id="rId31"/>
      <p:italic r:id="rId32"/>
      <p:boldItalic r:id="rId33"/>
    </p:embeddedFont>
    <p:embeddedFont>
      <p:font typeface="Bebas Neue"/>
      <p:regular r:id="rId34"/>
    </p:embeddedFont>
    <p:embeddedFont>
      <p:font typeface="P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hCc24Q86ixqFB+O+A+7fA/suHI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olosTex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eorama-regular.fntdata"/><Relationship Id="rId25" Type="http://schemas.openxmlformats.org/officeDocument/2006/relationships/font" Target="fonts/GolosText-bold.fntdata"/><Relationship Id="rId28" Type="http://schemas.openxmlformats.org/officeDocument/2006/relationships/font" Target="fonts/Georama-italic.fntdata"/><Relationship Id="rId27" Type="http://schemas.openxmlformats.org/officeDocument/2006/relationships/font" Target="fonts/Georam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eoram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PTSans-regular.fntdata"/><Relationship Id="rId12" Type="http://schemas.openxmlformats.org/officeDocument/2006/relationships/slide" Target="slides/slide8.xml"/><Relationship Id="rId34" Type="http://schemas.openxmlformats.org/officeDocument/2006/relationships/font" Target="fonts/BebasNeue-regular.fntdata"/><Relationship Id="rId15" Type="http://schemas.openxmlformats.org/officeDocument/2006/relationships/slide" Target="slides/slide11.xml"/><Relationship Id="rId37" Type="http://schemas.openxmlformats.org/officeDocument/2006/relationships/font" Target="fonts/PTSans-italic.fntdata"/><Relationship Id="rId14" Type="http://schemas.openxmlformats.org/officeDocument/2006/relationships/slide" Target="slides/slide10.xml"/><Relationship Id="rId36" Type="http://schemas.openxmlformats.org/officeDocument/2006/relationships/font" Target="fonts/PT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PT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0" name="Google Shape;16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289e4050a48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0" name="Google Shape;2190;g289e4050a48_0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289e4050a48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8" name="Google Shape;2308;g289e4050a48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g289e4050a48_0_10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7" name="Google Shape;2427;g289e4050a48_0_10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g289e4050a48_0_8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3" name="Google Shape;2433;g289e4050a48_0_8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289e4050a48_0_9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9" name="Google Shape;2439;g289e4050a48_0_9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3" name="Shape 2443"/>
        <p:cNvGrpSpPr/>
        <p:nvPr/>
      </p:nvGrpSpPr>
      <p:grpSpPr>
        <a:xfrm>
          <a:off x="0" y="0"/>
          <a:ext cx="0" cy="0"/>
          <a:chOff x="0" y="0"/>
          <a:chExt cx="0" cy="0"/>
        </a:xfrm>
      </p:grpSpPr>
      <p:sp>
        <p:nvSpPr>
          <p:cNvPr id="2444" name="Google Shape;2444;g289e4050a48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5" name="Google Shape;2445;g289e4050a48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289e4050a48_0_1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4" name="Google Shape;2564;g289e4050a48_0_1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289e4050a48_0_1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3" name="Google Shape;2573;g289e4050a48_0_1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1" name="Shape 2581"/>
        <p:cNvGrpSpPr/>
        <p:nvPr/>
      </p:nvGrpSpPr>
      <p:grpSpPr>
        <a:xfrm>
          <a:off x="0" y="0"/>
          <a:ext cx="0" cy="0"/>
          <a:chOff x="0" y="0"/>
          <a:chExt cx="0" cy="0"/>
        </a:xfrm>
      </p:grpSpPr>
      <p:sp>
        <p:nvSpPr>
          <p:cNvPr id="2582" name="Google Shape;25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3" name="Google Shape;25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9" name="Google Shape;258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7" name="Google Shape;17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7" name="Google Shape;17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289e4050a48_0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6" name="Google Shape;1906;g289e4050a48_0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4c9844f85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1" name="Google Shape;1911;g24c9844f8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289e4050a48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6" name="Google Shape;1916;g289e4050a4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289e4050a48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5" name="Google Shape;2035;g289e4050a48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24c9825c58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1" name="Google Shape;2041;g24c9825c58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289e4050a48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1" name="Google Shape;2071;g289e4050a48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7"/>
          <p:cNvGrpSpPr/>
          <p:nvPr/>
        </p:nvGrpSpPr>
        <p:grpSpPr>
          <a:xfrm>
            <a:off x="-7" y="4277172"/>
            <a:ext cx="7497429" cy="1289413"/>
            <a:chOff x="-7" y="4277172"/>
            <a:chExt cx="7497429" cy="1289413"/>
          </a:xfrm>
        </p:grpSpPr>
        <p:sp>
          <p:nvSpPr>
            <p:cNvPr id="10" name="Google Shape;10;p47"/>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7"/>
            <p:cNvGrpSpPr/>
            <p:nvPr/>
          </p:nvGrpSpPr>
          <p:grpSpPr>
            <a:xfrm>
              <a:off x="2793314" y="4501287"/>
              <a:ext cx="317075" cy="150527"/>
              <a:chOff x="2964652" y="4501287"/>
              <a:chExt cx="317075" cy="150527"/>
            </a:xfrm>
          </p:grpSpPr>
          <p:sp>
            <p:nvSpPr>
              <p:cNvPr id="12" name="Google Shape;12;p47"/>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47"/>
            <p:cNvGrpSpPr/>
            <p:nvPr/>
          </p:nvGrpSpPr>
          <p:grpSpPr>
            <a:xfrm>
              <a:off x="1318077" y="4780312"/>
              <a:ext cx="317073" cy="150527"/>
              <a:chOff x="1295018" y="4348890"/>
              <a:chExt cx="316598" cy="150527"/>
            </a:xfrm>
          </p:grpSpPr>
          <p:sp>
            <p:nvSpPr>
              <p:cNvPr id="20" name="Google Shape;20;p4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47"/>
            <p:cNvGrpSpPr/>
            <p:nvPr/>
          </p:nvGrpSpPr>
          <p:grpSpPr>
            <a:xfrm>
              <a:off x="4554127" y="4846612"/>
              <a:ext cx="317073" cy="150527"/>
              <a:chOff x="1295018" y="4348890"/>
              <a:chExt cx="316598" cy="150527"/>
            </a:xfrm>
          </p:grpSpPr>
          <p:sp>
            <p:nvSpPr>
              <p:cNvPr id="28" name="Google Shape;28;p4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 name="Google Shape;35;p47"/>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7"/>
          <p:cNvSpPr/>
          <p:nvPr/>
        </p:nvSpPr>
        <p:spPr>
          <a:xfrm>
            <a:off x="7688300" y="3391150"/>
            <a:ext cx="1827725" cy="1289425"/>
          </a:xfrm>
          <a:custGeom>
            <a:rect b="b" l="l" r="r" t="t"/>
            <a:pathLst>
              <a:path extrusionOk="0" h="51577" w="73109">
                <a:moveTo>
                  <a:pt x="14983" y="1"/>
                </a:moveTo>
                <a:cubicBezTo>
                  <a:pt x="14672" y="1"/>
                  <a:pt x="14360" y="24"/>
                  <a:pt x="14048" y="76"/>
                </a:cubicBezTo>
                <a:cubicBezTo>
                  <a:pt x="11944" y="427"/>
                  <a:pt x="10059" y="2662"/>
                  <a:pt x="10848" y="4634"/>
                </a:cubicBezTo>
                <a:cubicBezTo>
                  <a:pt x="11484" y="6190"/>
                  <a:pt x="13346" y="6760"/>
                  <a:pt x="14968" y="7264"/>
                </a:cubicBezTo>
                <a:cubicBezTo>
                  <a:pt x="16568" y="7746"/>
                  <a:pt x="18409" y="8667"/>
                  <a:pt x="18628" y="10332"/>
                </a:cubicBezTo>
                <a:cubicBezTo>
                  <a:pt x="18877" y="12132"/>
                  <a:pt x="16933" y="13464"/>
                  <a:pt x="15108" y="13464"/>
                </a:cubicBezTo>
                <a:cubicBezTo>
                  <a:pt x="14845" y="13464"/>
                  <a:pt x="14584" y="13436"/>
                  <a:pt x="14332" y="13378"/>
                </a:cubicBezTo>
                <a:cubicBezTo>
                  <a:pt x="12338" y="12896"/>
                  <a:pt x="10804" y="11318"/>
                  <a:pt x="9292" y="9916"/>
                </a:cubicBezTo>
                <a:cubicBezTo>
                  <a:pt x="7910" y="8652"/>
                  <a:pt x="6244" y="7460"/>
                  <a:pt x="4421" y="7460"/>
                </a:cubicBezTo>
                <a:cubicBezTo>
                  <a:pt x="4220" y="7460"/>
                  <a:pt x="4018" y="7475"/>
                  <a:pt x="3813" y="7505"/>
                </a:cubicBezTo>
                <a:cubicBezTo>
                  <a:pt x="1644" y="7834"/>
                  <a:pt x="110" y="10025"/>
                  <a:pt x="66" y="12195"/>
                </a:cubicBezTo>
                <a:cubicBezTo>
                  <a:pt x="0" y="14364"/>
                  <a:pt x="1183" y="16446"/>
                  <a:pt x="2783" y="17915"/>
                </a:cubicBezTo>
                <a:cubicBezTo>
                  <a:pt x="4361" y="19405"/>
                  <a:pt x="6333" y="20435"/>
                  <a:pt x="8262" y="21421"/>
                </a:cubicBezTo>
                <a:cubicBezTo>
                  <a:pt x="13105" y="23919"/>
                  <a:pt x="59390" y="49100"/>
                  <a:pt x="64277" y="51576"/>
                </a:cubicBezTo>
                <a:lnTo>
                  <a:pt x="73109" y="26155"/>
                </a:lnTo>
                <a:cubicBezTo>
                  <a:pt x="67937" y="23788"/>
                  <a:pt x="25378" y="3911"/>
                  <a:pt x="20184" y="1522"/>
                </a:cubicBezTo>
                <a:cubicBezTo>
                  <a:pt x="18539" y="793"/>
                  <a:pt x="16783" y="1"/>
                  <a:pt x="149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47"/>
          <p:cNvGrpSpPr/>
          <p:nvPr/>
        </p:nvGrpSpPr>
        <p:grpSpPr>
          <a:xfrm>
            <a:off x="6927125" y="0"/>
            <a:ext cx="2329250" cy="4649994"/>
            <a:chOff x="6850925" y="0"/>
            <a:chExt cx="2329250" cy="4649994"/>
          </a:xfrm>
        </p:grpSpPr>
        <p:sp>
          <p:nvSpPr>
            <p:cNvPr id="38" name="Google Shape;38;p47"/>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7"/>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 name="Google Shape;42;p47"/>
          <p:cNvGrpSpPr/>
          <p:nvPr/>
        </p:nvGrpSpPr>
        <p:grpSpPr>
          <a:xfrm>
            <a:off x="167125" y="3717550"/>
            <a:ext cx="428475" cy="1089975"/>
            <a:chOff x="265500" y="3139425"/>
            <a:chExt cx="428475" cy="1089975"/>
          </a:xfrm>
        </p:grpSpPr>
        <p:sp>
          <p:nvSpPr>
            <p:cNvPr id="43" name="Google Shape;43;p47"/>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7"/>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7"/>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7"/>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7"/>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47"/>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7"/>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7"/>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7"/>
          <p:cNvSpPr txBox="1"/>
          <p:nvPr>
            <p:ph type="ctrTitle"/>
          </p:nvPr>
        </p:nvSpPr>
        <p:spPr>
          <a:xfrm>
            <a:off x="830475" y="538525"/>
            <a:ext cx="5566800" cy="2136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2" name="Google Shape;52;p47"/>
          <p:cNvSpPr txBox="1"/>
          <p:nvPr>
            <p:ph idx="1" type="subTitle"/>
          </p:nvPr>
        </p:nvSpPr>
        <p:spPr>
          <a:xfrm>
            <a:off x="830466" y="2675025"/>
            <a:ext cx="2740200" cy="69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6" name="Shape 606"/>
        <p:cNvGrpSpPr/>
        <p:nvPr/>
      </p:nvGrpSpPr>
      <p:grpSpPr>
        <a:xfrm>
          <a:off x="0" y="0"/>
          <a:ext cx="0" cy="0"/>
          <a:chOff x="0" y="0"/>
          <a:chExt cx="0" cy="0"/>
        </a:xfrm>
      </p:grpSpPr>
      <p:sp>
        <p:nvSpPr>
          <p:cNvPr id="607" name="Google Shape;607;p52"/>
          <p:cNvSpPr/>
          <p:nvPr/>
        </p:nvSpPr>
        <p:spPr>
          <a:xfrm flipH="1">
            <a:off x="-182982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p52"/>
          <p:cNvGrpSpPr/>
          <p:nvPr/>
        </p:nvGrpSpPr>
        <p:grpSpPr>
          <a:xfrm flipH="1">
            <a:off x="-109821" y="-28325"/>
            <a:ext cx="2361768" cy="5085859"/>
            <a:chOff x="6888104" y="0"/>
            <a:chExt cx="2361768" cy="5085859"/>
          </a:xfrm>
        </p:grpSpPr>
        <p:grpSp>
          <p:nvGrpSpPr>
            <p:cNvPr id="609" name="Google Shape;609;p52"/>
            <p:cNvGrpSpPr/>
            <p:nvPr/>
          </p:nvGrpSpPr>
          <p:grpSpPr>
            <a:xfrm>
              <a:off x="6888104" y="0"/>
              <a:ext cx="2361768" cy="5085859"/>
              <a:chOff x="6850925" y="0"/>
              <a:chExt cx="2361768" cy="5085859"/>
            </a:xfrm>
          </p:grpSpPr>
          <p:sp>
            <p:nvSpPr>
              <p:cNvPr id="610" name="Google Shape;610;p52"/>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2"/>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2"/>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2"/>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4" name="Google Shape;614;p52"/>
            <p:cNvGrpSpPr/>
            <p:nvPr/>
          </p:nvGrpSpPr>
          <p:grpSpPr>
            <a:xfrm>
              <a:off x="7828569" y="1621229"/>
              <a:ext cx="1109345" cy="893372"/>
              <a:chOff x="-8445675" y="2391000"/>
              <a:chExt cx="2256600" cy="1817275"/>
            </a:xfrm>
          </p:grpSpPr>
          <p:sp>
            <p:nvSpPr>
              <p:cNvPr id="615" name="Google Shape;615;p52"/>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2"/>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2"/>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2"/>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2"/>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2"/>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2"/>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2"/>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2"/>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2"/>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2"/>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2"/>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2"/>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2"/>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2"/>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2"/>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2"/>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2"/>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2"/>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2"/>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5" name="Google Shape;635;p52"/>
          <p:cNvGrpSpPr/>
          <p:nvPr/>
        </p:nvGrpSpPr>
        <p:grpSpPr>
          <a:xfrm>
            <a:off x="-93199" y="4259301"/>
            <a:ext cx="7672869" cy="1289413"/>
            <a:chOff x="-7" y="4277172"/>
            <a:chExt cx="7497429" cy="1289413"/>
          </a:xfrm>
        </p:grpSpPr>
        <p:sp>
          <p:nvSpPr>
            <p:cNvPr id="636" name="Google Shape;636;p52"/>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52"/>
            <p:cNvGrpSpPr/>
            <p:nvPr/>
          </p:nvGrpSpPr>
          <p:grpSpPr>
            <a:xfrm>
              <a:off x="2793314" y="4501287"/>
              <a:ext cx="317075" cy="150527"/>
              <a:chOff x="2964652" y="4501287"/>
              <a:chExt cx="317075" cy="150527"/>
            </a:xfrm>
          </p:grpSpPr>
          <p:sp>
            <p:nvSpPr>
              <p:cNvPr id="638" name="Google Shape;638;p52"/>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2"/>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2"/>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2"/>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2"/>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2"/>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2"/>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52"/>
            <p:cNvGrpSpPr/>
            <p:nvPr/>
          </p:nvGrpSpPr>
          <p:grpSpPr>
            <a:xfrm>
              <a:off x="1318077" y="4780312"/>
              <a:ext cx="317073" cy="150527"/>
              <a:chOff x="1295018" y="4348890"/>
              <a:chExt cx="316598" cy="150527"/>
            </a:xfrm>
          </p:grpSpPr>
          <p:sp>
            <p:nvSpPr>
              <p:cNvPr id="646" name="Google Shape;646;p5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52"/>
            <p:cNvGrpSpPr/>
            <p:nvPr/>
          </p:nvGrpSpPr>
          <p:grpSpPr>
            <a:xfrm>
              <a:off x="4554127" y="4846612"/>
              <a:ext cx="317073" cy="150527"/>
              <a:chOff x="1295018" y="4348890"/>
              <a:chExt cx="316598" cy="150527"/>
            </a:xfrm>
          </p:grpSpPr>
          <p:sp>
            <p:nvSpPr>
              <p:cNvPr id="654" name="Google Shape;654;p5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61" name="Google Shape;661;p52"/>
          <p:cNvSpPr txBox="1"/>
          <p:nvPr>
            <p:ph type="title"/>
          </p:nvPr>
        </p:nvSpPr>
        <p:spPr>
          <a:xfrm>
            <a:off x="3231450" y="3100300"/>
            <a:ext cx="5199900" cy="5319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62" name="Google Shape;662;p52"/>
          <p:cNvSpPr txBox="1"/>
          <p:nvPr>
            <p:ph idx="1" type="subTitle"/>
          </p:nvPr>
        </p:nvSpPr>
        <p:spPr>
          <a:xfrm>
            <a:off x="3232275" y="806450"/>
            <a:ext cx="5199900" cy="21834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663" name="Google Shape;663;p52"/>
          <p:cNvGrpSpPr/>
          <p:nvPr/>
        </p:nvGrpSpPr>
        <p:grpSpPr>
          <a:xfrm>
            <a:off x="167125" y="3717550"/>
            <a:ext cx="428475" cy="1089975"/>
            <a:chOff x="265500" y="3139425"/>
            <a:chExt cx="428475" cy="1089975"/>
          </a:xfrm>
        </p:grpSpPr>
        <p:sp>
          <p:nvSpPr>
            <p:cNvPr id="664" name="Google Shape;664;p52"/>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2"/>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2"/>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2"/>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2"/>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p52"/>
          <p:cNvSpPr/>
          <p:nvPr/>
        </p:nvSpPr>
        <p:spPr>
          <a:xfrm>
            <a:off x="79831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2"/>
          <p:cNvSpPr/>
          <p:nvPr/>
        </p:nvSpPr>
        <p:spPr>
          <a:xfrm>
            <a:off x="70646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2"/>
          <p:cNvSpPr/>
          <p:nvPr/>
        </p:nvSpPr>
        <p:spPr>
          <a:xfrm>
            <a:off x="23761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2"/>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3" name="Shape 673"/>
        <p:cNvGrpSpPr/>
        <p:nvPr/>
      </p:nvGrpSpPr>
      <p:grpSpPr>
        <a:xfrm>
          <a:off x="0" y="0"/>
          <a:ext cx="0" cy="0"/>
          <a:chOff x="0" y="0"/>
          <a:chExt cx="0" cy="0"/>
        </a:xfrm>
      </p:grpSpPr>
      <p:grpSp>
        <p:nvGrpSpPr>
          <p:cNvPr id="674" name="Google Shape;674;p53"/>
          <p:cNvGrpSpPr/>
          <p:nvPr/>
        </p:nvGrpSpPr>
        <p:grpSpPr>
          <a:xfrm flipH="1">
            <a:off x="-21829" y="4448761"/>
            <a:ext cx="9193242" cy="775832"/>
            <a:chOff x="-1975" y="4448714"/>
            <a:chExt cx="9143865" cy="775832"/>
          </a:xfrm>
        </p:grpSpPr>
        <p:grpSp>
          <p:nvGrpSpPr>
            <p:cNvPr id="675" name="Google Shape;675;p53"/>
            <p:cNvGrpSpPr/>
            <p:nvPr/>
          </p:nvGrpSpPr>
          <p:grpSpPr>
            <a:xfrm>
              <a:off x="-1975" y="4448714"/>
              <a:ext cx="9143865" cy="775832"/>
              <a:chOff x="-1975" y="4372514"/>
              <a:chExt cx="9143865" cy="775832"/>
            </a:xfrm>
          </p:grpSpPr>
          <p:grpSp>
            <p:nvGrpSpPr>
              <p:cNvPr id="676" name="Google Shape;676;p53"/>
              <p:cNvGrpSpPr/>
              <p:nvPr/>
            </p:nvGrpSpPr>
            <p:grpSpPr>
              <a:xfrm>
                <a:off x="-1975" y="4372514"/>
                <a:ext cx="9143865" cy="775832"/>
                <a:chOff x="-1667166" y="4067717"/>
                <a:chExt cx="9130170" cy="775832"/>
              </a:xfrm>
            </p:grpSpPr>
            <p:sp>
              <p:nvSpPr>
                <p:cNvPr id="677" name="Google Shape;677;p53"/>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3"/>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3"/>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3"/>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3"/>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3"/>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3"/>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3"/>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3"/>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3"/>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3"/>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3"/>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3"/>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3"/>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3"/>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3"/>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3"/>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3"/>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3"/>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3"/>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3"/>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3"/>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3"/>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3"/>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3"/>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3"/>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3"/>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3"/>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3"/>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3"/>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3"/>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3"/>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3"/>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3"/>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3"/>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3"/>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3"/>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53"/>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3"/>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3"/>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3"/>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9" name="Google Shape;719;p53"/>
            <p:cNvGrpSpPr/>
            <p:nvPr/>
          </p:nvGrpSpPr>
          <p:grpSpPr>
            <a:xfrm>
              <a:off x="4395577" y="4761375"/>
              <a:ext cx="317075" cy="150527"/>
              <a:chOff x="2964652" y="4501287"/>
              <a:chExt cx="317075" cy="150527"/>
            </a:xfrm>
          </p:grpSpPr>
          <p:sp>
            <p:nvSpPr>
              <p:cNvPr id="720" name="Google Shape;720;p53"/>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3"/>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3"/>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3"/>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3"/>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3"/>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3"/>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53"/>
            <p:cNvGrpSpPr/>
            <p:nvPr/>
          </p:nvGrpSpPr>
          <p:grpSpPr>
            <a:xfrm>
              <a:off x="2000952" y="4886087"/>
              <a:ext cx="317073" cy="150527"/>
              <a:chOff x="1295018" y="4348890"/>
              <a:chExt cx="316598" cy="150527"/>
            </a:xfrm>
          </p:grpSpPr>
          <p:sp>
            <p:nvSpPr>
              <p:cNvPr id="728" name="Google Shape;728;p5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p53"/>
            <p:cNvGrpSpPr/>
            <p:nvPr/>
          </p:nvGrpSpPr>
          <p:grpSpPr>
            <a:xfrm>
              <a:off x="6953952" y="4886087"/>
              <a:ext cx="317073" cy="150527"/>
              <a:chOff x="1295018" y="4348890"/>
              <a:chExt cx="316598" cy="150527"/>
            </a:xfrm>
          </p:grpSpPr>
          <p:sp>
            <p:nvSpPr>
              <p:cNvPr id="736" name="Google Shape;736;p5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3" name="Google Shape;743;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4" name="Google Shape;744;p53"/>
          <p:cNvSpPr txBox="1"/>
          <p:nvPr>
            <p:ph idx="1" type="subTitle"/>
          </p:nvPr>
        </p:nvSpPr>
        <p:spPr>
          <a:xfrm>
            <a:off x="5019879" y="2904624"/>
            <a:ext cx="28467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5" name="Google Shape;745;p53"/>
          <p:cNvSpPr txBox="1"/>
          <p:nvPr>
            <p:ph idx="2" type="subTitle"/>
          </p:nvPr>
        </p:nvSpPr>
        <p:spPr>
          <a:xfrm>
            <a:off x="1237129" y="2904624"/>
            <a:ext cx="28467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6" name="Google Shape;746;p53"/>
          <p:cNvSpPr txBox="1"/>
          <p:nvPr>
            <p:ph idx="3" type="subTitle"/>
          </p:nvPr>
        </p:nvSpPr>
        <p:spPr>
          <a:xfrm>
            <a:off x="5019879" y="2509825"/>
            <a:ext cx="28467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7" name="Google Shape;747;p53"/>
          <p:cNvSpPr txBox="1"/>
          <p:nvPr>
            <p:ph idx="4" type="subTitle"/>
          </p:nvPr>
        </p:nvSpPr>
        <p:spPr>
          <a:xfrm>
            <a:off x="1237129" y="2509825"/>
            <a:ext cx="2846700" cy="414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48" name="Google Shape;748;p53"/>
          <p:cNvGrpSpPr/>
          <p:nvPr/>
        </p:nvGrpSpPr>
        <p:grpSpPr>
          <a:xfrm>
            <a:off x="99875" y="3878900"/>
            <a:ext cx="428475" cy="1089975"/>
            <a:chOff x="265500" y="3139425"/>
            <a:chExt cx="428475" cy="1089975"/>
          </a:xfrm>
        </p:grpSpPr>
        <p:sp>
          <p:nvSpPr>
            <p:cNvPr id="749" name="Google Shape;749;p53"/>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3"/>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3"/>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3"/>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3"/>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53"/>
          <p:cNvSpPr/>
          <p:nvPr/>
        </p:nvSpPr>
        <p:spPr>
          <a:xfrm>
            <a:off x="614105" y="97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3"/>
          <p:cNvSpPr/>
          <p:nvPr/>
        </p:nvSpPr>
        <p:spPr>
          <a:xfrm>
            <a:off x="99863" y="76245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3"/>
          <p:cNvSpPr/>
          <p:nvPr/>
        </p:nvSpPr>
        <p:spPr>
          <a:xfrm>
            <a:off x="8303650" y="14349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7" name="Google Shape;757;p53"/>
          <p:cNvGrpSpPr/>
          <p:nvPr/>
        </p:nvGrpSpPr>
        <p:grpSpPr>
          <a:xfrm>
            <a:off x="8653650" y="3781538"/>
            <a:ext cx="295875" cy="1035525"/>
            <a:chOff x="6677850" y="2806525"/>
            <a:chExt cx="295875" cy="1035525"/>
          </a:xfrm>
        </p:grpSpPr>
        <p:sp>
          <p:nvSpPr>
            <p:cNvPr id="758" name="Google Shape;758;p53"/>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3"/>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3"/>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3"/>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3"/>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63" name="Shape 763"/>
        <p:cNvGrpSpPr/>
        <p:nvPr/>
      </p:nvGrpSpPr>
      <p:grpSpPr>
        <a:xfrm>
          <a:off x="0" y="0"/>
          <a:ext cx="0" cy="0"/>
          <a:chOff x="0" y="0"/>
          <a:chExt cx="0" cy="0"/>
        </a:xfrm>
      </p:grpSpPr>
      <p:grpSp>
        <p:nvGrpSpPr>
          <p:cNvPr id="764" name="Google Shape;764;p55"/>
          <p:cNvGrpSpPr/>
          <p:nvPr/>
        </p:nvGrpSpPr>
        <p:grpSpPr>
          <a:xfrm>
            <a:off x="6888104" y="0"/>
            <a:ext cx="2361768" cy="5085859"/>
            <a:chOff x="6888104" y="0"/>
            <a:chExt cx="2361768" cy="5085859"/>
          </a:xfrm>
        </p:grpSpPr>
        <p:grpSp>
          <p:nvGrpSpPr>
            <p:cNvPr id="765" name="Google Shape;765;p55"/>
            <p:cNvGrpSpPr/>
            <p:nvPr/>
          </p:nvGrpSpPr>
          <p:grpSpPr>
            <a:xfrm>
              <a:off x="6888104" y="0"/>
              <a:ext cx="2361768" cy="5085859"/>
              <a:chOff x="6850925" y="0"/>
              <a:chExt cx="2361768" cy="5085859"/>
            </a:xfrm>
          </p:grpSpPr>
          <p:sp>
            <p:nvSpPr>
              <p:cNvPr id="766" name="Google Shape;766;p55"/>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5"/>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5"/>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5"/>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0" name="Google Shape;770;p55"/>
            <p:cNvGrpSpPr/>
            <p:nvPr/>
          </p:nvGrpSpPr>
          <p:grpSpPr>
            <a:xfrm>
              <a:off x="7828569" y="1621229"/>
              <a:ext cx="1109345" cy="893372"/>
              <a:chOff x="-8445675" y="2391000"/>
              <a:chExt cx="2256600" cy="1817275"/>
            </a:xfrm>
          </p:grpSpPr>
          <p:sp>
            <p:nvSpPr>
              <p:cNvPr id="771" name="Google Shape;771;p55"/>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5"/>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5"/>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5"/>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5"/>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5"/>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5"/>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5"/>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5"/>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5"/>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5"/>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5"/>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5"/>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5"/>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5"/>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5"/>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5"/>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5"/>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5"/>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5"/>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1" name="Google Shape;791;p55"/>
          <p:cNvSpPr/>
          <p:nvPr/>
        </p:nvSpPr>
        <p:spPr>
          <a:xfrm flipH="1">
            <a:off x="-3125225" y="17201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2" name="Google Shape;792;p55"/>
          <p:cNvGrpSpPr/>
          <p:nvPr/>
        </p:nvGrpSpPr>
        <p:grpSpPr>
          <a:xfrm flipH="1">
            <a:off x="-21829" y="4448761"/>
            <a:ext cx="9193242" cy="775832"/>
            <a:chOff x="-1975" y="4448714"/>
            <a:chExt cx="9143865" cy="775832"/>
          </a:xfrm>
        </p:grpSpPr>
        <p:grpSp>
          <p:nvGrpSpPr>
            <p:cNvPr id="793" name="Google Shape;793;p55"/>
            <p:cNvGrpSpPr/>
            <p:nvPr/>
          </p:nvGrpSpPr>
          <p:grpSpPr>
            <a:xfrm>
              <a:off x="-1975" y="4448714"/>
              <a:ext cx="9143865" cy="775832"/>
              <a:chOff x="-1975" y="4372514"/>
              <a:chExt cx="9143865" cy="775832"/>
            </a:xfrm>
          </p:grpSpPr>
          <p:grpSp>
            <p:nvGrpSpPr>
              <p:cNvPr id="794" name="Google Shape;794;p55"/>
              <p:cNvGrpSpPr/>
              <p:nvPr/>
            </p:nvGrpSpPr>
            <p:grpSpPr>
              <a:xfrm>
                <a:off x="-1975" y="4372514"/>
                <a:ext cx="9143865" cy="775832"/>
                <a:chOff x="-1667166" y="4067717"/>
                <a:chExt cx="9130170" cy="775832"/>
              </a:xfrm>
            </p:grpSpPr>
            <p:sp>
              <p:nvSpPr>
                <p:cNvPr id="795" name="Google Shape;795;p55"/>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5"/>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5"/>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5"/>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5"/>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5"/>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5"/>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5"/>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5"/>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5"/>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5"/>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5"/>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5"/>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5"/>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5"/>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5"/>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5"/>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5"/>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5"/>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5"/>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5"/>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5"/>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5"/>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5"/>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5"/>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5"/>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5"/>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5"/>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5"/>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5"/>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5"/>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5"/>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5"/>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5"/>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5"/>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5"/>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5"/>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5"/>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p55"/>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5"/>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5"/>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5"/>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7" name="Google Shape;837;p55"/>
            <p:cNvGrpSpPr/>
            <p:nvPr/>
          </p:nvGrpSpPr>
          <p:grpSpPr>
            <a:xfrm>
              <a:off x="4395577" y="4761375"/>
              <a:ext cx="317075" cy="150527"/>
              <a:chOff x="2964652" y="4501287"/>
              <a:chExt cx="317075" cy="150527"/>
            </a:xfrm>
          </p:grpSpPr>
          <p:sp>
            <p:nvSpPr>
              <p:cNvPr id="838" name="Google Shape;838;p55"/>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5"/>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5"/>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5"/>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5"/>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5"/>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5"/>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5" name="Google Shape;845;p55"/>
            <p:cNvGrpSpPr/>
            <p:nvPr/>
          </p:nvGrpSpPr>
          <p:grpSpPr>
            <a:xfrm>
              <a:off x="2000952" y="4886087"/>
              <a:ext cx="317073" cy="150527"/>
              <a:chOff x="1295018" y="4348890"/>
              <a:chExt cx="316598" cy="150527"/>
            </a:xfrm>
          </p:grpSpPr>
          <p:sp>
            <p:nvSpPr>
              <p:cNvPr id="846" name="Google Shape;846;p5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5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55"/>
            <p:cNvGrpSpPr/>
            <p:nvPr/>
          </p:nvGrpSpPr>
          <p:grpSpPr>
            <a:xfrm>
              <a:off x="6953952" y="4886087"/>
              <a:ext cx="317073" cy="150527"/>
              <a:chOff x="1295018" y="4348890"/>
              <a:chExt cx="316598" cy="150527"/>
            </a:xfrm>
          </p:grpSpPr>
          <p:sp>
            <p:nvSpPr>
              <p:cNvPr id="854" name="Google Shape;854;p5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61" name="Google Shape;861;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62" name="Google Shape;862;p55"/>
          <p:cNvSpPr txBox="1"/>
          <p:nvPr>
            <p:ph idx="1" type="subTitle"/>
          </p:nvPr>
        </p:nvSpPr>
        <p:spPr>
          <a:xfrm>
            <a:off x="2017052" y="2084668"/>
            <a:ext cx="21507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3" name="Google Shape;863;p55"/>
          <p:cNvSpPr txBox="1"/>
          <p:nvPr>
            <p:ph idx="2" type="subTitle"/>
          </p:nvPr>
        </p:nvSpPr>
        <p:spPr>
          <a:xfrm>
            <a:off x="4962829" y="2084668"/>
            <a:ext cx="21507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4" name="Google Shape;864;p55"/>
          <p:cNvSpPr txBox="1"/>
          <p:nvPr>
            <p:ph idx="3" type="subTitle"/>
          </p:nvPr>
        </p:nvSpPr>
        <p:spPr>
          <a:xfrm>
            <a:off x="2017052" y="3518073"/>
            <a:ext cx="21507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5" name="Google Shape;865;p55"/>
          <p:cNvSpPr txBox="1"/>
          <p:nvPr>
            <p:ph idx="4" type="subTitle"/>
          </p:nvPr>
        </p:nvSpPr>
        <p:spPr>
          <a:xfrm>
            <a:off x="4962829" y="3518073"/>
            <a:ext cx="21507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6" name="Google Shape;866;p55"/>
          <p:cNvSpPr txBox="1"/>
          <p:nvPr>
            <p:ph idx="5" type="subTitle"/>
          </p:nvPr>
        </p:nvSpPr>
        <p:spPr>
          <a:xfrm>
            <a:off x="2017052" y="1778725"/>
            <a:ext cx="21507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7" name="Google Shape;867;p55"/>
          <p:cNvSpPr txBox="1"/>
          <p:nvPr>
            <p:ph idx="6" type="subTitle"/>
          </p:nvPr>
        </p:nvSpPr>
        <p:spPr>
          <a:xfrm>
            <a:off x="4962826" y="1778725"/>
            <a:ext cx="21507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8" name="Google Shape;868;p55"/>
          <p:cNvSpPr txBox="1"/>
          <p:nvPr>
            <p:ph idx="7" type="subTitle"/>
          </p:nvPr>
        </p:nvSpPr>
        <p:spPr>
          <a:xfrm>
            <a:off x="2017052" y="3212180"/>
            <a:ext cx="21507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9" name="Google Shape;869;p55"/>
          <p:cNvSpPr txBox="1"/>
          <p:nvPr>
            <p:ph idx="8" type="subTitle"/>
          </p:nvPr>
        </p:nvSpPr>
        <p:spPr>
          <a:xfrm>
            <a:off x="4962826" y="3212180"/>
            <a:ext cx="2150700" cy="405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0" name="Google Shape;870;p55"/>
          <p:cNvSpPr/>
          <p:nvPr/>
        </p:nvSpPr>
        <p:spPr>
          <a:xfrm>
            <a:off x="614105" y="97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5"/>
          <p:cNvSpPr/>
          <p:nvPr/>
        </p:nvSpPr>
        <p:spPr>
          <a:xfrm>
            <a:off x="99863" y="76245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5"/>
          <p:cNvSpPr/>
          <p:nvPr/>
        </p:nvSpPr>
        <p:spPr>
          <a:xfrm>
            <a:off x="6118500" y="912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873" name="Shape 873"/>
        <p:cNvGrpSpPr/>
        <p:nvPr/>
      </p:nvGrpSpPr>
      <p:grpSpPr>
        <a:xfrm>
          <a:off x="0" y="0"/>
          <a:ext cx="0" cy="0"/>
          <a:chOff x="0" y="0"/>
          <a:chExt cx="0" cy="0"/>
        </a:xfrm>
      </p:grpSpPr>
      <p:grpSp>
        <p:nvGrpSpPr>
          <p:cNvPr id="874" name="Google Shape;874;p56"/>
          <p:cNvGrpSpPr/>
          <p:nvPr/>
        </p:nvGrpSpPr>
        <p:grpSpPr>
          <a:xfrm>
            <a:off x="-21829" y="4448761"/>
            <a:ext cx="9193242" cy="775832"/>
            <a:chOff x="-1975" y="4448714"/>
            <a:chExt cx="9143865" cy="775832"/>
          </a:xfrm>
        </p:grpSpPr>
        <p:grpSp>
          <p:nvGrpSpPr>
            <p:cNvPr id="875" name="Google Shape;875;p56"/>
            <p:cNvGrpSpPr/>
            <p:nvPr/>
          </p:nvGrpSpPr>
          <p:grpSpPr>
            <a:xfrm>
              <a:off x="-1975" y="4448714"/>
              <a:ext cx="9143865" cy="775832"/>
              <a:chOff x="-1975" y="4372514"/>
              <a:chExt cx="9143865" cy="775832"/>
            </a:xfrm>
          </p:grpSpPr>
          <p:grpSp>
            <p:nvGrpSpPr>
              <p:cNvPr id="876" name="Google Shape;876;p56"/>
              <p:cNvGrpSpPr/>
              <p:nvPr/>
            </p:nvGrpSpPr>
            <p:grpSpPr>
              <a:xfrm>
                <a:off x="-1975" y="4372514"/>
                <a:ext cx="9143865" cy="775832"/>
                <a:chOff x="-1667166" y="4067717"/>
                <a:chExt cx="9130170" cy="775832"/>
              </a:xfrm>
            </p:grpSpPr>
            <p:sp>
              <p:nvSpPr>
                <p:cNvPr id="877" name="Google Shape;877;p56"/>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6"/>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6"/>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6"/>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6"/>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6"/>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6"/>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6"/>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6"/>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6"/>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6"/>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6"/>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6"/>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6"/>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6"/>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6"/>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6"/>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6"/>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6"/>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6"/>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6"/>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6"/>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6"/>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6"/>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6"/>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6"/>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6"/>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6"/>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6"/>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6"/>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6"/>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6"/>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6"/>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6"/>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6"/>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6"/>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6"/>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6"/>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5" name="Google Shape;915;p56"/>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6"/>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6"/>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6"/>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9" name="Google Shape;919;p56"/>
            <p:cNvGrpSpPr/>
            <p:nvPr/>
          </p:nvGrpSpPr>
          <p:grpSpPr>
            <a:xfrm>
              <a:off x="4395577" y="4761375"/>
              <a:ext cx="317075" cy="150527"/>
              <a:chOff x="2964652" y="4501287"/>
              <a:chExt cx="317075" cy="150527"/>
            </a:xfrm>
          </p:grpSpPr>
          <p:sp>
            <p:nvSpPr>
              <p:cNvPr id="920" name="Google Shape;920;p56"/>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6"/>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6"/>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6"/>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6"/>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6"/>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6"/>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7" name="Google Shape;927;p56"/>
            <p:cNvGrpSpPr/>
            <p:nvPr/>
          </p:nvGrpSpPr>
          <p:grpSpPr>
            <a:xfrm>
              <a:off x="2000952" y="4886087"/>
              <a:ext cx="317073" cy="150527"/>
              <a:chOff x="1295018" y="4348890"/>
              <a:chExt cx="316598" cy="150527"/>
            </a:xfrm>
          </p:grpSpPr>
          <p:sp>
            <p:nvSpPr>
              <p:cNvPr id="928" name="Google Shape;928;p5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5" name="Google Shape;935;p56"/>
            <p:cNvGrpSpPr/>
            <p:nvPr/>
          </p:nvGrpSpPr>
          <p:grpSpPr>
            <a:xfrm>
              <a:off x="6953952" y="4886087"/>
              <a:ext cx="317073" cy="150527"/>
              <a:chOff x="1295018" y="4348890"/>
              <a:chExt cx="316598" cy="150527"/>
            </a:xfrm>
          </p:grpSpPr>
          <p:sp>
            <p:nvSpPr>
              <p:cNvPr id="936" name="Google Shape;936;p5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3" name="Google Shape;943;p56"/>
          <p:cNvSpPr txBox="1"/>
          <p:nvPr>
            <p:ph idx="1" type="subTitle"/>
          </p:nvPr>
        </p:nvSpPr>
        <p:spPr>
          <a:xfrm>
            <a:off x="937700" y="3396550"/>
            <a:ext cx="2175300" cy="617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4" name="Google Shape;944;p56"/>
          <p:cNvSpPr txBox="1"/>
          <p:nvPr>
            <p:ph idx="2" type="subTitle"/>
          </p:nvPr>
        </p:nvSpPr>
        <p:spPr>
          <a:xfrm>
            <a:off x="3484422" y="3396550"/>
            <a:ext cx="2175300" cy="617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5" name="Google Shape;945;p56"/>
          <p:cNvSpPr txBox="1"/>
          <p:nvPr>
            <p:ph idx="3" type="subTitle"/>
          </p:nvPr>
        </p:nvSpPr>
        <p:spPr>
          <a:xfrm>
            <a:off x="6031150" y="3396550"/>
            <a:ext cx="2175300" cy="617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6" name="Google Shape;946;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47" name="Google Shape;947;p56"/>
          <p:cNvSpPr txBox="1"/>
          <p:nvPr>
            <p:ph idx="4" type="subTitle"/>
          </p:nvPr>
        </p:nvSpPr>
        <p:spPr>
          <a:xfrm>
            <a:off x="937700" y="3086000"/>
            <a:ext cx="21753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8" name="Google Shape;948;p56"/>
          <p:cNvSpPr txBox="1"/>
          <p:nvPr>
            <p:ph idx="5" type="subTitle"/>
          </p:nvPr>
        </p:nvSpPr>
        <p:spPr>
          <a:xfrm>
            <a:off x="3484422" y="3086000"/>
            <a:ext cx="21753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9" name="Google Shape;949;p56"/>
          <p:cNvSpPr txBox="1"/>
          <p:nvPr>
            <p:ph idx="6" type="subTitle"/>
          </p:nvPr>
        </p:nvSpPr>
        <p:spPr>
          <a:xfrm>
            <a:off x="6031150" y="3086000"/>
            <a:ext cx="21753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50" name="Google Shape;950;p56"/>
          <p:cNvGrpSpPr/>
          <p:nvPr/>
        </p:nvGrpSpPr>
        <p:grpSpPr>
          <a:xfrm flipH="1">
            <a:off x="458663" y="4063588"/>
            <a:ext cx="428475" cy="1089975"/>
            <a:chOff x="265500" y="3139425"/>
            <a:chExt cx="428475" cy="1089975"/>
          </a:xfrm>
        </p:grpSpPr>
        <p:sp>
          <p:nvSpPr>
            <p:cNvPr id="951" name="Google Shape;951;p56"/>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6"/>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6"/>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6"/>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6"/>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6" name="Google Shape;956;p56"/>
          <p:cNvGrpSpPr/>
          <p:nvPr/>
        </p:nvGrpSpPr>
        <p:grpSpPr>
          <a:xfrm>
            <a:off x="99850" y="3909213"/>
            <a:ext cx="295875" cy="1035525"/>
            <a:chOff x="6677850" y="2806525"/>
            <a:chExt cx="295875" cy="1035525"/>
          </a:xfrm>
        </p:grpSpPr>
        <p:sp>
          <p:nvSpPr>
            <p:cNvPr id="957" name="Google Shape;957;p56"/>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6"/>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6"/>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6"/>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6"/>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2" name="Google Shape;962;p56"/>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6"/>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6"/>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6"/>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6"/>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6"/>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68" name="Shape 968"/>
        <p:cNvGrpSpPr/>
        <p:nvPr/>
      </p:nvGrpSpPr>
      <p:grpSpPr>
        <a:xfrm>
          <a:off x="0" y="0"/>
          <a:ext cx="0" cy="0"/>
          <a:chOff x="0" y="0"/>
          <a:chExt cx="0" cy="0"/>
        </a:xfrm>
      </p:grpSpPr>
      <p:grpSp>
        <p:nvGrpSpPr>
          <p:cNvPr id="969" name="Google Shape;969;p57"/>
          <p:cNvGrpSpPr/>
          <p:nvPr/>
        </p:nvGrpSpPr>
        <p:grpSpPr>
          <a:xfrm flipH="1">
            <a:off x="-21829" y="4448761"/>
            <a:ext cx="9193242" cy="775832"/>
            <a:chOff x="-1975" y="4448714"/>
            <a:chExt cx="9143865" cy="775832"/>
          </a:xfrm>
        </p:grpSpPr>
        <p:grpSp>
          <p:nvGrpSpPr>
            <p:cNvPr id="970" name="Google Shape;970;p57"/>
            <p:cNvGrpSpPr/>
            <p:nvPr/>
          </p:nvGrpSpPr>
          <p:grpSpPr>
            <a:xfrm>
              <a:off x="-1975" y="4448714"/>
              <a:ext cx="9143865" cy="775832"/>
              <a:chOff x="-1975" y="4372514"/>
              <a:chExt cx="9143865" cy="775832"/>
            </a:xfrm>
          </p:grpSpPr>
          <p:grpSp>
            <p:nvGrpSpPr>
              <p:cNvPr id="971" name="Google Shape;971;p57"/>
              <p:cNvGrpSpPr/>
              <p:nvPr/>
            </p:nvGrpSpPr>
            <p:grpSpPr>
              <a:xfrm>
                <a:off x="-1975" y="4372514"/>
                <a:ext cx="9143865" cy="775832"/>
                <a:chOff x="-1667166" y="4067717"/>
                <a:chExt cx="9130170" cy="775832"/>
              </a:xfrm>
            </p:grpSpPr>
            <p:sp>
              <p:nvSpPr>
                <p:cNvPr id="972" name="Google Shape;972;p57"/>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7"/>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7"/>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7"/>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7"/>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7"/>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7"/>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7"/>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7"/>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7"/>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7"/>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7"/>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7"/>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7"/>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7"/>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7"/>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7"/>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7"/>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7"/>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7"/>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7"/>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7"/>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7"/>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7"/>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7"/>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7"/>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7"/>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7"/>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7"/>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7"/>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7"/>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7"/>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7"/>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7"/>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7"/>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7"/>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7"/>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7"/>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0" name="Google Shape;1010;p57"/>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7"/>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7"/>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7"/>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4" name="Google Shape;1014;p57"/>
            <p:cNvGrpSpPr/>
            <p:nvPr/>
          </p:nvGrpSpPr>
          <p:grpSpPr>
            <a:xfrm>
              <a:off x="4395577" y="4761375"/>
              <a:ext cx="317075" cy="150527"/>
              <a:chOff x="2964652" y="4501287"/>
              <a:chExt cx="317075" cy="150527"/>
            </a:xfrm>
          </p:grpSpPr>
          <p:sp>
            <p:nvSpPr>
              <p:cNvPr id="1015" name="Google Shape;1015;p57"/>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7"/>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57"/>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57"/>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57"/>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7"/>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7"/>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2" name="Google Shape;1022;p57"/>
            <p:cNvGrpSpPr/>
            <p:nvPr/>
          </p:nvGrpSpPr>
          <p:grpSpPr>
            <a:xfrm>
              <a:off x="2000952" y="4886087"/>
              <a:ext cx="317073" cy="150527"/>
              <a:chOff x="1295018" y="4348890"/>
              <a:chExt cx="316598" cy="150527"/>
            </a:xfrm>
          </p:grpSpPr>
          <p:sp>
            <p:nvSpPr>
              <p:cNvPr id="1023" name="Google Shape;1023;p5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0" name="Google Shape;1030;p57"/>
            <p:cNvGrpSpPr/>
            <p:nvPr/>
          </p:nvGrpSpPr>
          <p:grpSpPr>
            <a:xfrm>
              <a:off x="6953952" y="4886087"/>
              <a:ext cx="317073" cy="150527"/>
              <a:chOff x="1295018" y="4348890"/>
              <a:chExt cx="316598" cy="150527"/>
            </a:xfrm>
          </p:grpSpPr>
          <p:sp>
            <p:nvSpPr>
              <p:cNvPr id="1031" name="Google Shape;1031;p5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38" name="Google Shape;1038;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39" name="Google Shape;1039;p57"/>
          <p:cNvSpPr txBox="1"/>
          <p:nvPr>
            <p:ph idx="1" type="subTitle"/>
          </p:nvPr>
        </p:nvSpPr>
        <p:spPr>
          <a:xfrm>
            <a:off x="907675" y="1812178"/>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0" name="Google Shape;1040;p57"/>
          <p:cNvSpPr txBox="1"/>
          <p:nvPr>
            <p:ph idx="2" type="subTitle"/>
          </p:nvPr>
        </p:nvSpPr>
        <p:spPr>
          <a:xfrm>
            <a:off x="3481821" y="1812178"/>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1" name="Google Shape;1041;p57"/>
          <p:cNvSpPr txBox="1"/>
          <p:nvPr>
            <p:ph idx="3" type="subTitle"/>
          </p:nvPr>
        </p:nvSpPr>
        <p:spPr>
          <a:xfrm>
            <a:off x="907675" y="3016976"/>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2" name="Google Shape;1042;p57"/>
          <p:cNvSpPr txBox="1"/>
          <p:nvPr>
            <p:ph idx="4" type="subTitle"/>
          </p:nvPr>
        </p:nvSpPr>
        <p:spPr>
          <a:xfrm>
            <a:off x="3481821" y="3016976"/>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3" name="Google Shape;1043;p57"/>
          <p:cNvSpPr txBox="1"/>
          <p:nvPr>
            <p:ph idx="5" type="subTitle"/>
          </p:nvPr>
        </p:nvSpPr>
        <p:spPr>
          <a:xfrm>
            <a:off x="6056725" y="1812178"/>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4" name="Google Shape;1044;p57"/>
          <p:cNvSpPr txBox="1"/>
          <p:nvPr>
            <p:ph idx="6" type="subTitle"/>
          </p:nvPr>
        </p:nvSpPr>
        <p:spPr>
          <a:xfrm>
            <a:off x="6056725" y="3016976"/>
            <a:ext cx="21795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5" name="Google Shape;1045;p57"/>
          <p:cNvSpPr txBox="1"/>
          <p:nvPr>
            <p:ph idx="7" type="subTitle"/>
          </p:nvPr>
        </p:nvSpPr>
        <p:spPr>
          <a:xfrm>
            <a:off x="907675" y="1539700"/>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6" name="Google Shape;1046;p57"/>
          <p:cNvSpPr txBox="1"/>
          <p:nvPr>
            <p:ph idx="8" type="subTitle"/>
          </p:nvPr>
        </p:nvSpPr>
        <p:spPr>
          <a:xfrm>
            <a:off x="3481821" y="1539700"/>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7" name="Google Shape;1047;p57"/>
          <p:cNvSpPr txBox="1"/>
          <p:nvPr>
            <p:ph idx="9" type="subTitle"/>
          </p:nvPr>
        </p:nvSpPr>
        <p:spPr>
          <a:xfrm>
            <a:off x="907675" y="2744375"/>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8" name="Google Shape;1048;p57"/>
          <p:cNvSpPr txBox="1"/>
          <p:nvPr>
            <p:ph idx="13" type="subTitle"/>
          </p:nvPr>
        </p:nvSpPr>
        <p:spPr>
          <a:xfrm>
            <a:off x="3481821" y="2744375"/>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9" name="Google Shape;1049;p57"/>
          <p:cNvSpPr txBox="1"/>
          <p:nvPr>
            <p:ph idx="14" type="subTitle"/>
          </p:nvPr>
        </p:nvSpPr>
        <p:spPr>
          <a:xfrm>
            <a:off x="6056725" y="1539700"/>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0" name="Google Shape;1050;p57"/>
          <p:cNvSpPr txBox="1"/>
          <p:nvPr>
            <p:ph idx="15" type="subTitle"/>
          </p:nvPr>
        </p:nvSpPr>
        <p:spPr>
          <a:xfrm>
            <a:off x="6056725" y="2744375"/>
            <a:ext cx="2179500" cy="423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1" name="Google Shape;1051;p57"/>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7"/>
          <p:cNvSpPr/>
          <p:nvPr/>
        </p:nvSpPr>
        <p:spPr>
          <a:xfrm>
            <a:off x="672788"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7"/>
          <p:cNvSpPr/>
          <p:nvPr/>
        </p:nvSpPr>
        <p:spPr>
          <a:xfrm flipH="1">
            <a:off x="-59250" y="3713024"/>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7"/>
          <p:cNvSpPr/>
          <p:nvPr/>
        </p:nvSpPr>
        <p:spPr>
          <a:xfrm>
            <a:off x="143950" y="69522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5" name="Shape 1055"/>
        <p:cNvGrpSpPr/>
        <p:nvPr/>
      </p:nvGrpSpPr>
      <p:grpSpPr>
        <a:xfrm>
          <a:off x="0" y="0"/>
          <a:ext cx="0" cy="0"/>
          <a:chOff x="0" y="0"/>
          <a:chExt cx="0" cy="0"/>
        </a:xfrm>
      </p:grpSpPr>
      <p:grpSp>
        <p:nvGrpSpPr>
          <p:cNvPr id="1056" name="Google Shape;1056;p58"/>
          <p:cNvGrpSpPr/>
          <p:nvPr/>
        </p:nvGrpSpPr>
        <p:grpSpPr>
          <a:xfrm>
            <a:off x="-21829" y="4448761"/>
            <a:ext cx="9193242" cy="775832"/>
            <a:chOff x="-1975" y="4448714"/>
            <a:chExt cx="9143865" cy="775832"/>
          </a:xfrm>
        </p:grpSpPr>
        <p:grpSp>
          <p:nvGrpSpPr>
            <p:cNvPr id="1057" name="Google Shape;1057;p58"/>
            <p:cNvGrpSpPr/>
            <p:nvPr/>
          </p:nvGrpSpPr>
          <p:grpSpPr>
            <a:xfrm>
              <a:off x="-1975" y="4448714"/>
              <a:ext cx="9143865" cy="775832"/>
              <a:chOff x="-1975" y="4372514"/>
              <a:chExt cx="9143865" cy="775832"/>
            </a:xfrm>
          </p:grpSpPr>
          <p:grpSp>
            <p:nvGrpSpPr>
              <p:cNvPr id="1058" name="Google Shape;1058;p58"/>
              <p:cNvGrpSpPr/>
              <p:nvPr/>
            </p:nvGrpSpPr>
            <p:grpSpPr>
              <a:xfrm>
                <a:off x="-1975" y="4372514"/>
                <a:ext cx="9143865" cy="775832"/>
                <a:chOff x="-1667166" y="4067717"/>
                <a:chExt cx="9130170" cy="775832"/>
              </a:xfrm>
            </p:grpSpPr>
            <p:sp>
              <p:nvSpPr>
                <p:cNvPr id="1059" name="Google Shape;1059;p58"/>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8"/>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8"/>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8"/>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8"/>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8"/>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8"/>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8"/>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8"/>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8"/>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8"/>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8"/>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8"/>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8"/>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8"/>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8"/>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8"/>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8"/>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8"/>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8"/>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8"/>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8"/>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8"/>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8"/>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8"/>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8"/>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8"/>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8"/>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8"/>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8"/>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8"/>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8"/>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8"/>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8"/>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8"/>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8"/>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8"/>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8"/>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7" name="Google Shape;1097;p58"/>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8"/>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8"/>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8"/>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1" name="Google Shape;1101;p58"/>
            <p:cNvGrpSpPr/>
            <p:nvPr/>
          </p:nvGrpSpPr>
          <p:grpSpPr>
            <a:xfrm>
              <a:off x="4395577" y="4761375"/>
              <a:ext cx="317075" cy="150527"/>
              <a:chOff x="2964652" y="4501287"/>
              <a:chExt cx="317075" cy="150527"/>
            </a:xfrm>
          </p:grpSpPr>
          <p:sp>
            <p:nvSpPr>
              <p:cNvPr id="1102" name="Google Shape;1102;p58"/>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8"/>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8"/>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8"/>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8"/>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8"/>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8"/>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58"/>
            <p:cNvGrpSpPr/>
            <p:nvPr/>
          </p:nvGrpSpPr>
          <p:grpSpPr>
            <a:xfrm>
              <a:off x="2000952" y="4886087"/>
              <a:ext cx="317073" cy="150527"/>
              <a:chOff x="1295018" y="4348890"/>
              <a:chExt cx="316598" cy="150527"/>
            </a:xfrm>
          </p:grpSpPr>
          <p:sp>
            <p:nvSpPr>
              <p:cNvPr id="1110" name="Google Shape;1110;p5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p58"/>
            <p:cNvGrpSpPr/>
            <p:nvPr/>
          </p:nvGrpSpPr>
          <p:grpSpPr>
            <a:xfrm>
              <a:off x="6953952" y="4886087"/>
              <a:ext cx="317073" cy="150527"/>
              <a:chOff x="1295018" y="4348890"/>
              <a:chExt cx="316598" cy="150527"/>
            </a:xfrm>
          </p:grpSpPr>
          <p:sp>
            <p:nvSpPr>
              <p:cNvPr id="1118" name="Google Shape;1118;p5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25" name="Google Shape;1125;p58"/>
          <p:cNvSpPr txBox="1"/>
          <p:nvPr>
            <p:ph type="title"/>
          </p:nvPr>
        </p:nvSpPr>
        <p:spPr>
          <a:xfrm>
            <a:off x="720000" y="1015750"/>
            <a:ext cx="3630000" cy="14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6" name="Google Shape;1126;p58"/>
          <p:cNvSpPr txBox="1"/>
          <p:nvPr>
            <p:ph idx="1" type="subTitle"/>
          </p:nvPr>
        </p:nvSpPr>
        <p:spPr>
          <a:xfrm>
            <a:off x="720000" y="2495750"/>
            <a:ext cx="3852000" cy="140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1127" name="Google Shape;1127;p58"/>
          <p:cNvSpPr/>
          <p:nvPr>
            <p:ph idx="2" type="pic"/>
          </p:nvPr>
        </p:nvSpPr>
        <p:spPr>
          <a:xfrm>
            <a:off x="4869475" y="714125"/>
            <a:ext cx="3561300" cy="3562500"/>
          </a:xfrm>
          <a:prstGeom prst="ellipse">
            <a:avLst/>
          </a:prstGeom>
          <a:noFill/>
          <a:ln>
            <a:noFill/>
          </a:ln>
        </p:spPr>
      </p:sp>
      <p:grpSp>
        <p:nvGrpSpPr>
          <p:cNvPr id="1128" name="Google Shape;1128;p58"/>
          <p:cNvGrpSpPr/>
          <p:nvPr/>
        </p:nvGrpSpPr>
        <p:grpSpPr>
          <a:xfrm>
            <a:off x="167125" y="3717550"/>
            <a:ext cx="428475" cy="1089975"/>
            <a:chOff x="265500" y="3139425"/>
            <a:chExt cx="428475" cy="1089975"/>
          </a:xfrm>
        </p:grpSpPr>
        <p:sp>
          <p:nvSpPr>
            <p:cNvPr id="1129" name="Google Shape;1129;p58"/>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8"/>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8"/>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8"/>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8"/>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4" name="Google Shape;1134;p58"/>
          <p:cNvSpPr/>
          <p:nvPr/>
        </p:nvSpPr>
        <p:spPr>
          <a:xfrm>
            <a:off x="7308913" y="18060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8"/>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6" name="Shape 1136"/>
        <p:cNvGrpSpPr/>
        <p:nvPr/>
      </p:nvGrpSpPr>
      <p:grpSpPr>
        <a:xfrm>
          <a:off x="0" y="0"/>
          <a:ext cx="0" cy="0"/>
          <a:chOff x="0" y="0"/>
          <a:chExt cx="0" cy="0"/>
        </a:xfrm>
      </p:grpSpPr>
      <p:grpSp>
        <p:nvGrpSpPr>
          <p:cNvPr id="1137" name="Google Shape;1137;p59"/>
          <p:cNvGrpSpPr/>
          <p:nvPr/>
        </p:nvGrpSpPr>
        <p:grpSpPr>
          <a:xfrm flipH="1">
            <a:off x="-109821" y="0"/>
            <a:ext cx="2361768" cy="5085859"/>
            <a:chOff x="6888104" y="0"/>
            <a:chExt cx="2361768" cy="5085859"/>
          </a:xfrm>
        </p:grpSpPr>
        <p:grpSp>
          <p:nvGrpSpPr>
            <p:cNvPr id="1138" name="Google Shape;1138;p59"/>
            <p:cNvGrpSpPr/>
            <p:nvPr/>
          </p:nvGrpSpPr>
          <p:grpSpPr>
            <a:xfrm>
              <a:off x="6888104" y="0"/>
              <a:ext cx="2361768" cy="5085859"/>
              <a:chOff x="6850925" y="0"/>
              <a:chExt cx="2361768" cy="5085859"/>
            </a:xfrm>
          </p:grpSpPr>
          <p:sp>
            <p:nvSpPr>
              <p:cNvPr id="1139" name="Google Shape;1139;p59"/>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9"/>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9"/>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9"/>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3" name="Google Shape;1143;p59"/>
            <p:cNvGrpSpPr/>
            <p:nvPr/>
          </p:nvGrpSpPr>
          <p:grpSpPr>
            <a:xfrm>
              <a:off x="7828569" y="1621229"/>
              <a:ext cx="1109345" cy="893372"/>
              <a:chOff x="-8445675" y="2391000"/>
              <a:chExt cx="2256600" cy="1817275"/>
            </a:xfrm>
          </p:grpSpPr>
          <p:sp>
            <p:nvSpPr>
              <p:cNvPr id="1144" name="Google Shape;1144;p59"/>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9"/>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9"/>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9"/>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9"/>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9"/>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9"/>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9"/>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9"/>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9"/>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9"/>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9"/>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9"/>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9"/>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9"/>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9"/>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9"/>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9"/>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9"/>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9"/>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64" name="Google Shape;1164;p59"/>
          <p:cNvGrpSpPr/>
          <p:nvPr/>
        </p:nvGrpSpPr>
        <p:grpSpPr>
          <a:xfrm>
            <a:off x="-16999" y="4291819"/>
            <a:ext cx="7672869" cy="1289413"/>
            <a:chOff x="-7" y="4277172"/>
            <a:chExt cx="7497429" cy="1289413"/>
          </a:xfrm>
        </p:grpSpPr>
        <p:sp>
          <p:nvSpPr>
            <p:cNvPr id="1165" name="Google Shape;1165;p59"/>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6" name="Google Shape;1166;p59"/>
            <p:cNvGrpSpPr/>
            <p:nvPr/>
          </p:nvGrpSpPr>
          <p:grpSpPr>
            <a:xfrm>
              <a:off x="2793314" y="4501287"/>
              <a:ext cx="317075" cy="150527"/>
              <a:chOff x="2964652" y="4501287"/>
              <a:chExt cx="317075" cy="150527"/>
            </a:xfrm>
          </p:grpSpPr>
          <p:sp>
            <p:nvSpPr>
              <p:cNvPr id="1167" name="Google Shape;1167;p59"/>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9"/>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9"/>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9"/>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9"/>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9"/>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9"/>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59"/>
            <p:cNvGrpSpPr/>
            <p:nvPr/>
          </p:nvGrpSpPr>
          <p:grpSpPr>
            <a:xfrm>
              <a:off x="1318077" y="4780312"/>
              <a:ext cx="317073" cy="150527"/>
              <a:chOff x="1295018" y="4348890"/>
              <a:chExt cx="316598" cy="150527"/>
            </a:xfrm>
          </p:grpSpPr>
          <p:sp>
            <p:nvSpPr>
              <p:cNvPr id="1175" name="Google Shape;1175;p5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p59"/>
            <p:cNvGrpSpPr/>
            <p:nvPr/>
          </p:nvGrpSpPr>
          <p:grpSpPr>
            <a:xfrm>
              <a:off x="4554127" y="4846612"/>
              <a:ext cx="317073" cy="150527"/>
              <a:chOff x="1295018" y="4348890"/>
              <a:chExt cx="316598" cy="150527"/>
            </a:xfrm>
          </p:grpSpPr>
          <p:sp>
            <p:nvSpPr>
              <p:cNvPr id="1183" name="Google Shape;1183;p5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90" name="Google Shape;1190;p59"/>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9"/>
          <p:cNvSpPr/>
          <p:nvPr/>
        </p:nvSpPr>
        <p:spPr>
          <a:xfrm>
            <a:off x="79831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9"/>
          <p:cNvSpPr/>
          <p:nvPr/>
        </p:nvSpPr>
        <p:spPr>
          <a:xfrm>
            <a:off x="70646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9"/>
          <p:cNvSpPr/>
          <p:nvPr/>
        </p:nvSpPr>
        <p:spPr>
          <a:xfrm>
            <a:off x="23761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9"/>
          <p:cNvSpPr txBox="1"/>
          <p:nvPr>
            <p:ph hasCustomPrompt="1" type="title"/>
          </p:nvPr>
        </p:nvSpPr>
        <p:spPr>
          <a:xfrm>
            <a:off x="2736525" y="943525"/>
            <a:ext cx="5690400" cy="1161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9600"/>
              <a:buNone/>
              <a:defRPr b="0"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95" name="Google Shape;1195;p59"/>
          <p:cNvSpPr txBox="1"/>
          <p:nvPr>
            <p:ph idx="1" type="subTitle"/>
          </p:nvPr>
        </p:nvSpPr>
        <p:spPr>
          <a:xfrm>
            <a:off x="2736524" y="2192275"/>
            <a:ext cx="5690400" cy="49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196" name="Google Shape;1196;p59"/>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7" name="Google Shape;1197;p59"/>
          <p:cNvGrpSpPr/>
          <p:nvPr/>
        </p:nvGrpSpPr>
        <p:grpSpPr>
          <a:xfrm>
            <a:off x="167125" y="3717550"/>
            <a:ext cx="428475" cy="1089975"/>
            <a:chOff x="265500" y="3139425"/>
            <a:chExt cx="428475" cy="1089975"/>
          </a:xfrm>
        </p:grpSpPr>
        <p:sp>
          <p:nvSpPr>
            <p:cNvPr id="1198" name="Google Shape;1198;p59"/>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9"/>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9"/>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9"/>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9"/>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03" name="Shape 1203"/>
        <p:cNvGrpSpPr/>
        <p:nvPr/>
      </p:nvGrpSpPr>
      <p:grpSpPr>
        <a:xfrm>
          <a:off x="0" y="0"/>
          <a:ext cx="0" cy="0"/>
          <a:chOff x="0" y="0"/>
          <a:chExt cx="0" cy="0"/>
        </a:xfrm>
      </p:grpSpPr>
      <p:grpSp>
        <p:nvGrpSpPr>
          <p:cNvPr id="1204" name="Google Shape;1204;p60"/>
          <p:cNvGrpSpPr/>
          <p:nvPr/>
        </p:nvGrpSpPr>
        <p:grpSpPr>
          <a:xfrm>
            <a:off x="6888104" y="0"/>
            <a:ext cx="2361768" cy="5085859"/>
            <a:chOff x="6888104" y="0"/>
            <a:chExt cx="2361768" cy="5085859"/>
          </a:xfrm>
        </p:grpSpPr>
        <p:grpSp>
          <p:nvGrpSpPr>
            <p:cNvPr id="1205" name="Google Shape;1205;p60"/>
            <p:cNvGrpSpPr/>
            <p:nvPr/>
          </p:nvGrpSpPr>
          <p:grpSpPr>
            <a:xfrm>
              <a:off x="6888104" y="0"/>
              <a:ext cx="2361768" cy="5085859"/>
              <a:chOff x="6850925" y="0"/>
              <a:chExt cx="2361768" cy="5085859"/>
            </a:xfrm>
          </p:grpSpPr>
          <p:sp>
            <p:nvSpPr>
              <p:cNvPr id="1206" name="Google Shape;1206;p60"/>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0"/>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0"/>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0"/>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0" name="Google Shape;1210;p60"/>
            <p:cNvGrpSpPr/>
            <p:nvPr/>
          </p:nvGrpSpPr>
          <p:grpSpPr>
            <a:xfrm>
              <a:off x="7828569" y="1621229"/>
              <a:ext cx="1109345" cy="893372"/>
              <a:chOff x="-8445675" y="2391000"/>
              <a:chExt cx="2256600" cy="1817275"/>
            </a:xfrm>
          </p:grpSpPr>
          <p:sp>
            <p:nvSpPr>
              <p:cNvPr id="1211" name="Google Shape;1211;p60"/>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0"/>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0"/>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0"/>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0"/>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0"/>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0"/>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0"/>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0"/>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60"/>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60"/>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0"/>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0"/>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0"/>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0"/>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0"/>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0"/>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0"/>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0"/>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0"/>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31" name="Google Shape;1231;p60"/>
          <p:cNvSpPr/>
          <p:nvPr/>
        </p:nvSpPr>
        <p:spPr>
          <a:xfrm flipH="1">
            <a:off x="-2395137" y="1371162"/>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2" name="Google Shape;1232;p60"/>
          <p:cNvGrpSpPr/>
          <p:nvPr/>
        </p:nvGrpSpPr>
        <p:grpSpPr>
          <a:xfrm>
            <a:off x="-16999" y="4291819"/>
            <a:ext cx="7672869" cy="1289413"/>
            <a:chOff x="-7" y="4277172"/>
            <a:chExt cx="7497429" cy="1289413"/>
          </a:xfrm>
        </p:grpSpPr>
        <p:sp>
          <p:nvSpPr>
            <p:cNvPr id="1233" name="Google Shape;1233;p60"/>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4" name="Google Shape;1234;p60"/>
            <p:cNvGrpSpPr/>
            <p:nvPr/>
          </p:nvGrpSpPr>
          <p:grpSpPr>
            <a:xfrm>
              <a:off x="2793314" y="4501287"/>
              <a:ext cx="317075" cy="150527"/>
              <a:chOff x="2964652" y="4501287"/>
              <a:chExt cx="317075" cy="150527"/>
            </a:xfrm>
          </p:grpSpPr>
          <p:sp>
            <p:nvSpPr>
              <p:cNvPr id="1235" name="Google Shape;1235;p60"/>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0"/>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0"/>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0"/>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0"/>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0"/>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0"/>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2" name="Google Shape;1242;p60"/>
            <p:cNvGrpSpPr/>
            <p:nvPr/>
          </p:nvGrpSpPr>
          <p:grpSpPr>
            <a:xfrm>
              <a:off x="1318077" y="4780312"/>
              <a:ext cx="317073" cy="150527"/>
              <a:chOff x="1295018" y="4348890"/>
              <a:chExt cx="316598" cy="150527"/>
            </a:xfrm>
          </p:grpSpPr>
          <p:sp>
            <p:nvSpPr>
              <p:cNvPr id="1243" name="Google Shape;1243;p6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6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0" name="Google Shape;1250;p60"/>
            <p:cNvGrpSpPr/>
            <p:nvPr/>
          </p:nvGrpSpPr>
          <p:grpSpPr>
            <a:xfrm>
              <a:off x="4554127" y="4846612"/>
              <a:ext cx="317073" cy="150527"/>
              <a:chOff x="1295018" y="4348890"/>
              <a:chExt cx="316598" cy="150527"/>
            </a:xfrm>
          </p:grpSpPr>
          <p:sp>
            <p:nvSpPr>
              <p:cNvPr id="1251" name="Google Shape;1251;p6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58" name="Google Shape;1258;p60"/>
          <p:cNvGrpSpPr/>
          <p:nvPr/>
        </p:nvGrpSpPr>
        <p:grpSpPr>
          <a:xfrm>
            <a:off x="167125" y="3717550"/>
            <a:ext cx="428475" cy="1089975"/>
            <a:chOff x="265500" y="3139425"/>
            <a:chExt cx="428475" cy="1089975"/>
          </a:xfrm>
        </p:grpSpPr>
        <p:sp>
          <p:nvSpPr>
            <p:cNvPr id="1259" name="Google Shape;1259;p60"/>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0"/>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0"/>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0"/>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0"/>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4" name="Google Shape;1264;p60"/>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0"/>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0"/>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0"/>
          <p:cNvSpPr txBox="1"/>
          <p:nvPr>
            <p:ph type="title"/>
          </p:nvPr>
        </p:nvSpPr>
        <p:spPr>
          <a:xfrm>
            <a:off x="2223600" y="555170"/>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68" name="Google Shape;1268;p60"/>
          <p:cNvSpPr txBox="1"/>
          <p:nvPr>
            <p:ph idx="1" type="subTitle"/>
          </p:nvPr>
        </p:nvSpPr>
        <p:spPr>
          <a:xfrm>
            <a:off x="2223600" y="1172503"/>
            <a:ext cx="4696800" cy="38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9" name="Google Shape;1269;p60"/>
          <p:cNvSpPr txBox="1"/>
          <p:nvPr>
            <p:ph idx="2" type="title"/>
          </p:nvPr>
        </p:nvSpPr>
        <p:spPr>
          <a:xfrm>
            <a:off x="2223600" y="1852876"/>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70" name="Google Shape;1270;p60"/>
          <p:cNvSpPr txBox="1"/>
          <p:nvPr>
            <p:ph idx="3" type="subTitle"/>
          </p:nvPr>
        </p:nvSpPr>
        <p:spPr>
          <a:xfrm>
            <a:off x="2223600" y="2471185"/>
            <a:ext cx="4696800" cy="38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1" name="Google Shape;1271;p60"/>
          <p:cNvSpPr txBox="1"/>
          <p:nvPr>
            <p:ph idx="4" type="title"/>
          </p:nvPr>
        </p:nvSpPr>
        <p:spPr>
          <a:xfrm>
            <a:off x="2223600" y="3150582"/>
            <a:ext cx="46968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b="0"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72" name="Google Shape;1272;p60"/>
          <p:cNvSpPr txBox="1"/>
          <p:nvPr>
            <p:ph idx="5" type="subTitle"/>
          </p:nvPr>
        </p:nvSpPr>
        <p:spPr>
          <a:xfrm>
            <a:off x="2223600" y="3769884"/>
            <a:ext cx="4696800" cy="38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3" name="Shape 1273"/>
        <p:cNvGrpSpPr/>
        <p:nvPr/>
      </p:nvGrpSpPr>
      <p:grpSpPr>
        <a:xfrm>
          <a:off x="0" y="0"/>
          <a:ext cx="0" cy="0"/>
          <a:chOff x="0" y="0"/>
          <a:chExt cx="0" cy="0"/>
        </a:xfrm>
      </p:grpSpPr>
      <p:sp>
        <p:nvSpPr>
          <p:cNvPr id="1274" name="Google Shape;1274;p61"/>
          <p:cNvSpPr/>
          <p:nvPr/>
        </p:nvSpPr>
        <p:spPr>
          <a:xfrm>
            <a:off x="5895968" y="1324037"/>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5" name="Google Shape;1275;p61"/>
          <p:cNvGrpSpPr/>
          <p:nvPr/>
        </p:nvGrpSpPr>
        <p:grpSpPr>
          <a:xfrm flipH="1">
            <a:off x="1368828" y="4215669"/>
            <a:ext cx="7811572" cy="1289413"/>
            <a:chOff x="-7" y="4277172"/>
            <a:chExt cx="7497429" cy="1289413"/>
          </a:xfrm>
        </p:grpSpPr>
        <p:sp>
          <p:nvSpPr>
            <p:cNvPr id="1276" name="Google Shape;1276;p61"/>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7" name="Google Shape;1277;p61"/>
            <p:cNvGrpSpPr/>
            <p:nvPr/>
          </p:nvGrpSpPr>
          <p:grpSpPr>
            <a:xfrm>
              <a:off x="2793314" y="4501287"/>
              <a:ext cx="317075" cy="150527"/>
              <a:chOff x="2964652" y="4501287"/>
              <a:chExt cx="317075" cy="150527"/>
            </a:xfrm>
          </p:grpSpPr>
          <p:sp>
            <p:nvSpPr>
              <p:cNvPr id="1278" name="Google Shape;1278;p61"/>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1"/>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1"/>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1"/>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1"/>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1"/>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1"/>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61"/>
            <p:cNvGrpSpPr/>
            <p:nvPr/>
          </p:nvGrpSpPr>
          <p:grpSpPr>
            <a:xfrm>
              <a:off x="1318077" y="4780312"/>
              <a:ext cx="317073" cy="150527"/>
              <a:chOff x="1295018" y="4348890"/>
              <a:chExt cx="316598" cy="150527"/>
            </a:xfrm>
          </p:grpSpPr>
          <p:sp>
            <p:nvSpPr>
              <p:cNvPr id="1286" name="Google Shape;1286;p6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6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6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6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6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61"/>
            <p:cNvGrpSpPr/>
            <p:nvPr/>
          </p:nvGrpSpPr>
          <p:grpSpPr>
            <a:xfrm>
              <a:off x="4554127" y="4846612"/>
              <a:ext cx="317073" cy="150527"/>
              <a:chOff x="1295018" y="4348890"/>
              <a:chExt cx="316598" cy="150527"/>
            </a:xfrm>
          </p:grpSpPr>
          <p:sp>
            <p:nvSpPr>
              <p:cNvPr id="1294" name="Google Shape;1294;p6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6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6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6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6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1" name="Google Shape;1301;p61"/>
          <p:cNvGrpSpPr/>
          <p:nvPr/>
        </p:nvGrpSpPr>
        <p:grpSpPr>
          <a:xfrm flipH="1">
            <a:off x="-88212" y="0"/>
            <a:ext cx="2329250" cy="4649994"/>
            <a:chOff x="6850925" y="0"/>
            <a:chExt cx="2329250" cy="4649994"/>
          </a:xfrm>
        </p:grpSpPr>
        <p:sp>
          <p:nvSpPr>
            <p:cNvPr id="1302" name="Google Shape;1302;p61"/>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61"/>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61"/>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61"/>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6" name="Google Shape;1306;p61"/>
          <p:cNvSpPr/>
          <p:nvPr/>
        </p:nvSpPr>
        <p:spPr>
          <a:xfrm flipH="1">
            <a:off x="-22573"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7" name="Google Shape;1307;p61"/>
          <p:cNvGrpSpPr/>
          <p:nvPr/>
        </p:nvGrpSpPr>
        <p:grpSpPr>
          <a:xfrm>
            <a:off x="8602100" y="3744775"/>
            <a:ext cx="295875" cy="1035525"/>
            <a:chOff x="6677850" y="2806525"/>
            <a:chExt cx="295875" cy="1035525"/>
          </a:xfrm>
        </p:grpSpPr>
        <p:sp>
          <p:nvSpPr>
            <p:cNvPr id="1308" name="Google Shape;1308;p61"/>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61"/>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1"/>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1"/>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61"/>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3" name="Google Shape;1313;p61"/>
          <p:cNvSpPr/>
          <p:nvPr/>
        </p:nvSpPr>
        <p:spPr>
          <a:xfrm>
            <a:off x="64550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61"/>
          <p:cNvSpPr/>
          <p:nvPr/>
        </p:nvSpPr>
        <p:spPr>
          <a:xfrm>
            <a:off x="2924225" y="2707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61"/>
          <p:cNvSpPr txBox="1"/>
          <p:nvPr>
            <p:ph type="title"/>
          </p:nvPr>
        </p:nvSpPr>
        <p:spPr>
          <a:xfrm>
            <a:off x="1217525" y="1336013"/>
            <a:ext cx="6877200" cy="12054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6" name="Shape 1316"/>
        <p:cNvGrpSpPr/>
        <p:nvPr/>
      </p:nvGrpSpPr>
      <p:grpSpPr>
        <a:xfrm>
          <a:off x="0" y="0"/>
          <a:ext cx="0" cy="0"/>
          <a:chOff x="0" y="0"/>
          <a:chExt cx="0" cy="0"/>
        </a:xfrm>
      </p:grpSpPr>
      <p:sp>
        <p:nvSpPr>
          <p:cNvPr id="1317" name="Google Shape;1317;p62"/>
          <p:cNvSpPr/>
          <p:nvPr>
            <p:ph idx="2" type="pic"/>
          </p:nvPr>
        </p:nvSpPr>
        <p:spPr>
          <a:xfrm>
            <a:off x="0" y="0"/>
            <a:ext cx="9144000" cy="5143500"/>
          </a:xfrm>
          <a:prstGeom prst="rect">
            <a:avLst/>
          </a:prstGeom>
          <a:noFill/>
          <a:ln>
            <a:noFill/>
          </a:ln>
        </p:spPr>
      </p:sp>
      <p:sp>
        <p:nvSpPr>
          <p:cNvPr id="1318" name="Google Shape;1318;p62"/>
          <p:cNvSpPr txBox="1"/>
          <p:nvPr>
            <p:ph type="title"/>
          </p:nvPr>
        </p:nvSpPr>
        <p:spPr>
          <a:xfrm>
            <a:off x="713225" y="539500"/>
            <a:ext cx="3556200" cy="1132500"/>
          </a:xfrm>
          <a:prstGeom prst="rect">
            <a:avLst/>
          </a:prstGeom>
          <a:solidFill>
            <a:schemeClr val="lt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3" name="Shape 53"/>
        <p:cNvGrpSpPr/>
        <p:nvPr/>
      </p:nvGrpSpPr>
      <p:grpSpPr>
        <a:xfrm>
          <a:off x="0" y="0"/>
          <a:ext cx="0" cy="0"/>
          <a:chOff x="0" y="0"/>
          <a:chExt cx="0" cy="0"/>
        </a:xfrm>
      </p:grpSpPr>
      <p:grpSp>
        <p:nvGrpSpPr>
          <p:cNvPr id="54" name="Google Shape;54;p48"/>
          <p:cNvGrpSpPr/>
          <p:nvPr/>
        </p:nvGrpSpPr>
        <p:grpSpPr>
          <a:xfrm>
            <a:off x="6888104" y="0"/>
            <a:ext cx="2361768" cy="5085859"/>
            <a:chOff x="6888104" y="0"/>
            <a:chExt cx="2361768" cy="5085859"/>
          </a:xfrm>
        </p:grpSpPr>
        <p:grpSp>
          <p:nvGrpSpPr>
            <p:cNvPr id="55" name="Google Shape;55;p48"/>
            <p:cNvGrpSpPr/>
            <p:nvPr/>
          </p:nvGrpSpPr>
          <p:grpSpPr>
            <a:xfrm>
              <a:off x="6888104" y="0"/>
              <a:ext cx="2361768" cy="5085859"/>
              <a:chOff x="6850925" y="0"/>
              <a:chExt cx="2361768" cy="5085859"/>
            </a:xfrm>
          </p:grpSpPr>
          <p:sp>
            <p:nvSpPr>
              <p:cNvPr id="56" name="Google Shape;56;p48"/>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8"/>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8"/>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8"/>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48"/>
            <p:cNvGrpSpPr/>
            <p:nvPr/>
          </p:nvGrpSpPr>
          <p:grpSpPr>
            <a:xfrm>
              <a:off x="7828569" y="1621229"/>
              <a:ext cx="1109345" cy="893372"/>
              <a:chOff x="-8445675" y="2391000"/>
              <a:chExt cx="2256600" cy="1817275"/>
            </a:xfrm>
          </p:grpSpPr>
          <p:sp>
            <p:nvSpPr>
              <p:cNvPr id="61" name="Google Shape;61;p48"/>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8"/>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8"/>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8"/>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8"/>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8"/>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8"/>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8"/>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8"/>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8"/>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8"/>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8"/>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8"/>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8"/>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8"/>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8"/>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8"/>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8"/>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8"/>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8"/>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 name="Google Shape;81;p48"/>
          <p:cNvGrpSpPr/>
          <p:nvPr/>
        </p:nvGrpSpPr>
        <p:grpSpPr>
          <a:xfrm flipH="1">
            <a:off x="-21829" y="4448761"/>
            <a:ext cx="9193242" cy="775832"/>
            <a:chOff x="-1975" y="4448714"/>
            <a:chExt cx="9143865" cy="775832"/>
          </a:xfrm>
        </p:grpSpPr>
        <p:grpSp>
          <p:nvGrpSpPr>
            <p:cNvPr id="82" name="Google Shape;82;p48"/>
            <p:cNvGrpSpPr/>
            <p:nvPr/>
          </p:nvGrpSpPr>
          <p:grpSpPr>
            <a:xfrm>
              <a:off x="-1975" y="4448714"/>
              <a:ext cx="9143865" cy="775832"/>
              <a:chOff x="-1975" y="4372514"/>
              <a:chExt cx="9143865" cy="775832"/>
            </a:xfrm>
          </p:grpSpPr>
          <p:grpSp>
            <p:nvGrpSpPr>
              <p:cNvPr id="83" name="Google Shape;83;p48"/>
              <p:cNvGrpSpPr/>
              <p:nvPr/>
            </p:nvGrpSpPr>
            <p:grpSpPr>
              <a:xfrm>
                <a:off x="-1975" y="4372514"/>
                <a:ext cx="9143865" cy="775832"/>
                <a:chOff x="-1667166" y="4067717"/>
                <a:chExt cx="9130170" cy="775832"/>
              </a:xfrm>
            </p:grpSpPr>
            <p:sp>
              <p:nvSpPr>
                <p:cNvPr id="84" name="Google Shape;84;p48"/>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8"/>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8"/>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8"/>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8"/>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8"/>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8"/>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8"/>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8"/>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8"/>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8"/>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8"/>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8"/>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8"/>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8"/>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8"/>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8"/>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8"/>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8"/>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8"/>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8"/>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8"/>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8"/>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8"/>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8"/>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8"/>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8"/>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8"/>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8"/>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8"/>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8"/>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8"/>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48"/>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8"/>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48"/>
            <p:cNvGrpSpPr/>
            <p:nvPr/>
          </p:nvGrpSpPr>
          <p:grpSpPr>
            <a:xfrm>
              <a:off x="4395577" y="4761375"/>
              <a:ext cx="317075" cy="150527"/>
              <a:chOff x="2964652" y="4501287"/>
              <a:chExt cx="317075" cy="150527"/>
            </a:xfrm>
          </p:grpSpPr>
          <p:sp>
            <p:nvSpPr>
              <p:cNvPr id="127" name="Google Shape;127;p48"/>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8"/>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8"/>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8"/>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8"/>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8"/>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48"/>
            <p:cNvGrpSpPr/>
            <p:nvPr/>
          </p:nvGrpSpPr>
          <p:grpSpPr>
            <a:xfrm>
              <a:off x="2000952" y="4886087"/>
              <a:ext cx="317073" cy="150527"/>
              <a:chOff x="1295018" y="4348890"/>
              <a:chExt cx="316598" cy="150527"/>
            </a:xfrm>
          </p:grpSpPr>
          <p:sp>
            <p:nvSpPr>
              <p:cNvPr id="135" name="Google Shape;135;p4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48"/>
            <p:cNvGrpSpPr/>
            <p:nvPr/>
          </p:nvGrpSpPr>
          <p:grpSpPr>
            <a:xfrm>
              <a:off x="6953952" y="4886087"/>
              <a:ext cx="317073" cy="150527"/>
              <a:chOff x="1295018" y="4348890"/>
              <a:chExt cx="316598" cy="150527"/>
            </a:xfrm>
          </p:grpSpPr>
          <p:sp>
            <p:nvSpPr>
              <p:cNvPr id="143" name="Google Shape;143;p4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0" name="Google Shape;150;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1" name="Google Shape;151;p48"/>
          <p:cNvSpPr txBox="1"/>
          <p:nvPr>
            <p:ph idx="1" type="subTitle"/>
          </p:nvPr>
        </p:nvSpPr>
        <p:spPr>
          <a:xfrm>
            <a:off x="710857" y="2092325"/>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48"/>
          <p:cNvSpPr txBox="1"/>
          <p:nvPr>
            <p:ph idx="2" type="subTitle"/>
          </p:nvPr>
        </p:nvSpPr>
        <p:spPr>
          <a:xfrm>
            <a:off x="4382006" y="2092325"/>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48"/>
          <p:cNvSpPr txBox="1"/>
          <p:nvPr>
            <p:ph idx="3" type="subTitle"/>
          </p:nvPr>
        </p:nvSpPr>
        <p:spPr>
          <a:xfrm>
            <a:off x="710857" y="3788500"/>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48"/>
          <p:cNvSpPr txBox="1"/>
          <p:nvPr>
            <p:ph idx="4" type="subTitle"/>
          </p:nvPr>
        </p:nvSpPr>
        <p:spPr>
          <a:xfrm>
            <a:off x="4382006" y="3788500"/>
            <a:ext cx="2919300" cy="60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48"/>
          <p:cNvSpPr txBox="1"/>
          <p:nvPr>
            <p:ph idx="5" type="title"/>
          </p:nvPr>
        </p:nvSpPr>
        <p:spPr>
          <a:xfrm>
            <a:off x="710859" y="1268575"/>
            <a:ext cx="9546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6" name="Google Shape;156;p48"/>
          <p:cNvSpPr txBox="1"/>
          <p:nvPr>
            <p:ph idx="6" type="title"/>
          </p:nvPr>
        </p:nvSpPr>
        <p:spPr>
          <a:xfrm>
            <a:off x="710859" y="2964771"/>
            <a:ext cx="9546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7" name="Google Shape;157;p48"/>
          <p:cNvSpPr txBox="1"/>
          <p:nvPr>
            <p:ph idx="7" type="title"/>
          </p:nvPr>
        </p:nvSpPr>
        <p:spPr>
          <a:xfrm>
            <a:off x="4382009" y="1268575"/>
            <a:ext cx="9546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8" name="Google Shape;158;p48"/>
          <p:cNvSpPr txBox="1"/>
          <p:nvPr>
            <p:ph idx="8" type="title"/>
          </p:nvPr>
        </p:nvSpPr>
        <p:spPr>
          <a:xfrm>
            <a:off x="4382009" y="2964771"/>
            <a:ext cx="954600" cy="640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9" name="Google Shape;159;p48"/>
          <p:cNvSpPr txBox="1"/>
          <p:nvPr>
            <p:ph idx="9" type="subTitle"/>
          </p:nvPr>
        </p:nvSpPr>
        <p:spPr>
          <a:xfrm>
            <a:off x="710857" y="1800225"/>
            <a:ext cx="2919300" cy="472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0" name="Google Shape;160;p48"/>
          <p:cNvSpPr txBox="1"/>
          <p:nvPr>
            <p:ph idx="13" type="subTitle"/>
          </p:nvPr>
        </p:nvSpPr>
        <p:spPr>
          <a:xfrm>
            <a:off x="4382008" y="1800225"/>
            <a:ext cx="2919300" cy="472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1" name="Google Shape;161;p48"/>
          <p:cNvSpPr txBox="1"/>
          <p:nvPr>
            <p:ph idx="14" type="subTitle"/>
          </p:nvPr>
        </p:nvSpPr>
        <p:spPr>
          <a:xfrm>
            <a:off x="710857" y="3496300"/>
            <a:ext cx="2919300" cy="472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 name="Google Shape;162;p48"/>
          <p:cNvSpPr txBox="1"/>
          <p:nvPr>
            <p:ph idx="15" type="subTitle"/>
          </p:nvPr>
        </p:nvSpPr>
        <p:spPr>
          <a:xfrm>
            <a:off x="4382008" y="3496300"/>
            <a:ext cx="2919300" cy="4722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3" name="Google Shape;163;p48"/>
          <p:cNvSpPr/>
          <p:nvPr/>
        </p:nvSpPr>
        <p:spPr>
          <a:xfrm>
            <a:off x="59257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8"/>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8"/>
          <p:cNvSpPr/>
          <p:nvPr/>
        </p:nvSpPr>
        <p:spPr>
          <a:xfrm>
            <a:off x="253100" y="1502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9" name="Shape 1319"/>
        <p:cNvGrpSpPr/>
        <p:nvPr/>
      </p:nvGrpSpPr>
      <p:grpSpPr>
        <a:xfrm>
          <a:off x="0" y="0"/>
          <a:ext cx="0" cy="0"/>
          <a:chOff x="0" y="0"/>
          <a:chExt cx="0" cy="0"/>
        </a:xfrm>
      </p:grpSpPr>
      <p:grpSp>
        <p:nvGrpSpPr>
          <p:cNvPr id="1320" name="Google Shape;1320;p63"/>
          <p:cNvGrpSpPr/>
          <p:nvPr/>
        </p:nvGrpSpPr>
        <p:grpSpPr>
          <a:xfrm>
            <a:off x="-21829" y="4448761"/>
            <a:ext cx="9193242" cy="775832"/>
            <a:chOff x="-1975" y="4448714"/>
            <a:chExt cx="9143865" cy="775832"/>
          </a:xfrm>
        </p:grpSpPr>
        <p:grpSp>
          <p:nvGrpSpPr>
            <p:cNvPr id="1321" name="Google Shape;1321;p63"/>
            <p:cNvGrpSpPr/>
            <p:nvPr/>
          </p:nvGrpSpPr>
          <p:grpSpPr>
            <a:xfrm>
              <a:off x="-1975" y="4448714"/>
              <a:ext cx="9143865" cy="775832"/>
              <a:chOff x="-1975" y="4372514"/>
              <a:chExt cx="9143865" cy="775832"/>
            </a:xfrm>
          </p:grpSpPr>
          <p:grpSp>
            <p:nvGrpSpPr>
              <p:cNvPr id="1322" name="Google Shape;1322;p63"/>
              <p:cNvGrpSpPr/>
              <p:nvPr/>
            </p:nvGrpSpPr>
            <p:grpSpPr>
              <a:xfrm>
                <a:off x="-1975" y="4372514"/>
                <a:ext cx="9143865" cy="775832"/>
                <a:chOff x="-1667166" y="4067717"/>
                <a:chExt cx="9130170" cy="775832"/>
              </a:xfrm>
            </p:grpSpPr>
            <p:sp>
              <p:nvSpPr>
                <p:cNvPr id="1323" name="Google Shape;1323;p63"/>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63"/>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63"/>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3"/>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3"/>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3"/>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3"/>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63"/>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63"/>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63"/>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63"/>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63"/>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3"/>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3"/>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3"/>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3"/>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63"/>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63"/>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63"/>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63"/>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3"/>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3"/>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63"/>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3"/>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63"/>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3"/>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63"/>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63"/>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63"/>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63"/>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63"/>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63"/>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63"/>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63"/>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63"/>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63"/>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63"/>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63"/>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1" name="Google Shape;1361;p63"/>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63"/>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63"/>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3"/>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5" name="Google Shape;1365;p63"/>
            <p:cNvGrpSpPr/>
            <p:nvPr/>
          </p:nvGrpSpPr>
          <p:grpSpPr>
            <a:xfrm>
              <a:off x="4395577" y="4761375"/>
              <a:ext cx="317075" cy="150527"/>
              <a:chOff x="2964652" y="4501287"/>
              <a:chExt cx="317075" cy="150527"/>
            </a:xfrm>
          </p:grpSpPr>
          <p:sp>
            <p:nvSpPr>
              <p:cNvPr id="1366" name="Google Shape;1366;p63"/>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3"/>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3"/>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3"/>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3"/>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3"/>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3"/>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3" name="Google Shape;1373;p63"/>
            <p:cNvGrpSpPr/>
            <p:nvPr/>
          </p:nvGrpSpPr>
          <p:grpSpPr>
            <a:xfrm>
              <a:off x="2000952" y="4886087"/>
              <a:ext cx="317073" cy="150527"/>
              <a:chOff x="1295018" y="4348890"/>
              <a:chExt cx="316598" cy="150527"/>
            </a:xfrm>
          </p:grpSpPr>
          <p:sp>
            <p:nvSpPr>
              <p:cNvPr id="1374" name="Google Shape;1374;p6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6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6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6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63"/>
            <p:cNvGrpSpPr/>
            <p:nvPr/>
          </p:nvGrpSpPr>
          <p:grpSpPr>
            <a:xfrm>
              <a:off x="6953952" y="4886087"/>
              <a:ext cx="317073" cy="150527"/>
              <a:chOff x="1295018" y="4348890"/>
              <a:chExt cx="316598" cy="150527"/>
            </a:xfrm>
          </p:grpSpPr>
          <p:sp>
            <p:nvSpPr>
              <p:cNvPr id="1382" name="Google Shape;1382;p6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9" name="Google Shape;1389;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90" name="Google Shape;1390;p63"/>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3"/>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3"/>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393" name="Shape 1393"/>
        <p:cNvGrpSpPr/>
        <p:nvPr/>
      </p:nvGrpSpPr>
      <p:grpSpPr>
        <a:xfrm>
          <a:off x="0" y="0"/>
          <a:ext cx="0" cy="0"/>
          <a:chOff x="0" y="0"/>
          <a:chExt cx="0" cy="0"/>
        </a:xfrm>
      </p:grpSpPr>
      <p:grpSp>
        <p:nvGrpSpPr>
          <p:cNvPr id="1394" name="Google Shape;1394;p64"/>
          <p:cNvGrpSpPr/>
          <p:nvPr/>
        </p:nvGrpSpPr>
        <p:grpSpPr>
          <a:xfrm flipH="1">
            <a:off x="-21829" y="4448761"/>
            <a:ext cx="9193242" cy="775832"/>
            <a:chOff x="-1975" y="4448714"/>
            <a:chExt cx="9143865" cy="775832"/>
          </a:xfrm>
        </p:grpSpPr>
        <p:grpSp>
          <p:nvGrpSpPr>
            <p:cNvPr id="1395" name="Google Shape;1395;p64"/>
            <p:cNvGrpSpPr/>
            <p:nvPr/>
          </p:nvGrpSpPr>
          <p:grpSpPr>
            <a:xfrm>
              <a:off x="-1975" y="4448714"/>
              <a:ext cx="9143865" cy="775832"/>
              <a:chOff x="-1975" y="4372514"/>
              <a:chExt cx="9143865" cy="775832"/>
            </a:xfrm>
          </p:grpSpPr>
          <p:grpSp>
            <p:nvGrpSpPr>
              <p:cNvPr id="1396" name="Google Shape;1396;p64"/>
              <p:cNvGrpSpPr/>
              <p:nvPr/>
            </p:nvGrpSpPr>
            <p:grpSpPr>
              <a:xfrm>
                <a:off x="-1975" y="4372514"/>
                <a:ext cx="9143865" cy="775832"/>
                <a:chOff x="-1667166" y="4067717"/>
                <a:chExt cx="9130170" cy="775832"/>
              </a:xfrm>
            </p:grpSpPr>
            <p:sp>
              <p:nvSpPr>
                <p:cNvPr id="1397" name="Google Shape;1397;p64"/>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4"/>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4"/>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4"/>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4"/>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4"/>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4"/>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4"/>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4"/>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4"/>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4"/>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4"/>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4"/>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4"/>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4"/>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4"/>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4"/>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4"/>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4"/>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4"/>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4"/>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4"/>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4"/>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4"/>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4"/>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4"/>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4"/>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4"/>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4"/>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4"/>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4"/>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4"/>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4"/>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4"/>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4"/>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4"/>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4"/>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4"/>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5" name="Google Shape;1435;p64"/>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4"/>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4"/>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4"/>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9" name="Google Shape;1439;p64"/>
            <p:cNvGrpSpPr/>
            <p:nvPr/>
          </p:nvGrpSpPr>
          <p:grpSpPr>
            <a:xfrm>
              <a:off x="4395577" y="4761375"/>
              <a:ext cx="317075" cy="150527"/>
              <a:chOff x="2964652" y="4501287"/>
              <a:chExt cx="317075" cy="150527"/>
            </a:xfrm>
          </p:grpSpPr>
          <p:sp>
            <p:nvSpPr>
              <p:cNvPr id="1440" name="Google Shape;1440;p64"/>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4"/>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4"/>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4"/>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4"/>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4"/>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4"/>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7" name="Google Shape;1447;p64"/>
            <p:cNvGrpSpPr/>
            <p:nvPr/>
          </p:nvGrpSpPr>
          <p:grpSpPr>
            <a:xfrm>
              <a:off x="2000952" y="4886087"/>
              <a:ext cx="317073" cy="150527"/>
              <a:chOff x="1295018" y="4348890"/>
              <a:chExt cx="316598" cy="150527"/>
            </a:xfrm>
          </p:grpSpPr>
          <p:sp>
            <p:nvSpPr>
              <p:cNvPr id="1448" name="Google Shape;1448;p6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5" name="Google Shape;1455;p64"/>
            <p:cNvGrpSpPr/>
            <p:nvPr/>
          </p:nvGrpSpPr>
          <p:grpSpPr>
            <a:xfrm>
              <a:off x="6953952" y="4886087"/>
              <a:ext cx="317073" cy="150527"/>
              <a:chOff x="1295018" y="4348890"/>
              <a:chExt cx="316598" cy="150527"/>
            </a:xfrm>
          </p:grpSpPr>
          <p:sp>
            <p:nvSpPr>
              <p:cNvPr id="1456" name="Google Shape;1456;p6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63" name="Google Shape;1463;p6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464" name="Google Shape;1464;p64"/>
          <p:cNvGrpSpPr/>
          <p:nvPr/>
        </p:nvGrpSpPr>
        <p:grpSpPr>
          <a:xfrm>
            <a:off x="71028" y="3837349"/>
            <a:ext cx="295875" cy="1035525"/>
            <a:chOff x="6677850" y="2806525"/>
            <a:chExt cx="295875" cy="1035525"/>
          </a:xfrm>
        </p:grpSpPr>
        <p:sp>
          <p:nvSpPr>
            <p:cNvPr id="1465" name="Google Shape;1465;p64"/>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4"/>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4"/>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4"/>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4"/>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0" name="Google Shape;1470;p64"/>
          <p:cNvSpPr/>
          <p:nvPr/>
        </p:nvSpPr>
        <p:spPr>
          <a:xfrm>
            <a:off x="7276342" y="40297"/>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4"/>
          <p:cNvSpPr/>
          <p:nvPr/>
        </p:nvSpPr>
        <p:spPr>
          <a:xfrm>
            <a:off x="8423988" y="3921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4"/>
          <p:cNvSpPr/>
          <p:nvPr/>
        </p:nvSpPr>
        <p:spPr>
          <a:xfrm>
            <a:off x="1239900" y="860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73" name="Shape 1473"/>
        <p:cNvGrpSpPr/>
        <p:nvPr/>
      </p:nvGrpSpPr>
      <p:grpSpPr>
        <a:xfrm>
          <a:off x="0" y="0"/>
          <a:ext cx="0" cy="0"/>
          <a:chOff x="0" y="0"/>
          <a:chExt cx="0" cy="0"/>
        </a:xfrm>
      </p:grpSpPr>
      <p:grpSp>
        <p:nvGrpSpPr>
          <p:cNvPr id="1474" name="Google Shape;1474;p65"/>
          <p:cNvGrpSpPr/>
          <p:nvPr/>
        </p:nvGrpSpPr>
        <p:grpSpPr>
          <a:xfrm flipH="1">
            <a:off x="-21829" y="4448761"/>
            <a:ext cx="9193242" cy="775832"/>
            <a:chOff x="-1975" y="4448714"/>
            <a:chExt cx="9143865" cy="775832"/>
          </a:xfrm>
        </p:grpSpPr>
        <p:grpSp>
          <p:nvGrpSpPr>
            <p:cNvPr id="1475" name="Google Shape;1475;p65"/>
            <p:cNvGrpSpPr/>
            <p:nvPr/>
          </p:nvGrpSpPr>
          <p:grpSpPr>
            <a:xfrm>
              <a:off x="-1975" y="4448714"/>
              <a:ext cx="9143865" cy="775832"/>
              <a:chOff x="-1975" y="4372514"/>
              <a:chExt cx="9143865" cy="775832"/>
            </a:xfrm>
          </p:grpSpPr>
          <p:grpSp>
            <p:nvGrpSpPr>
              <p:cNvPr id="1476" name="Google Shape;1476;p65"/>
              <p:cNvGrpSpPr/>
              <p:nvPr/>
            </p:nvGrpSpPr>
            <p:grpSpPr>
              <a:xfrm>
                <a:off x="-1975" y="4372514"/>
                <a:ext cx="9143865" cy="775832"/>
                <a:chOff x="-1667166" y="4067717"/>
                <a:chExt cx="9130170" cy="775832"/>
              </a:xfrm>
            </p:grpSpPr>
            <p:sp>
              <p:nvSpPr>
                <p:cNvPr id="1477" name="Google Shape;1477;p65"/>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5"/>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5"/>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5"/>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5"/>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5"/>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5"/>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5"/>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5"/>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5"/>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5"/>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5"/>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5"/>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5"/>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5"/>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5"/>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65"/>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5"/>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65"/>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65"/>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5"/>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5"/>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5"/>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5"/>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5"/>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5"/>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5"/>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5"/>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5"/>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5"/>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5"/>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5"/>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5"/>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5"/>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5"/>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5"/>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5"/>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5"/>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65"/>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5"/>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5"/>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5"/>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9" name="Google Shape;1519;p65"/>
            <p:cNvGrpSpPr/>
            <p:nvPr/>
          </p:nvGrpSpPr>
          <p:grpSpPr>
            <a:xfrm>
              <a:off x="4395577" y="4761375"/>
              <a:ext cx="317075" cy="150527"/>
              <a:chOff x="2964652" y="4501287"/>
              <a:chExt cx="317075" cy="150527"/>
            </a:xfrm>
          </p:grpSpPr>
          <p:sp>
            <p:nvSpPr>
              <p:cNvPr id="1520" name="Google Shape;1520;p65"/>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5"/>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5"/>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5"/>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5"/>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5"/>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5"/>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7" name="Google Shape;1527;p65"/>
            <p:cNvGrpSpPr/>
            <p:nvPr/>
          </p:nvGrpSpPr>
          <p:grpSpPr>
            <a:xfrm>
              <a:off x="2000952" y="4886087"/>
              <a:ext cx="317073" cy="150527"/>
              <a:chOff x="1295018" y="4348890"/>
              <a:chExt cx="316598" cy="150527"/>
            </a:xfrm>
          </p:grpSpPr>
          <p:sp>
            <p:nvSpPr>
              <p:cNvPr id="1528" name="Google Shape;1528;p6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5" name="Google Shape;1535;p65"/>
            <p:cNvGrpSpPr/>
            <p:nvPr/>
          </p:nvGrpSpPr>
          <p:grpSpPr>
            <a:xfrm>
              <a:off x="6953952" y="4886087"/>
              <a:ext cx="317073" cy="150527"/>
              <a:chOff x="1295018" y="4348890"/>
              <a:chExt cx="316598" cy="150527"/>
            </a:xfrm>
          </p:grpSpPr>
          <p:sp>
            <p:nvSpPr>
              <p:cNvPr id="1536" name="Google Shape;1536;p6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3" name="Google Shape;1543;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544" name="Google Shape;1544;p65"/>
          <p:cNvGrpSpPr/>
          <p:nvPr/>
        </p:nvGrpSpPr>
        <p:grpSpPr>
          <a:xfrm>
            <a:off x="8498013" y="4001613"/>
            <a:ext cx="295875" cy="1035525"/>
            <a:chOff x="6677850" y="2806525"/>
            <a:chExt cx="295875" cy="1035525"/>
          </a:xfrm>
        </p:grpSpPr>
        <p:sp>
          <p:nvSpPr>
            <p:cNvPr id="1545" name="Google Shape;1545;p65"/>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5"/>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5"/>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5"/>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5"/>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0" name="Google Shape;1550;p65"/>
          <p:cNvSpPr/>
          <p:nvPr/>
        </p:nvSpPr>
        <p:spPr>
          <a:xfrm flipH="1">
            <a:off x="-459725" y="3801961"/>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65"/>
          <p:cNvGrpSpPr/>
          <p:nvPr/>
        </p:nvGrpSpPr>
        <p:grpSpPr>
          <a:xfrm>
            <a:off x="318775" y="244749"/>
            <a:ext cx="8650837" cy="972619"/>
            <a:chOff x="318775" y="244749"/>
            <a:chExt cx="8650837" cy="972619"/>
          </a:xfrm>
        </p:grpSpPr>
        <p:sp>
          <p:nvSpPr>
            <p:cNvPr id="1552" name="Google Shape;1552;p65"/>
            <p:cNvSpPr/>
            <p:nvPr/>
          </p:nvSpPr>
          <p:spPr>
            <a:xfrm>
              <a:off x="8322300" y="9226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5"/>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54" name="Shape 1554"/>
        <p:cNvGrpSpPr/>
        <p:nvPr/>
      </p:nvGrpSpPr>
      <p:grpSpPr>
        <a:xfrm>
          <a:off x="0" y="0"/>
          <a:ext cx="0" cy="0"/>
          <a:chOff x="0" y="0"/>
          <a:chExt cx="0" cy="0"/>
        </a:xfrm>
      </p:grpSpPr>
      <p:grpSp>
        <p:nvGrpSpPr>
          <p:cNvPr id="1555" name="Google Shape;1555;p70"/>
          <p:cNvGrpSpPr/>
          <p:nvPr/>
        </p:nvGrpSpPr>
        <p:grpSpPr>
          <a:xfrm>
            <a:off x="6888104" y="0"/>
            <a:ext cx="2361768" cy="5085859"/>
            <a:chOff x="6888104" y="0"/>
            <a:chExt cx="2361768" cy="5085859"/>
          </a:xfrm>
        </p:grpSpPr>
        <p:grpSp>
          <p:nvGrpSpPr>
            <p:cNvPr id="1556" name="Google Shape;1556;p70"/>
            <p:cNvGrpSpPr/>
            <p:nvPr/>
          </p:nvGrpSpPr>
          <p:grpSpPr>
            <a:xfrm>
              <a:off x="6888104" y="0"/>
              <a:ext cx="2361768" cy="5085859"/>
              <a:chOff x="6850925" y="0"/>
              <a:chExt cx="2361768" cy="5085859"/>
            </a:xfrm>
          </p:grpSpPr>
          <p:sp>
            <p:nvSpPr>
              <p:cNvPr id="1557" name="Google Shape;1557;p70"/>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0"/>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70"/>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0"/>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70"/>
            <p:cNvGrpSpPr/>
            <p:nvPr/>
          </p:nvGrpSpPr>
          <p:grpSpPr>
            <a:xfrm>
              <a:off x="7828569" y="1621229"/>
              <a:ext cx="1109345" cy="893372"/>
              <a:chOff x="-8445675" y="2391000"/>
              <a:chExt cx="2256600" cy="1817275"/>
            </a:xfrm>
          </p:grpSpPr>
          <p:sp>
            <p:nvSpPr>
              <p:cNvPr id="1562" name="Google Shape;1562;p70"/>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0"/>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0"/>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0"/>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70"/>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70"/>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70"/>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70"/>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0"/>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0"/>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0"/>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0"/>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0"/>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0"/>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0"/>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70"/>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70"/>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70"/>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0"/>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70"/>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2" name="Google Shape;1582;p70"/>
          <p:cNvSpPr/>
          <p:nvPr/>
        </p:nvSpPr>
        <p:spPr>
          <a:xfrm flipH="1">
            <a:off x="-2395137" y="1371162"/>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3" name="Google Shape;1583;p70"/>
          <p:cNvGrpSpPr/>
          <p:nvPr/>
        </p:nvGrpSpPr>
        <p:grpSpPr>
          <a:xfrm>
            <a:off x="-7" y="4277172"/>
            <a:ext cx="7497429" cy="1289413"/>
            <a:chOff x="-7" y="4277172"/>
            <a:chExt cx="7497429" cy="1289413"/>
          </a:xfrm>
        </p:grpSpPr>
        <p:sp>
          <p:nvSpPr>
            <p:cNvPr id="1584" name="Google Shape;1584;p70"/>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5" name="Google Shape;1585;p70"/>
            <p:cNvGrpSpPr/>
            <p:nvPr/>
          </p:nvGrpSpPr>
          <p:grpSpPr>
            <a:xfrm>
              <a:off x="2793314" y="4501287"/>
              <a:ext cx="317075" cy="150527"/>
              <a:chOff x="2964652" y="4501287"/>
              <a:chExt cx="317075" cy="150527"/>
            </a:xfrm>
          </p:grpSpPr>
          <p:sp>
            <p:nvSpPr>
              <p:cNvPr id="1586" name="Google Shape;1586;p70"/>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70"/>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0"/>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0"/>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0"/>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70"/>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70"/>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3" name="Google Shape;1593;p70"/>
            <p:cNvGrpSpPr/>
            <p:nvPr/>
          </p:nvGrpSpPr>
          <p:grpSpPr>
            <a:xfrm>
              <a:off x="1318077" y="4780312"/>
              <a:ext cx="317073" cy="150527"/>
              <a:chOff x="1295018" y="4348890"/>
              <a:chExt cx="316598" cy="150527"/>
            </a:xfrm>
          </p:grpSpPr>
          <p:sp>
            <p:nvSpPr>
              <p:cNvPr id="1594" name="Google Shape;1594;p7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7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1" name="Google Shape;1601;p70"/>
            <p:cNvGrpSpPr/>
            <p:nvPr/>
          </p:nvGrpSpPr>
          <p:grpSpPr>
            <a:xfrm>
              <a:off x="4554127" y="4846612"/>
              <a:ext cx="317073" cy="150527"/>
              <a:chOff x="1295018" y="4348890"/>
              <a:chExt cx="316598" cy="150527"/>
            </a:xfrm>
          </p:grpSpPr>
          <p:sp>
            <p:nvSpPr>
              <p:cNvPr id="1602" name="Google Shape;1602;p7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7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7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9" name="Google Shape;1609;p70"/>
          <p:cNvGrpSpPr/>
          <p:nvPr/>
        </p:nvGrpSpPr>
        <p:grpSpPr>
          <a:xfrm>
            <a:off x="167125" y="3717550"/>
            <a:ext cx="428475" cy="1089975"/>
            <a:chOff x="265500" y="3139425"/>
            <a:chExt cx="428475" cy="1089975"/>
          </a:xfrm>
        </p:grpSpPr>
        <p:sp>
          <p:nvSpPr>
            <p:cNvPr id="1610" name="Google Shape;1610;p70"/>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0"/>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0"/>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70"/>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70"/>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5" name="Google Shape;1615;p70"/>
          <p:cNvSpPr/>
          <p:nvPr/>
        </p:nvSpPr>
        <p:spPr>
          <a:xfrm>
            <a:off x="6328150" y="3725965"/>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0"/>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70"/>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49"/>
          <p:cNvSpPr/>
          <p:nvPr/>
        </p:nvSpPr>
        <p:spPr>
          <a:xfrm>
            <a:off x="5895968" y="1324037"/>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49"/>
          <p:cNvGrpSpPr/>
          <p:nvPr/>
        </p:nvGrpSpPr>
        <p:grpSpPr>
          <a:xfrm>
            <a:off x="1507001" y="4215619"/>
            <a:ext cx="7672869" cy="1289413"/>
            <a:chOff x="-7" y="4277172"/>
            <a:chExt cx="7497429" cy="1289413"/>
          </a:xfrm>
        </p:grpSpPr>
        <p:sp>
          <p:nvSpPr>
            <p:cNvPr id="169" name="Google Shape;169;p49"/>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49"/>
            <p:cNvGrpSpPr/>
            <p:nvPr/>
          </p:nvGrpSpPr>
          <p:grpSpPr>
            <a:xfrm>
              <a:off x="2793314" y="4501287"/>
              <a:ext cx="317075" cy="150527"/>
              <a:chOff x="2964652" y="4501287"/>
              <a:chExt cx="317075" cy="150527"/>
            </a:xfrm>
          </p:grpSpPr>
          <p:sp>
            <p:nvSpPr>
              <p:cNvPr id="171" name="Google Shape;171;p49"/>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9"/>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9"/>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9"/>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9"/>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9"/>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9"/>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49"/>
            <p:cNvGrpSpPr/>
            <p:nvPr/>
          </p:nvGrpSpPr>
          <p:grpSpPr>
            <a:xfrm>
              <a:off x="1318077" y="4780312"/>
              <a:ext cx="317073" cy="150527"/>
              <a:chOff x="1295018" y="4348890"/>
              <a:chExt cx="316598" cy="150527"/>
            </a:xfrm>
          </p:grpSpPr>
          <p:sp>
            <p:nvSpPr>
              <p:cNvPr id="179" name="Google Shape;179;p4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49"/>
            <p:cNvGrpSpPr/>
            <p:nvPr/>
          </p:nvGrpSpPr>
          <p:grpSpPr>
            <a:xfrm>
              <a:off x="4554127" y="4846612"/>
              <a:ext cx="317073" cy="150527"/>
              <a:chOff x="1295018" y="4348890"/>
              <a:chExt cx="316598" cy="150527"/>
            </a:xfrm>
          </p:grpSpPr>
          <p:sp>
            <p:nvSpPr>
              <p:cNvPr id="187" name="Google Shape;187;p4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4" name="Google Shape;194;p49"/>
          <p:cNvGrpSpPr/>
          <p:nvPr/>
        </p:nvGrpSpPr>
        <p:grpSpPr>
          <a:xfrm flipH="1">
            <a:off x="1081525" y="3717550"/>
            <a:ext cx="428475" cy="1089975"/>
            <a:chOff x="265500" y="3139425"/>
            <a:chExt cx="428475" cy="1089975"/>
          </a:xfrm>
        </p:grpSpPr>
        <p:sp>
          <p:nvSpPr>
            <p:cNvPr id="195" name="Google Shape;195;p49"/>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9"/>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9"/>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9"/>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9"/>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49"/>
          <p:cNvGrpSpPr/>
          <p:nvPr/>
        </p:nvGrpSpPr>
        <p:grpSpPr>
          <a:xfrm flipH="1">
            <a:off x="-88212" y="0"/>
            <a:ext cx="2329250" cy="4649994"/>
            <a:chOff x="6850925" y="0"/>
            <a:chExt cx="2329250" cy="4649994"/>
          </a:xfrm>
        </p:grpSpPr>
        <p:sp>
          <p:nvSpPr>
            <p:cNvPr id="201" name="Google Shape;201;p49"/>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9"/>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9"/>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9"/>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49"/>
          <p:cNvSpPr/>
          <p:nvPr/>
        </p:nvSpPr>
        <p:spPr>
          <a:xfrm flipH="1">
            <a:off x="-22573" y="372410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49"/>
          <p:cNvGrpSpPr/>
          <p:nvPr/>
        </p:nvGrpSpPr>
        <p:grpSpPr>
          <a:xfrm>
            <a:off x="8602100" y="3744775"/>
            <a:ext cx="295875" cy="1035525"/>
            <a:chOff x="6677850" y="2806525"/>
            <a:chExt cx="295875" cy="1035525"/>
          </a:xfrm>
        </p:grpSpPr>
        <p:sp>
          <p:nvSpPr>
            <p:cNvPr id="207" name="Google Shape;207;p49"/>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9"/>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9"/>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9"/>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9"/>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49"/>
          <p:cNvSpPr/>
          <p:nvPr/>
        </p:nvSpPr>
        <p:spPr>
          <a:xfrm>
            <a:off x="73735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9"/>
          <p:cNvSpPr/>
          <p:nvPr/>
        </p:nvSpPr>
        <p:spPr>
          <a:xfrm>
            <a:off x="64550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9"/>
          <p:cNvSpPr/>
          <p:nvPr/>
        </p:nvSpPr>
        <p:spPr>
          <a:xfrm>
            <a:off x="2924225" y="2707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9"/>
          <p:cNvSpPr txBox="1"/>
          <p:nvPr>
            <p:ph type="title"/>
          </p:nvPr>
        </p:nvSpPr>
        <p:spPr>
          <a:xfrm>
            <a:off x="958125" y="2150850"/>
            <a:ext cx="5067600" cy="841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6" name="Google Shape;216;p49"/>
          <p:cNvSpPr txBox="1"/>
          <p:nvPr>
            <p:ph idx="2" type="title"/>
          </p:nvPr>
        </p:nvSpPr>
        <p:spPr>
          <a:xfrm>
            <a:off x="2640675" y="1000125"/>
            <a:ext cx="1702500" cy="114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6000"/>
              <a:buNone/>
              <a:defRPr b="0"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7" name="Google Shape;217;p49"/>
          <p:cNvSpPr txBox="1"/>
          <p:nvPr>
            <p:ph idx="1" type="subTitle"/>
          </p:nvPr>
        </p:nvSpPr>
        <p:spPr>
          <a:xfrm>
            <a:off x="2150925" y="3082900"/>
            <a:ext cx="2682000" cy="638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218" name="Shape 218"/>
        <p:cNvGrpSpPr/>
        <p:nvPr/>
      </p:nvGrpSpPr>
      <p:grpSpPr>
        <a:xfrm>
          <a:off x="0" y="0"/>
          <a:ext cx="0" cy="0"/>
          <a:chOff x="0" y="0"/>
          <a:chExt cx="0" cy="0"/>
        </a:xfrm>
      </p:grpSpPr>
      <p:grpSp>
        <p:nvGrpSpPr>
          <p:cNvPr id="219" name="Google Shape;219;p50"/>
          <p:cNvGrpSpPr/>
          <p:nvPr/>
        </p:nvGrpSpPr>
        <p:grpSpPr>
          <a:xfrm>
            <a:off x="-21829" y="4448761"/>
            <a:ext cx="9193242" cy="775832"/>
            <a:chOff x="-1975" y="4448714"/>
            <a:chExt cx="9143865" cy="775832"/>
          </a:xfrm>
        </p:grpSpPr>
        <p:grpSp>
          <p:nvGrpSpPr>
            <p:cNvPr id="220" name="Google Shape;220;p50"/>
            <p:cNvGrpSpPr/>
            <p:nvPr/>
          </p:nvGrpSpPr>
          <p:grpSpPr>
            <a:xfrm>
              <a:off x="-1975" y="4448714"/>
              <a:ext cx="9143865" cy="775832"/>
              <a:chOff x="-1975" y="4372514"/>
              <a:chExt cx="9143865" cy="775832"/>
            </a:xfrm>
          </p:grpSpPr>
          <p:grpSp>
            <p:nvGrpSpPr>
              <p:cNvPr id="221" name="Google Shape;221;p50"/>
              <p:cNvGrpSpPr/>
              <p:nvPr/>
            </p:nvGrpSpPr>
            <p:grpSpPr>
              <a:xfrm>
                <a:off x="-1975" y="4372514"/>
                <a:ext cx="9143865" cy="775832"/>
                <a:chOff x="-1667166" y="4067717"/>
                <a:chExt cx="9130170" cy="775832"/>
              </a:xfrm>
            </p:grpSpPr>
            <p:sp>
              <p:nvSpPr>
                <p:cNvPr id="222" name="Google Shape;222;p50"/>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0"/>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0"/>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0"/>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0"/>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0"/>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0"/>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0"/>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0"/>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0"/>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0"/>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0"/>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0"/>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0"/>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0"/>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0"/>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0"/>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0"/>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0"/>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0"/>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0"/>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0"/>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0"/>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0"/>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0"/>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0"/>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0"/>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0"/>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0"/>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0"/>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0"/>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0"/>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0"/>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0"/>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0"/>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0"/>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0"/>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50"/>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0"/>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0"/>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0"/>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50"/>
            <p:cNvGrpSpPr/>
            <p:nvPr/>
          </p:nvGrpSpPr>
          <p:grpSpPr>
            <a:xfrm>
              <a:off x="4395577" y="4761375"/>
              <a:ext cx="317075" cy="150527"/>
              <a:chOff x="2964652" y="4501287"/>
              <a:chExt cx="317075" cy="150527"/>
            </a:xfrm>
          </p:grpSpPr>
          <p:sp>
            <p:nvSpPr>
              <p:cNvPr id="265" name="Google Shape;265;p50"/>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0"/>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0"/>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0"/>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0"/>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0"/>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0"/>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50"/>
            <p:cNvGrpSpPr/>
            <p:nvPr/>
          </p:nvGrpSpPr>
          <p:grpSpPr>
            <a:xfrm>
              <a:off x="2000952" y="4886087"/>
              <a:ext cx="317073" cy="150527"/>
              <a:chOff x="1295018" y="4348890"/>
              <a:chExt cx="316598" cy="150527"/>
            </a:xfrm>
          </p:grpSpPr>
          <p:sp>
            <p:nvSpPr>
              <p:cNvPr id="273" name="Google Shape;273;p5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50"/>
            <p:cNvGrpSpPr/>
            <p:nvPr/>
          </p:nvGrpSpPr>
          <p:grpSpPr>
            <a:xfrm>
              <a:off x="6953952" y="4886087"/>
              <a:ext cx="317073" cy="150527"/>
              <a:chOff x="1295018" y="4348890"/>
              <a:chExt cx="316598" cy="150527"/>
            </a:xfrm>
          </p:grpSpPr>
          <p:sp>
            <p:nvSpPr>
              <p:cNvPr id="281" name="Google Shape;281;p5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8" name="Google Shape;288;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89" name="Google Shape;289;p50"/>
          <p:cNvSpPr txBox="1"/>
          <p:nvPr>
            <p:ph idx="1" type="subTitle"/>
          </p:nvPr>
        </p:nvSpPr>
        <p:spPr>
          <a:xfrm>
            <a:off x="4820661" y="1515225"/>
            <a:ext cx="3526800" cy="193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0" name="Google Shape;290;p50"/>
          <p:cNvSpPr txBox="1"/>
          <p:nvPr>
            <p:ph idx="2" type="subTitle"/>
          </p:nvPr>
        </p:nvSpPr>
        <p:spPr>
          <a:xfrm>
            <a:off x="795461" y="1515225"/>
            <a:ext cx="3526800" cy="1935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91" name="Google Shape;291;p50"/>
          <p:cNvGrpSpPr/>
          <p:nvPr/>
        </p:nvGrpSpPr>
        <p:grpSpPr>
          <a:xfrm>
            <a:off x="8602100" y="3744775"/>
            <a:ext cx="295875" cy="1035525"/>
            <a:chOff x="6677850" y="2806525"/>
            <a:chExt cx="295875" cy="1035525"/>
          </a:xfrm>
        </p:grpSpPr>
        <p:sp>
          <p:nvSpPr>
            <p:cNvPr id="292" name="Google Shape;292;p50"/>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0"/>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0"/>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0"/>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0"/>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50"/>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0"/>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0"/>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00" name="Shape 300"/>
        <p:cNvGrpSpPr/>
        <p:nvPr/>
      </p:nvGrpSpPr>
      <p:grpSpPr>
        <a:xfrm>
          <a:off x="0" y="0"/>
          <a:ext cx="0" cy="0"/>
          <a:chOff x="0" y="0"/>
          <a:chExt cx="0" cy="0"/>
        </a:xfrm>
      </p:grpSpPr>
      <p:grpSp>
        <p:nvGrpSpPr>
          <p:cNvPr id="301" name="Google Shape;301;p54"/>
          <p:cNvGrpSpPr/>
          <p:nvPr/>
        </p:nvGrpSpPr>
        <p:grpSpPr>
          <a:xfrm>
            <a:off x="-21829" y="4448761"/>
            <a:ext cx="9193242" cy="775832"/>
            <a:chOff x="-1975" y="4448714"/>
            <a:chExt cx="9143865" cy="775832"/>
          </a:xfrm>
        </p:grpSpPr>
        <p:grpSp>
          <p:nvGrpSpPr>
            <p:cNvPr id="302" name="Google Shape;302;p54"/>
            <p:cNvGrpSpPr/>
            <p:nvPr/>
          </p:nvGrpSpPr>
          <p:grpSpPr>
            <a:xfrm>
              <a:off x="-1975" y="4448714"/>
              <a:ext cx="9143865" cy="775832"/>
              <a:chOff x="-1975" y="4372514"/>
              <a:chExt cx="9143865" cy="775832"/>
            </a:xfrm>
          </p:grpSpPr>
          <p:grpSp>
            <p:nvGrpSpPr>
              <p:cNvPr id="303" name="Google Shape;303;p54"/>
              <p:cNvGrpSpPr/>
              <p:nvPr/>
            </p:nvGrpSpPr>
            <p:grpSpPr>
              <a:xfrm>
                <a:off x="-1975" y="4372514"/>
                <a:ext cx="9143865" cy="775832"/>
                <a:chOff x="-1667166" y="4067717"/>
                <a:chExt cx="9130170" cy="775832"/>
              </a:xfrm>
            </p:grpSpPr>
            <p:sp>
              <p:nvSpPr>
                <p:cNvPr id="304" name="Google Shape;304;p54"/>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4"/>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4"/>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4"/>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4"/>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4"/>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4"/>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4"/>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4"/>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4"/>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4"/>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4"/>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4"/>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4"/>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4"/>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4"/>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4"/>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4"/>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4"/>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4"/>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4"/>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4"/>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4"/>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4"/>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4"/>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4"/>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4"/>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54"/>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4"/>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4"/>
            <p:cNvGrpSpPr/>
            <p:nvPr/>
          </p:nvGrpSpPr>
          <p:grpSpPr>
            <a:xfrm>
              <a:off x="4395577" y="4761375"/>
              <a:ext cx="317075" cy="150527"/>
              <a:chOff x="2964652" y="4501287"/>
              <a:chExt cx="317075" cy="150527"/>
            </a:xfrm>
          </p:grpSpPr>
          <p:sp>
            <p:nvSpPr>
              <p:cNvPr id="347" name="Google Shape;347;p54"/>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4"/>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4"/>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4"/>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4"/>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4"/>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4"/>
            <p:cNvGrpSpPr/>
            <p:nvPr/>
          </p:nvGrpSpPr>
          <p:grpSpPr>
            <a:xfrm>
              <a:off x="2000952" y="4886087"/>
              <a:ext cx="317073" cy="150527"/>
              <a:chOff x="1295018" y="4348890"/>
              <a:chExt cx="316598" cy="150527"/>
            </a:xfrm>
          </p:grpSpPr>
          <p:sp>
            <p:nvSpPr>
              <p:cNvPr id="355" name="Google Shape;355;p5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54"/>
            <p:cNvGrpSpPr/>
            <p:nvPr/>
          </p:nvGrpSpPr>
          <p:grpSpPr>
            <a:xfrm>
              <a:off x="6953952" y="4886087"/>
              <a:ext cx="317073" cy="150527"/>
              <a:chOff x="1295018" y="4348890"/>
              <a:chExt cx="316598" cy="150527"/>
            </a:xfrm>
          </p:grpSpPr>
          <p:sp>
            <p:nvSpPr>
              <p:cNvPr id="363" name="Google Shape;363;p5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0" name="Google Shape;370;p54"/>
          <p:cNvSpPr txBox="1"/>
          <p:nvPr>
            <p:ph idx="1" type="subTitle"/>
          </p:nvPr>
        </p:nvSpPr>
        <p:spPr>
          <a:xfrm>
            <a:off x="713276" y="2863149"/>
            <a:ext cx="23931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1" name="Google Shape;371;p54"/>
          <p:cNvSpPr txBox="1"/>
          <p:nvPr>
            <p:ph idx="2" type="subTitle"/>
          </p:nvPr>
        </p:nvSpPr>
        <p:spPr>
          <a:xfrm>
            <a:off x="3361161" y="3472749"/>
            <a:ext cx="23931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2" name="Google Shape;372;p54"/>
          <p:cNvSpPr txBox="1"/>
          <p:nvPr>
            <p:ph idx="3" type="subTitle"/>
          </p:nvPr>
        </p:nvSpPr>
        <p:spPr>
          <a:xfrm>
            <a:off x="6037874" y="2863149"/>
            <a:ext cx="23931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3" name="Google Shape;373;p5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4" name="Google Shape;374;p54"/>
          <p:cNvSpPr txBox="1"/>
          <p:nvPr>
            <p:ph idx="4" type="subTitle"/>
          </p:nvPr>
        </p:nvSpPr>
        <p:spPr>
          <a:xfrm>
            <a:off x="713276" y="2552600"/>
            <a:ext cx="23931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5" name="Google Shape;375;p54"/>
          <p:cNvSpPr txBox="1"/>
          <p:nvPr>
            <p:ph idx="5" type="subTitle"/>
          </p:nvPr>
        </p:nvSpPr>
        <p:spPr>
          <a:xfrm>
            <a:off x="3361161" y="3162200"/>
            <a:ext cx="23931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6" name="Google Shape;376;p54"/>
          <p:cNvSpPr txBox="1"/>
          <p:nvPr>
            <p:ph idx="6" type="subTitle"/>
          </p:nvPr>
        </p:nvSpPr>
        <p:spPr>
          <a:xfrm>
            <a:off x="6037874" y="2552600"/>
            <a:ext cx="2393100" cy="394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b="1" sz="2000">
                <a:latin typeface="Georama"/>
                <a:ea typeface="Georama"/>
                <a:cs typeface="Georama"/>
                <a:sym typeface="Georama"/>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7" name="Google Shape;377;p54"/>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54"/>
          <p:cNvGrpSpPr/>
          <p:nvPr/>
        </p:nvGrpSpPr>
        <p:grpSpPr>
          <a:xfrm flipH="1">
            <a:off x="458663" y="4063588"/>
            <a:ext cx="428475" cy="1089975"/>
            <a:chOff x="265500" y="3139425"/>
            <a:chExt cx="428475" cy="1089975"/>
          </a:xfrm>
        </p:grpSpPr>
        <p:sp>
          <p:nvSpPr>
            <p:cNvPr id="379" name="Google Shape;379;p54"/>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4"/>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4"/>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4"/>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4"/>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54"/>
          <p:cNvGrpSpPr/>
          <p:nvPr/>
        </p:nvGrpSpPr>
        <p:grpSpPr>
          <a:xfrm>
            <a:off x="99850" y="3909213"/>
            <a:ext cx="295875" cy="1035525"/>
            <a:chOff x="6677850" y="2806525"/>
            <a:chExt cx="295875" cy="1035525"/>
          </a:xfrm>
        </p:grpSpPr>
        <p:sp>
          <p:nvSpPr>
            <p:cNvPr id="385" name="Google Shape;385;p54"/>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4"/>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4"/>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4"/>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4"/>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0" name="Google Shape;390;p54"/>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4"/>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4"/>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93" name="Shape 393"/>
        <p:cNvGrpSpPr/>
        <p:nvPr/>
      </p:nvGrpSpPr>
      <p:grpSpPr>
        <a:xfrm>
          <a:off x="0" y="0"/>
          <a:ext cx="0" cy="0"/>
          <a:chOff x="0" y="0"/>
          <a:chExt cx="0" cy="0"/>
        </a:xfrm>
      </p:grpSpPr>
      <p:grpSp>
        <p:nvGrpSpPr>
          <p:cNvPr id="394" name="Google Shape;394;p71"/>
          <p:cNvGrpSpPr/>
          <p:nvPr/>
        </p:nvGrpSpPr>
        <p:grpSpPr>
          <a:xfrm>
            <a:off x="-14559" y="4448642"/>
            <a:ext cx="9178611" cy="775832"/>
            <a:chOff x="-1975" y="4448714"/>
            <a:chExt cx="9143865" cy="775832"/>
          </a:xfrm>
        </p:grpSpPr>
        <p:grpSp>
          <p:nvGrpSpPr>
            <p:cNvPr id="395" name="Google Shape;395;p71"/>
            <p:cNvGrpSpPr/>
            <p:nvPr/>
          </p:nvGrpSpPr>
          <p:grpSpPr>
            <a:xfrm>
              <a:off x="-1975" y="4448714"/>
              <a:ext cx="9143865" cy="775832"/>
              <a:chOff x="-1975" y="4372514"/>
              <a:chExt cx="9143865" cy="775832"/>
            </a:xfrm>
          </p:grpSpPr>
          <p:grpSp>
            <p:nvGrpSpPr>
              <p:cNvPr id="396" name="Google Shape;396;p71"/>
              <p:cNvGrpSpPr/>
              <p:nvPr/>
            </p:nvGrpSpPr>
            <p:grpSpPr>
              <a:xfrm>
                <a:off x="-1975" y="4372514"/>
                <a:ext cx="9143865" cy="775832"/>
                <a:chOff x="-1667166" y="4067717"/>
                <a:chExt cx="9130170" cy="775832"/>
              </a:xfrm>
            </p:grpSpPr>
            <p:sp>
              <p:nvSpPr>
                <p:cNvPr id="397" name="Google Shape;397;p71"/>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1"/>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1"/>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1"/>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1"/>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1"/>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1"/>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1"/>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1"/>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1"/>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1"/>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1"/>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1"/>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1"/>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1"/>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1"/>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1"/>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1"/>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1"/>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1"/>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1"/>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1"/>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1"/>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1"/>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1"/>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1"/>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1"/>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1"/>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1"/>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1"/>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1"/>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1"/>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1"/>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1"/>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1"/>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1"/>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1"/>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1"/>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71"/>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1"/>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1"/>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1"/>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9" name="Google Shape;439;p71"/>
            <p:cNvGrpSpPr/>
            <p:nvPr/>
          </p:nvGrpSpPr>
          <p:grpSpPr>
            <a:xfrm>
              <a:off x="4395577" y="4761375"/>
              <a:ext cx="317075" cy="150527"/>
              <a:chOff x="2964652" y="4501287"/>
              <a:chExt cx="317075" cy="150527"/>
            </a:xfrm>
          </p:grpSpPr>
          <p:sp>
            <p:nvSpPr>
              <p:cNvPr id="440" name="Google Shape;440;p71"/>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1"/>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1"/>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1"/>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1"/>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1"/>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1"/>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71"/>
            <p:cNvGrpSpPr/>
            <p:nvPr/>
          </p:nvGrpSpPr>
          <p:grpSpPr>
            <a:xfrm>
              <a:off x="2000952" y="4886087"/>
              <a:ext cx="317073" cy="150527"/>
              <a:chOff x="1295018" y="4348890"/>
              <a:chExt cx="316598" cy="150527"/>
            </a:xfrm>
          </p:grpSpPr>
          <p:sp>
            <p:nvSpPr>
              <p:cNvPr id="448" name="Google Shape;448;p7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71"/>
            <p:cNvGrpSpPr/>
            <p:nvPr/>
          </p:nvGrpSpPr>
          <p:grpSpPr>
            <a:xfrm>
              <a:off x="6953952" y="4886087"/>
              <a:ext cx="317073" cy="150527"/>
              <a:chOff x="1295018" y="4348890"/>
              <a:chExt cx="316598" cy="150527"/>
            </a:xfrm>
          </p:grpSpPr>
          <p:sp>
            <p:nvSpPr>
              <p:cNvPr id="456" name="Google Shape;456;p7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3" name="Google Shape;463;p71"/>
          <p:cNvGrpSpPr/>
          <p:nvPr/>
        </p:nvGrpSpPr>
        <p:grpSpPr>
          <a:xfrm flipH="1">
            <a:off x="458663" y="4063588"/>
            <a:ext cx="428475" cy="1089975"/>
            <a:chOff x="265500" y="3139425"/>
            <a:chExt cx="428475" cy="1089975"/>
          </a:xfrm>
        </p:grpSpPr>
        <p:sp>
          <p:nvSpPr>
            <p:cNvPr id="464" name="Google Shape;464;p71"/>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1"/>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1"/>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1"/>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1"/>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 name="Google Shape;469;p71"/>
          <p:cNvGrpSpPr/>
          <p:nvPr/>
        </p:nvGrpSpPr>
        <p:grpSpPr>
          <a:xfrm>
            <a:off x="99850" y="3909213"/>
            <a:ext cx="295875" cy="1035525"/>
            <a:chOff x="6677850" y="2806525"/>
            <a:chExt cx="295875" cy="1035525"/>
          </a:xfrm>
        </p:grpSpPr>
        <p:sp>
          <p:nvSpPr>
            <p:cNvPr id="470" name="Google Shape;470;p71"/>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1"/>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1"/>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1"/>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1"/>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71"/>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1"/>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1"/>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8" name="Shape 478"/>
        <p:cNvGrpSpPr/>
        <p:nvPr/>
      </p:nvGrpSpPr>
      <p:grpSpPr>
        <a:xfrm>
          <a:off x="0" y="0"/>
          <a:ext cx="0" cy="0"/>
          <a:chOff x="0" y="0"/>
          <a:chExt cx="0" cy="0"/>
        </a:xfrm>
      </p:grpSpPr>
      <p:grpSp>
        <p:nvGrpSpPr>
          <p:cNvPr id="479" name="Google Shape;479;p51"/>
          <p:cNvGrpSpPr/>
          <p:nvPr/>
        </p:nvGrpSpPr>
        <p:grpSpPr>
          <a:xfrm flipH="1" rot="-371300">
            <a:off x="138460" y="3844225"/>
            <a:ext cx="295883" cy="1035553"/>
            <a:chOff x="6677850" y="2806525"/>
            <a:chExt cx="295875" cy="1035525"/>
          </a:xfrm>
        </p:grpSpPr>
        <p:sp>
          <p:nvSpPr>
            <p:cNvPr id="480" name="Google Shape;480;p51"/>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1"/>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1"/>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1"/>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1"/>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51"/>
          <p:cNvGrpSpPr/>
          <p:nvPr/>
        </p:nvGrpSpPr>
        <p:grpSpPr>
          <a:xfrm rot="220177">
            <a:off x="8488554" y="3817042"/>
            <a:ext cx="428454" cy="1089921"/>
            <a:chOff x="265500" y="3139425"/>
            <a:chExt cx="428475" cy="1089975"/>
          </a:xfrm>
        </p:grpSpPr>
        <p:sp>
          <p:nvSpPr>
            <p:cNvPr id="486" name="Google Shape;486;p51"/>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1"/>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1"/>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1"/>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1"/>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51"/>
          <p:cNvGrpSpPr/>
          <p:nvPr/>
        </p:nvGrpSpPr>
        <p:grpSpPr>
          <a:xfrm>
            <a:off x="-21829" y="4448761"/>
            <a:ext cx="9193242" cy="775832"/>
            <a:chOff x="-1975" y="4448714"/>
            <a:chExt cx="9143865" cy="775832"/>
          </a:xfrm>
        </p:grpSpPr>
        <p:grpSp>
          <p:nvGrpSpPr>
            <p:cNvPr id="492" name="Google Shape;492;p51"/>
            <p:cNvGrpSpPr/>
            <p:nvPr/>
          </p:nvGrpSpPr>
          <p:grpSpPr>
            <a:xfrm>
              <a:off x="-1975" y="4448714"/>
              <a:ext cx="9143865" cy="775832"/>
              <a:chOff x="-1975" y="4372514"/>
              <a:chExt cx="9143865" cy="775832"/>
            </a:xfrm>
          </p:grpSpPr>
          <p:grpSp>
            <p:nvGrpSpPr>
              <p:cNvPr id="493" name="Google Shape;493;p51"/>
              <p:cNvGrpSpPr/>
              <p:nvPr/>
            </p:nvGrpSpPr>
            <p:grpSpPr>
              <a:xfrm>
                <a:off x="-1975" y="4372514"/>
                <a:ext cx="9143865" cy="775832"/>
                <a:chOff x="-1667166" y="4067717"/>
                <a:chExt cx="9130170" cy="775832"/>
              </a:xfrm>
            </p:grpSpPr>
            <p:sp>
              <p:nvSpPr>
                <p:cNvPr id="494" name="Google Shape;494;p51"/>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1"/>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1"/>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1"/>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1"/>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1"/>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1"/>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1"/>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1"/>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1"/>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1"/>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1"/>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1"/>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1"/>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1"/>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1"/>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1"/>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1"/>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1"/>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1"/>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1"/>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1"/>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1"/>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1"/>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1"/>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1"/>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1"/>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1"/>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1"/>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1"/>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1"/>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1"/>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1"/>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1"/>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1"/>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1"/>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1"/>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2" name="Google Shape;532;p51"/>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1"/>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1"/>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1"/>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51"/>
            <p:cNvGrpSpPr/>
            <p:nvPr/>
          </p:nvGrpSpPr>
          <p:grpSpPr>
            <a:xfrm>
              <a:off x="4395577" y="4761375"/>
              <a:ext cx="317075" cy="150527"/>
              <a:chOff x="2964652" y="4501287"/>
              <a:chExt cx="317075" cy="150527"/>
            </a:xfrm>
          </p:grpSpPr>
          <p:sp>
            <p:nvSpPr>
              <p:cNvPr id="537" name="Google Shape;537;p51"/>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1"/>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1"/>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1"/>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1"/>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1"/>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1"/>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51"/>
            <p:cNvGrpSpPr/>
            <p:nvPr/>
          </p:nvGrpSpPr>
          <p:grpSpPr>
            <a:xfrm>
              <a:off x="2000952" y="4886087"/>
              <a:ext cx="317073" cy="150527"/>
              <a:chOff x="1295018" y="4348890"/>
              <a:chExt cx="316598" cy="150527"/>
            </a:xfrm>
          </p:grpSpPr>
          <p:sp>
            <p:nvSpPr>
              <p:cNvPr id="545" name="Google Shape;545;p5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51"/>
            <p:cNvGrpSpPr/>
            <p:nvPr/>
          </p:nvGrpSpPr>
          <p:grpSpPr>
            <a:xfrm>
              <a:off x="6953952" y="4886087"/>
              <a:ext cx="317073" cy="150527"/>
              <a:chOff x="1295018" y="4348890"/>
              <a:chExt cx="316598" cy="150527"/>
            </a:xfrm>
          </p:grpSpPr>
          <p:sp>
            <p:nvSpPr>
              <p:cNvPr id="553" name="Google Shape;553;p5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0" name="Google Shape;560;p51"/>
          <p:cNvSpPr/>
          <p:nvPr/>
        </p:nvSpPr>
        <p:spPr>
          <a:xfrm>
            <a:off x="8227955" y="295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1"/>
          <p:cNvSpPr/>
          <p:nvPr/>
        </p:nvSpPr>
        <p:spPr>
          <a:xfrm>
            <a:off x="7309463" y="1022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1"/>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64" name="Google Shape;564;p51"/>
          <p:cNvSpPr txBox="1"/>
          <p:nvPr>
            <p:ph idx="1" type="body"/>
          </p:nvPr>
        </p:nvSpPr>
        <p:spPr>
          <a:xfrm>
            <a:off x="720000" y="1215751"/>
            <a:ext cx="7704000" cy="411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a:lvl1pPr>
            <a:lvl2pPr indent="-304800" lvl="1" marL="914400" algn="l">
              <a:lnSpc>
                <a:spcPct val="115000"/>
              </a:lnSpc>
              <a:spcBef>
                <a:spcPts val="0"/>
              </a:spcBef>
              <a:spcAft>
                <a:spcPts val="0"/>
              </a:spcAft>
              <a:buClr>
                <a:srgbClr val="434343"/>
              </a:buClr>
              <a:buSzPts val="1200"/>
              <a:buFont typeface="Roboto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Light"/>
              <a:buAutoNum type="romanLcPeriod"/>
              <a:defRPr>
                <a:solidFill>
                  <a:srgbClr val="4343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5" name="Shape 5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66" name="Shape 566"/>
        <p:cNvGrpSpPr/>
        <p:nvPr/>
      </p:nvGrpSpPr>
      <p:grpSpPr>
        <a:xfrm>
          <a:off x="0" y="0"/>
          <a:ext cx="0" cy="0"/>
          <a:chOff x="0" y="0"/>
          <a:chExt cx="0" cy="0"/>
        </a:xfrm>
      </p:grpSpPr>
      <p:grpSp>
        <p:nvGrpSpPr>
          <p:cNvPr id="567" name="Google Shape;567;p66"/>
          <p:cNvGrpSpPr/>
          <p:nvPr/>
        </p:nvGrpSpPr>
        <p:grpSpPr>
          <a:xfrm>
            <a:off x="-16999" y="4295702"/>
            <a:ext cx="7672869" cy="1289413"/>
            <a:chOff x="-7" y="4277172"/>
            <a:chExt cx="7497429" cy="1289413"/>
          </a:xfrm>
        </p:grpSpPr>
        <p:sp>
          <p:nvSpPr>
            <p:cNvPr id="568" name="Google Shape;568;p66"/>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9" name="Google Shape;569;p66"/>
            <p:cNvGrpSpPr/>
            <p:nvPr/>
          </p:nvGrpSpPr>
          <p:grpSpPr>
            <a:xfrm>
              <a:off x="2793314" y="4501287"/>
              <a:ext cx="317075" cy="150527"/>
              <a:chOff x="2964652" y="4501287"/>
              <a:chExt cx="317075" cy="150527"/>
            </a:xfrm>
          </p:grpSpPr>
          <p:sp>
            <p:nvSpPr>
              <p:cNvPr id="570" name="Google Shape;570;p66"/>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6"/>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6"/>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6"/>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6"/>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6"/>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6"/>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66"/>
            <p:cNvGrpSpPr/>
            <p:nvPr/>
          </p:nvGrpSpPr>
          <p:grpSpPr>
            <a:xfrm>
              <a:off x="1318077" y="4780312"/>
              <a:ext cx="317073" cy="150527"/>
              <a:chOff x="1295018" y="4348890"/>
              <a:chExt cx="316598" cy="150527"/>
            </a:xfrm>
          </p:grpSpPr>
          <p:sp>
            <p:nvSpPr>
              <p:cNvPr id="578" name="Google Shape;578;p6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66"/>
            <p:cNvGrpSpPr/>
            <p:nvPr/>
          </p:nvGrpSpPr>
          <p:grpSpPr>
            <a:xfrm>
              <a:off x="4554127" y="4846612"/>
              <a:ext cx="317073" cy="150527"/>
              <a:chOff x="1295018" y="4348890"/>
              <a:chExt cx="316598" cy="150527"/>
            </a:xfrm>
          </p:grpSpPr>
          <p:sp>
            <p:nvSpPr>
              <p:cNvPr id="586" name="Google Shape;586;p6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3" name="Google Shape;593;p66"/>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6"/>
          <p:cNvSpPr/>
          <p:nvPr/>
        </p:nvSpPr>
        <p:spPr>
          <a:xfrm>
            <a:off x="7688300" y="3391150"/>
            <a:ext cx="1827725" cy="1289425"/>
          </a:xfrm>
          <a:custGeom>
            <a:rect b="b" l="l" r="r" t="t"/>
            <a:pathLst>
              <a:path extrusionOk="0" h="51577" w="73109">
                <a:moveTo>
                  <a:pt x="14983" y="1"/>
                </a:moveTo>
                <a:cubicBezTo>
                  <a:pt x="14672" y="1"/>
                  <a:pt x="14360" y="24"/>
                  <a:pt x="14048" y="76"/>
                </a:cubicBezTo>
                <a:cubicBezTo>
                  <a:pt x="11944" y="427"/>
                  <a:pt x="10059" y="2662"/>
                  <a:pt x="10848" y="4634"/>
                </a:cubicBezTo>
                <a:cubicBezTo>
                  <a:pt x="11484" y="6190"/>
                  <a:pt x="13346" y="6760"/>
                  <a:pt x="14968" y="7264"/>
                </a:cubicBezTo>
                <a:cubicBezTo>
                  <a:pt x="16568" y="7746"/>
                  <a:pt x="18409" y="8667"/>
                  <a:pt x="18628" y="10332"/>
                </a:cubicBezTo>
                <a:cubicBezTo>
                  <a:pt x="18877" y="12132"/>
                  <a:pt x="16933" y="13464"/>
                  <a:pt x="15108" y="13464"/>
                </a:cubicBezTo>
                <a:cubicBezTo>
                  <a:pt x="14845" y="13464"/>
                  <a:pt x="14584" y="13436"/>
                  <a:pt x="14332" y="13378"/>
                </a:cubicBezTo>
                <a:cubicBezTo>
                  <a:pt x="12338" y="12896"/>
                  <a:pt x="10804" y="11318"/>
                  <a:pt x="9292" y="9916"/>
                </a:cubicBezTo>
                <a:cubicBezTo>
                  <a:pt x="7910" y="8652"/>
                  <a:pt x="6244" y="7460"/>
                  <a:pt x="4421" y="7460"/>
                </a:cubicBezTo>
                <a:cubicBezTo>
                  <a:pt x="4220" y="7460"/>
                  <a:pt x="4018" y="7475"/>
                  <a:pt x="3813" y="7505"/>
                </a:cubicBezTo>
                <a:cubicBezTo>
                  <a:pt x="1644" y="7834"/>
                  <a:pt x="110" y="10025"/>
                  <a:pt x="66" y="12195"/>
                </a:cubicBezTo>
                <a:cubicBezTo>
                  <a:pt x="0" y="14364"/>
                  <a:pt x="1183" y="16446"/>
                  <a:pt x="2783" y="17915"/>
                </a:cubicBezTo>
                <a:cubicBezTo>
                  <a:pt x="4361" y="19405"/>
                  <a:pt x="6333" y="20435"/>
                  <a:pt x="8262" y="21421"/>
                </a:cubicBezTo>
                <a:cubicBezTo>
                  <a:pt x="13105" y="23919"/>
                  <a:pt x="59390" y="49100"/>
                  <a:pt x="64277" y="51576"/>
                </a:cubicBezTo>
                <a:lnTo>
                  <a:pt x="73109" y="26155"/>
                </a:lnTo>
                <a:cubicBezTo>
                  <a:pt x="67937" y="23788"/>
                  <a:pt x="25378" y="3911"/>
                  <a:pt x="20184" y="1522"/>
                </a:cubicBezTo>
                <a:cubicBezTo>
                  <a:pt x="18539" y="793"/>
                  <a:pt x="16783" y="1"/>
                  <a:pt x="149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p66"/>
          <p:cNvGrpSpPr/>
          <p:nvPr/>
        </p:nvGrpSpPr>
        <p:grpSpPr>
          <a:xfrm>
            <a:off x="6927125" y="0"/>
            <a:ext cx="2329250" cy="4649994"/>
            <a:chOff x="6850925" y="0"/>
            <a:chExt cx="2329250" cy="4649994"/>
          </a:xfrm>
        </p:grpSpPr>
        <p:sp>
          <p:nvSpPr>
            <p:cNvPr id="596" name="Google Shape;596;p66"/>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6"/>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6"/>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6"/>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p66"/>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6"/>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6"/>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6"/>
          <p:cNvSpPr txBox="1"/>
          <p:nvPr>
            <p:ph type="title"/>
          </p:nvPr>
        </p:nvSpPr>
        <p:spPr>
          <a:xfrm>
            <a:off x="747700" y="539500"/>
            <a:ext cx="4448100" cy="10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7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4" name="Google Shape;604;p66"/>
          <p:cNvSpPr txBox="1"/>
          <p:nvPr>
            <p:ph idx="1" type="subTitle"/>
          </p:nvPr>
        </p:nvSpPr>
        <p:spPr>
          <a:xfrm>
            <a:off x="747700" y="1722730"/>
            <a:ext cx="4448100" cy="1101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5" name="Google Shape;605;p66"/>
          <p:cNvSpPr txBox="1"/>
          <p:nvPr/>
        </p:nvSpPr>
        <p:spPr>
          <a:xfrm>
            <a:off x="747700" y="3459550"/>
            <a:ext cx="4448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en" sz="1000" u="none" cap="none" strike="noStrike">
                <a:solidFill>
                  <a:schemeClr val="dk1"/>
                </a:solidFill>
                <a:latin typeface="Golos Text"/>
                <a:ea typeface="Golos Text"/>
                <a:cs typeface="Golos Text"/>
                <a:sym typeface="Golos Text"/>
              </a:rPr>
              <a:t>CREDITS: This presentation template was created by </a:t>
            </a:r>
            <a:r>
              <a:rPr b="0" i="0" lang="en" sz="1000" u="sng" cap="none" strike="noStrike">
                <a:solidFill>
                  <a:schemeClr val="hlink"/>
                </a:solidFill>
                <a:latin typeface="Golos Text"/>
                <a:ea typeface="Golos Text"/>
                <a:cs typeface="Golos Text"/>
                <a:sym typeface="Golos Text"/>
                <a:hlinkClick r:id="rId2"/>
              </a:rPr>
              <a:t>Slidesgo</a:t>
            </a:r>
            <a:r>
              <a:rPr b="0" i="0" lang="en" sz="1000" u="none" cap="none" strike="noStrike">
                <a:solidFill>
                  <a:schemeClr val="dk1"/>
                </a:solidFill>
                <a:latin typeface="Golos Text"/>
                <a:ea typeface="Golos Text"/>
                <a:cs typeface="Golos Text"/>
                <a:sym typeface="Golos Text"/>
              </a:rPr>
              <a:t>, and includes icons by </a:t>
            </a:r>
            <a:r>
              <a:rPr b="0" i="0" lang="en" sz="1000" u="sng" cap="none" strike="noStrike">
                <a:solidFill>
                  <a:schemeClr val="dk1"/>
                </a:solidFill>
                <a:latin typeface="Golos Text"/>
                <a:ea typeface="Golos Text"/>
                <a:cs typeface="Golos Text"/>
                <a:sym typeface="Golos Text"/>
                <a:hlinkClick r:id="rId3">
                  <a:extLst>
                    <a:ext uri="{A12FA001-AC4F-418D-AE19-62706E023703}">
                      <ahyp:hlinkClr val="tx"/>
                    </a:ext>
                  </a:extLst>
                </a:hlinkClick>
              </a:rPr>
              <a:t>Flaticon</a:t>
            </a:r>
            <a:r>
              <a:rPr b="0" i="0" lang="en" sz="1000" u="none" cap="none" strike="noStrike">
                <a:solidFill>
                  <a:schemeClr val="dk1"/>
                </a:solidFill>
                <a:latin typeface="Golos Text"/>
                <a:ea typeface="Golos Text"/>
                <a:cs typeface="Golos Text"/>
                <a:sym typeface="Golos Text"/>
              </a:rPr>
              <a:t>, and infographics &amp; images by </a:t>
            </a:r>
            <a:r>
              <a:rPr b="0" i="0" lang="en" sz="1000" u="sng" cap="none" strike="noStrike">
                <a:solidFill>
                  <a:schemeClr val="dk1"/>
                </a:solidFill>
                <a:latin typeface="Golos Text"/>
                <a:ea typeface="Golos Text"/>
                <a:cs typeface="Golos Text"/>
                <a:sym typeface="Golos Text"/>
                <a:hlinkClick r:id="rId4">
                  <a:extLst>
                    <a:ext uri="{A12FA001-AC4F-418D-AE19-62706E023703}">
                      <ahyp:hlinkClr val="tx"/>
                    </a:ext>
                  </a:extLst>
                </a:hlinkClick>
              </a:rPr>
              <a:t>Freepik</a:t>
            </a:r>
            <a:r>
              <a:rPr b="0" i="0" lang="en" sz="1000" u="sng" cap="none" strike="noStrike">
                <a:solidFill>
                  <a:schemeClr val="dk1"/>
                </a:solidFill>
                <a:latin typeface="Golos Text"/>
                <a:ea typeface="Golos Text"/>
                <a:cs typeface="Golos Text"/>
                <a:sym typeface="Golos Text"/>
              </a:rPr>
              <a:t> </a:t>
            </a:r>
            <a:endParaRPr b="0" i="0" sz="1000" u="sng" cap="none" strike="noStrike">
              <a:solidFill>
                <a:schemeClr val="dk1"/>
              </a:solidFill>
              <a:latin typeface="Golos Text"/>
              <a:ea typeface="Golos Text"/>
              <a:cs typeface="Golos Text"/>
              <a:sym typeface="Golos Text"/>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1pPr>
            <a:lvl2pPr lvl="1"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2pPr>
            <a:lvl3pPr lvl="2"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3pPr>
            <a:lvl4pPr lvl="3"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4pPr>
            <a:lvl5pPr lvl="4"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5pPr>
            <a:lvl6pPr lvl="5"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6pPr>
            <a:lvl7pPr lvl="6"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7pPr>
            <a:lvl8pPr lvl="7"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8pPr>
            <a:lvl9pPr lvl="8" marR="0" rtl="0" algn="l">
              <a:lnSpc>
                <a:spcPct val="100000"/>
              </a:lnSpc>
              <a:spcBef>
                <a:spcPts val="0"/>
              </a:spcBef>
              <a:spcAft>
                <a:spcPts val="0"/>
              </a:spcAft>
              <a:buClr>
                <a:schemeClr val="dk1"/>
              </a:buClr>
              <a:buSzPts val="3000"/>
              <a:buFont typeface="Georama"/>
              <a:buNone/>
              <a:defRPr b="1" i="0" sz="3000" u="none" cap="none" strike="noStrike">
                <a:solidFill>
                  <a:schemeClr val="dk1"/>
                </a:solidFill>
                <a:latin typeface="Georama"/>
                <a:ea typeface="Georama"/>
                <a:cs typeface="Georama"/>
                <a:sym typeface="Georama"/>
              </a:defRPr>
            </a:lvl9pPr>
          </a:lstStyle>
          <a:p/>
        </p:txBody>
      </p:sp>
      <p:sp>
        <p:nvSpPr>
          <p:cNvPr id="7" name="Google Shape;7;p46"/>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1pPr>
            <a:lvl2pPr indent="-317500" lvl="1" marL="9144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2pPr>
            <a:lvl3pPr indent="-317500" lvl="2" marL="13716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3pPr>
            <a:lvl4pPr indent="-317500" lvl="3" marL="18288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4pPr>
            <a:lvl5pPr indent="-317500" lvl="4" marL="22860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5pPr>
            <a:lvl6pPr indent="-317500" lvl="5" marL="27432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6pPr>
            <a:lvl7pPr indent="-317500" lvl="6" marL="32004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7pPr>
            <a:lvl8pPr indent="-317500" lvl="7" marL="36576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8pPr>
            <a:lvl9pPr indent="-317500" lvl="8" marL="4114800" marR="0" rtl="0" algn="l">
              <a:lnSpc>
                <a:spcPct val="115000"/>
              </a:lnSpc>
              <a:spcBef>
                <a:spcPts val="0"/>
              </a:spcBef>
              <a:spcAft>
                <a:spcPts val="0"/>
              </a:spcAft>
              <a:buClr>
                <a:schemeClr val="dk1"/>
              </a:buClr>
              <a:buSzPts val="1400"/>
              <a:buFont typeface="Golos Text"/>
              <a:buChar char="■"/>
              <a:defRPr b="0" i="0" sz="1400" u="none" cap="none" strike="noStrike">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1"/>
          <p:cNvSpPr txBox="1"/>
          <p:nvPr>
            <p:ph type="ctrTitle"/>
          </p:nvPr>
        </p:nvSpPr>
        <p:spPr>
          <a:xfrm>
            <a:off x="652950" y="125125"/>
            <a:ext cx="6323700" cy="2136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 sz="2700"/>
              <a:t>Waste To WoW:</a:t>
            </a:r>
            <a:r>
              <a:rPr lang="en" sz="2500"/>
              <a:t> </a:t>
            </a:r>
            <a:r>
              <a:rPr i="0" lang="en" sz="2500" u="none" strike="noStrike">
                <a:solidFill>
                  <a:srgbClr val="000000"/>
                </a:solidFill>
              </a:rPr>
              <a:t>Home Waste Management Recommendation System - Recycling or Upcycling</a:t>
            </a:r>
            <a:endParaRPr b="0" sz="2500"/>
          </a:p>
        </p:txBody>
      </p:sp>
      <p:sp>
        <p:nvSpPr>
          <p:cNvPr id="1623" name="Google Shape;1623;p1"/>
          <p:cNvSpPr txBox="1"/>
          <p:nvPr>
            <p:ph idx="1" type="subTitle"/>
          </p:nvPr>
        </p:nvSpPr>
        <p:spPr>
          <a:xfrm>
            <a:off x="688316" y="2388121"/>
            <a:ext cx="2740200" cy="6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latin typeface="Georama"/>
                <a:ea typeface="Georama"/>
                <a:cs typeface="Georama"/>
                <a:sym typeface="Georama"/>
              </a:rPr>
              <a:t>Team 7</a:t>
            </a:r>
            <a:endParaRPr b="1">
              <a:latin typeface="Georama"/>
              <a:ea typeface="Georama"/>
              <a:cs typeface="Georama"/>
              <a:sym typeface="Georama"/>
            </a:endParaRPr>
          </a:p>
        </p:txBody>
      </p:sp>
      <p:grpSp>
        <p:nvGrpSpPr>
          <p:cNvPr id="1624" name="Google Shape;1624;p1"/>
          <p:cNvGrpSpPr/>
          <p:nvPr/>
        </p:nvGrpSpPr>
        <p:grpSpPr>
          <a:xfrm>
            <a:off x="3258674" y="3592259"/>
            <a:ext cx="1398597" cy="1093155"/>
            <a:chOff x="-116825" y="3239900"/>
            <a:chExt cx="1322050" cy="1033325"/>
          </a:xfrm>
        </p:grpSpPr>
        <p:sp>
          <p:nvSpPr>
            <p:cNvPr id="1625" name="Google Shape;1625;p1"/>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1"/>
          <p:cNvGrpSpPr/>
          <p:nvPr/>
        </p:nvGrpSpPr>
        <p:grpSpPr>
          <a:xfrm>
            <a:off x="4820566" y="3579386"/>
            <a:ext cx="1399179" cy="1106028"/>
            <a:chOff x="2271275" y="3227731"/>
            <a:chExt cx="1322600" cy="1045494"/>
          </a:xfrm>
        </p:grpSpPr>
        <p:sp>
          <p:nvSpPr>
            <p:cNvPr id="1650" name="Google Shape;1650;p1"/>
            <p:cNvSpPr/>
            <p:nvPr/>
          </p:nvSpPr>
          <p:spPr>
            <a:xfrm>
              <a:off x="2344150" y="3243200"/>
              <a:ext cx="1176300" cy="1005375"/>
            </a:xfrm>
            <a:custGeom>
              <a:rect b="b" l="l" r="r" t="t"/>
              <a:pathLst>
                <a:path extrusionOk="0" h="40215" w="47052">
                  <a:moveTo>
                    <a:pt x="2762" y="0"/>
                  </a:moveTo>
                  <a:lnTo>
                    <a:pt x="0" y="40214"/>
                  </a:lnTo>
                  <a:lnTo>
                    <a:pt x="47052" y="40214"/>
                  </a:lnTo>
                  <a:lnTo>
                    <a:pt x="43304" y="132"/>
                  </a:lnTo>
                  <a:lnTo>
                    <a:pt x="27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
            <p:cNvSpPr/>
            <p:nvPr/>
          </p:nvSpPr>
          <p:spPr>
            <a:xfrm>
              <a:off x="3257268" y="3235650"/>
              <a:ext cx="219044" cy="234397"/>
            </a:xfrm>
            <a:custGeom>
              <a:rect b="b" l="l" r="r" t="t"/>
              <a:pathLst>
                <a:path extrusionOk="0" h="12580" w="11756">
                  <a:moveTo>
                    <a:pt x="976" y="0"/>
                  </a:moveTo>
                  <a:cubicBezTo>
                    <a:pt x="482" y="0"/>
                    <a:pt x="0" y="312"/>
                    <a:pt x="22" y="937"/>
                  </a:cubicBezTo>
                  <a:cubicBezTo>
                    <a:pt x="132" y="3676"/>
                    <a:pt x="1907" y="6197"/>
                    <a:pt x="3748" y="8147"/>
                  </a:cubicBezTo>
                  <a:cubicBezTo>
                    <a:pt x="5567" y="10076"/>
                    <a:pt x="7780" y="11522"/>
                    <a:pt x="10213" y="12508"/>
                  </a:cubicBezTo>
                  <a:cubicBezTo>
                    <a:pt x="10340" y="12558"/>
                    <a:pt x="10459" y="12580"/>
                    <a:pt x="10569" y="12580"/>
                  </a:cubicBezTo>
                  <a:cubicBezTo>
                    <a:pt x="11481" y="12580"/>
                    <a:pt x="11756" y="11034"/>
                    <a:pt x="10739" y="10623"/>
                  </a:cubicBezTo>
                  <a:cubicBezTo>
                    <a:pt x="8701" y="9791"/>
                    <a:pt x="6882" y="8520"/>
                    <a:pt x="5348" y="6964"/>
                  </a:cubicBezTo>
                  <a:cubicBezTo>
                    <a:pt x="3814" y="5408"/>
                    <a:pt x="2082" y="3194"/>
                    <a:pt x="1995" y="937"/>
                  </a:cubicBezTo>
                  <a:cubicBezTo>
                    <a:pt x="1973" y="312"/>
                    <a:pt x="1469" y="0"/>
                    <a:pt x="976"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
            <p:cNvSpPr/>
            <p:nvPr/>
          </p:nvSpPr>
          <p:spPr>
            <a:xfrm>
              <a:off x="3151925" y="3227731"/>
              <a:ext cx="311051" cy="333261"/>
            </a:xfrm>
            <a:custGeom>
              <a:rect b="b" l="l" r="r" t="t"/>
              <a:pathLst>
                <a:path extrusionOk="0" h="17886" w="16694">
                  <a:moveTo>
                    <a:pt x="1364" y="0"/>
                  </a:moveTo>
                  <a:cubicBezTo>
                    <a:pt x="670" y="0"/>
                    <a:pt x="0" y="444"/>
                    <a:pt x="44" y="1340"/>
                  </a:cubicBezTo>
                  <a:cubicBezTo>
                    <a:pt x="198" y="5241"/>
                    <a:pt x="2718" y="8813"/>
                    <a:pt x="5326" y="11596"/>
                  </a:cubicBezTo>
                  <a:cubicBezTo>
                    <a:pt x="7890" y="14336"/>
                    <a:pt x="11045" y="16374"/>
                    <a:pt x="14508" y="17776"/>
                  </a:cubicBezTo>
                  <a:cubicBezTo>
                    <a:pt x="14690" y="17851"/>
                    <a:pt x="14860" y="17885"/>
                    <a:pt x="15017" y="17885"/>
                  </a:cubicBezTo>
                  <a:cubicBezTo>
                    <a:pt x="16283" y="17885"/>
                    <a:pt x="16693" y="15688"/>
                    <a:pt x="15231" y="15103"/>
                  </a:cubicBezTo>
                  <a:cubicBezTo>
                    <a:pt x="12360" y="13919"/>
                    <a:pt x="9752" y="12144"/>
                    <a:pt x="7605" y="9909"/>
                  </a:cubicBezTo>
                  <a:cubicBezTo>
                    <a:pt x="5435" y="7695"/>
                    <a:pt x="2959" y="4540"/>
                    <a:pt x="2827" y="1340"/>
                  </a:cubicBezTo>
                  <a:cubicBezTo>
                    <a:pt x="2783" y="450"/>
                    <a:pt x="2061" y="0"/>
                    <a:pt x="1364"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
            <p:cNvSpPr/>
            <p:nvPr/>
          </p:nvSpPr>
          <p:spPr>
            <a:xfrm>
              <a:off x="2385225" y="3305544"/>
              <a:ext cx="135360" cy="232223"/>
            </a:xfrm>
            <a:custGeom>
              <a:rect b="b" l="l" r="r" t="t"/>
              <a:pathLst>
                <a:path extrusionOk="0" h="14749" w="8597">
                  <a:moveTo>
                    <a:pt x="7737" y="0"/>
                  </a:moveTo>
                  <a:cubicBezTo>
                    <a:pt x="7208" y="0"/>
                    <a:pt x="6625" y="387"/>
                    <a:pt x="6625" y="1082"/>
                  </a:cubicBezTo>
                  <a:cubicBezTo>
                    <a:pt x="6625" y="3274"/>
                    <a:pt x="6186" y="5422"/>
                    <a:pt x="5310" y="7438"/>
                  </a:cubicBezTo>
                  <a:cubicBezTo>
                    <a:pt x="4433" y="9432"/>
                    <a:pt x="3074" y="11865"/>
                    <a:pt x="1014" y="12829"/>
                  </a:cubicBezTo>
                  <a:cubicBezTo>
                    <a:pt x="1" y="13288"/>
                    <a:pt x="439" y="14749"/>
                    <a:pt x="1339" y="14749"/>
                  </a:cubicBezTo>
                  <a:cubicBezTo>
                    <a:pt x="1471" y="14749"/>
                    <a:pt x="1612" y="14718"/>
                    <a:pt x="1760" y="14648"/>
                  </a:cubicBezTo>
                  <a:cubicBezTo>
                    <a:pt x="4236" y="13508"/>
                    <a:pt x="5923" y="10922"/>
                    <a:pt x="7019" y="8468"/>
                  </a:cubicBezTo>
                  <a:cubicBezTo>
                    <a:pt x="8115" y="6057"/>
                    <a:pt x="8597" y="3493"/>
                    <a:pt x="8575" y="841"/>
                  </a:cubicBezTo>
                  <a:cubicBezTo>
                    <a:pt x="8575" y="266"/>
                    <a:pt x="8175" y="0"/>
                    <a:pt x="7737"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
            <p:cNvSpPr/>
            <p:nvPr/>
          </p:nvSpPr>
          <p:spPr>
            <a:xfrm>
              <a:off x="2406875" y="3347500"/>
              <a:ext cx="191500" cy="329475"/>
            </a:xfrm>
            <a:custGeom>
              <a:rect b="b" l="l" r="r" t="t"/>
              <a:pathLst>
                <a:path extrusionOk="0" h="13179" w="7660">
                  <a:moveTo>
                    <a:pt x="6867" y="0"/>
                  </a:moveTo>
                  <a:cubicBezTo>
                    <a:pt x="6390" y="0"/>
                    <a:pt x="5863" y="343"/>
                    <a:pt x="5863" y="956"/>
                  </a:cubicBezTo>
                  <a:cubicBezTo>
                    <a:pt x="5863" y="2907"/>
                    <a:pt x="5468" y="4835"/>
                    <a:pt x="4701" y="6654"/>
                  </a:cubicBezTo>
                  <a:cubicBezTo>
                    <a:pt x="3934" y="8429"/>
                    <a:pt x="2685" y="10621"/>
                    <a:pt x="866" y="11475"/>
                  </a:cubicBezTo>
                  <a:cubicBezTo>
                    <a:pt x="1" y="11879"/>
                    <a:pt x="401" y="13179"/>
                    <a:pt x="1194" y="13179"/>
                  </a:cubicBezTo>
                  <a:cubicBezTo>
                    <a:pt x="1305" y="13179"/>
                    <a:pt x="1422" y="13153"/>
                    <a:pt x="1546" y="13097"/>
                  </a:cubicBezTo>
                  <a:cubicBezTo>
                    <a:pt x="3759" y="12045"/>
                    <a:pt x="5249" y="9722"/>
                    <a:pt x="6235" y="7553"/>
                  </a:cubicBezTo>
                  <a:cubicBezTo>
                    <a:pt x="7178" y="5427"/>
                    <a:pt x="7660" y="3082"/>
                    <a:pt x="7616" y="737"/>
                  </a:cubicBezTo>
                  <a:cubicBezTo>
                    <a:pt x="7616" y="233"/>
                    <a:pt x="7259" y="0"/>
                    <a:pt x="6867"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
            <p:cNvSpPr/>
            <p:nvPr/>
          </p:nvSpPr>
          <p:spPr>
            <a:xfrm>
              <a:off x="2984200" y="3754175"/>
              <a:ext cx="405975" cy="494738"/>
            </a:xfrm>
            <a:custGeom>
              <a:rect b="b" l="l" r="r" t="t"/>
              <a:pathLst>
                <a:path extrusionOk="0" h="24905" w="16239">
                  <a:moveTo>
                    <a:pt x="14018" y="0"/>
                  </a:moveTo>
                  <a:cubicBezTo>
                    <a:pt x="13776" y="0"/>
                    <a:pt x="13512" y="56"/>
                    <a:pt x="13232" y="183"/>
                  </a:cubicBezTo>
                  <a:cubicBezTo>
                    <a:pt x="8695" y="2265"/>
                    <a:pt x="5518" y="6714"/>
                    <a:pt x="3370" y="10812"/>
                  </a:cubicBezTo>
                  <a:cubicBezTo>
                    <a:pt x="1266" y="14866"/>
                    <a:pt x="192" y="19227"/>
                    <a:pt x="39" y="23588"/>
                  </a:cubicBezTo>
                  <a:cubicBezTo>
                    <a:pt x="1" y="24497"/>
                    <a:pt x="651" y="24904"/>
                    <a:pt x="1401" y="24904"/>
                  </a:cubicBezTo>
                  <a:cubicBezTo>
                    <a:pt x="2371" y="24904"/>
                    <a:pt x="3508" y="24224"/>
                    <a:pt x="3545" y="23062"/>
                  </a:cubicBezTo>
                  <a:cubicBezTo>
                    <a:pt x="3677" y="19446"/>
                    <a:pt x="4641" y="15809"/>
                    <a:pt x="6329" y="12412"/>
                  </a:cubicBezTo>
                  <a:cubicBezTo>
                    <a:pt x="8038" y="9037"/>
                    <a:pt x="10690" y="4873"/>
                    <a:pt x="14437" y="3142"/>
                  </a:cubicBezTo>
                  <a:cubicBezTo>
                    <a:pt x="16239" y="2326"/>
                    <a:pt x="15578" y="0"/>
                    <a:pt x="14018"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
            <p:cNvSpPr/>
            <p:nvPr/>
          </p:nvSpPr>
          <p:spPr>
            <a:xfrm>
              <a:off x="3177775" y="3965350"/>
              <a:ext cx="213750" cy="275049"/>
            </a:xfrm>
            <a:custGeom>
              <a:rect b="b" l="l" r="r" t="t"/>
              <a:pathLst>
                <a:path extrusionOk="0" h="13096" w="8550">
                  <a:moveTo>
                    <a:pt x="7398" y="1"/>
                  </a:moveTo>
                  <a:cubicBezTo>
                    <a:pt x="7263" y="1"/>
                    <a:pt x="7115" y="33"/>
                    <a:pt x="6957" y="108"/>
                  </a:cubicBezTo>
                  <a:cubicBezTo>
                    <a:pt x="4568" y="1203"/>
                    <a:pt x="2903" y="3526"/>
                    <a:pt x="1763" y="5674"/>
                  </a:cubicBezTo>
                  <a:cubicBezTo>
                    <a:pt x="646" y="7822"/>
                    <a:pt x="98" y="10101"/>
                    <a:pt x="10" y="12402"/>
                  </a:cubicBezTo>
                  <a:cubicBezTo>
                    <a:pt x="0" y="12880"/>
                    <a:pt x="345" y="13095"/>
                    <a:pt x="739" y="13095"/>
                  </a:cubicBezTo>
                  <a:cubicBezTo>
                    <a:pt x="1248" y="13095"/>
                    <a:pt x="1839" y="12735"/>
                    <a:pt x="1851" y="12117"/>
                  </a:cubicBezTo>
                  <a:cubicBezTo>
                    <a:pt x="1939" y="10232"/>
                    <a:pt x="2421" y="8326"/>
                    <a:pt x="3341" y="6529"/>
                  </a:cubicBezTo>
                  <a:cubicBezTo>
                    <a:pt x="4218" y="4754"/>
                    <a:pt x="5598" y="2584"/>
                    <a:pt x="7571" y="1686"/>
                  </a:cubicBezTo>
                  <a:cubicBezTo>
                    <a:pt x="8550" y="1215"/>
                    <a:pt x="8219" y="1"/>
                    <a:pt x="7398"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
            <p:cNvSpPr/>
            <p:nvPr/>
          </p:nvSpPr>
          <p:spPr>
            <a:xfrm>
              <a:off x="2359525" y="3955700"/>
              <a:ext cx="221325" cy="271896"/>
            </a:xfrm>
            <a:custGeom>
              <a:rect b="b" l="l" r="r" t="t"/>
              <a:pathLst>
                <a:path extrusionOk="0" h="13143" w="8853">
                  <a:moveTo>
                    <a:pt x="1117" y="1"/>
                  </a:moveTo>
                  <a:cubicBezTo>
                    <a:pt x="404" y="1"/>
                    <a:pt x="1" y="1363"/>
                    <a:pt x="810" y="1852"/>
                  </a:cubicBezTo>
                  <a:cubicBezTo>
                    <a:pt x="2410" y="2861"/>
                    <a:pt x="3790" y="4285"/>
                    <a:pt x="4886" y="5972"/>
                  </a:cubicBezTo>
                  <a:cubicBezTo>
                    <a:pt x="5982" y="7638"/>
                    <a:pt x="7121" y="9939"/>
                    <a:pt x="6902" y="12109"/>
                  </a:cubicBezTo>
                  <a:cubicBezTo>
                    <a:pt x="6854" y="12771"/>
                    <a:pt x="7329" y="13142"/>
                    <a:pt x="7788" y="13142"/>
                  </a:cubicBezTo>
                  <a:cubicBezTo>
                    <a:pt x="8164" y="13142"/>
                    <a:pt x="8530" y="12893"/>
                    <a:pt x="8590" y="12350"/>
                  </a:cubicBezTo>
                  <a:cubicBezTo>
                    <a:pt x="8853" y="9720"/>
                    <a:pt x="7669" y="7112"/>
                    <a:pt x="6398" y="5052"/>
                  </a:cubicBezTo>
                  <a:cubicBezTo>
                    <a:pt x="5105" y="3014"/>
                    <a:pt x="3440" y="1370"/>
                    <a:pt x="1489" y="121"/>
                  </a:cubicBezTo>
                  <a:cubicBezTo>
                    <a:pt x="1359" y="38"/>
                    <a:pt x="1234" y="1"/>
                    <a:pt x="1117"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
            <p:cNvSpPr/>
            <p:nvPr/>
          </p:nvSpPr>
          <p:spPr>
            <a:xfrm>
              <a:off x="2439075" y="3829525"/>
              <a:ext cx="308875" cy="441644"/>
            </a:xfrm>
            <a:custGeom>
              <a:rect b="b" l="l" r="r" t="t"/>
              <a:pathLst>
                <a:path extrusionOk="0" h="18297" w="12355">
                  <a:moveTo>
                    <a:pt x="1535" y="0"/>
                  </a:moveTo>
                  <a:cubicBezTo>
                    <a:pt x="554" y="0"/>
                    <a:pt x="1" y="1887"/>
                    <a:pt x="1090" y="2582"/>
                  </a:cubicBezTo>
                  <a:cubicBezTo>
                    <a:pt x="3348" y="4007"/>
                    <a:pt x="5298" y="5979"/>
                    <a:pt x="6810" y="8302"/>
                  </a:cubicBezTo>
                  <a:cubicBezTo>
                    <a:pt x="8300" y="10625"/>
                    <a:pt x="9944" y="13825"/>
                    <a:pt x="9659" y="16871"/>
                  </a:cubicBezTo>
                  <a:cubicBezTo>
                    <a:pt x="9563" y="17785"/>
                    <a:pt x="10219" y="18296"/>
                    <a:pt x="10860" y="18296"/>
                  </a:cubicBezTo>
                  <a:cubicBezTo>
                    <a:pt x="11387" y="18296"/>
                    <a:pt x="11903" y="17951"/>
                    <a:pt x="11982" y="17199"/>
                  </a:cubicBezTo>
                  <a:cubicBezTo>
                    <a:pt x="12355" y="13562"/>
                    <a:pt x="10711" y="9880"/>
                    <a:pt x="8914" y="7031"/>
                  </a:cubicBezTo>
                  <a:cubicBezTo>
                    <a:pt x="7095" y="4160"/>
                    <a:pt x="4772" y="1881"/>
                    <a:pt x="2055" y="172"/>
                  </a:cubicBezTo>
                  <a:cubicBezTo>
                    <a:pt x="1873" y="53"/>
                    <a:pt x="1698" y="0"/>
                    <a:pt x="1535"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
            <p:cNvSpPr/>
            <p:nvPr/>
          </p:nvSpPr>
          <p:spPr>
            <a:xfrm>
              <a:off x="2686250" y="3286275"/>
              <a:ext cx="195375" cy="590125"/>
            </a:xfrm>
            <a:custGeom>
              <a:rect b="b" l="l" r="r" t="t"/>
              <a:pathLst>
                <a:path extrusionOk="0" h="23605" w="7815">
                  <a:moveTo>
                    <a:pt x="2029" y="0"/>
                  </a:moveTo>
                  <a:cubicBezTo>
                    <a:pt x="1054" y="0"/>
                    <a:pt x="1" y="1517"/>
                    <a:pt x="758" y="2594"/>
                  </a:cubicBezTo>
                  <a:cubicBezTo>
                    <a:pt x="2512" y="5093"/>
                    <a:pt x="3673" y="8029"/>
                    <a:pt x="4265" y="11163"/>
                  </a:cubicBezTo>
                  <a:cubicBezTo>
                    <a:pt x="4835" y="14275"/>
                    <a:pt x="5163" y="18373"/>
                    <a:pt x="3520" y="21463"/>
                  </a:cubicBezTo>
                  <a:cubicBezTo>
                    <a:pt x="2912" y="22604"/>
                    <a:pt x="3767" y="23605"/>
                    <a:pt x="4663" y="23605"/>
                  </a:cubicBezTo>
                  <a:cubicBezTo>
                    <a:pt x="5092" y="23605"/>
                    <a:pt x="5530" y="23375"/>
                    <a:pt x="5821" y="22822"/>
                  </a:cubicBezTo>
                  <a:cubicBezTo>
                    <a:pt x="7815" y="19118"/>
                    <a:pt x="7684" y="14560"/>
                    <a:pt x="7048" y="10725"/>
                  </a:cubicBezTo>
                  <a:cubicBezTo>
                    <a:pt x="6412" y="6912"/>
                    <a:pt x="4944" y="3493"/>
                    <a:pt x="2840" y="469"/>
                  </a:cubicBezTo>
                  <a:cubicBezTo>
                    <a:pt x="2612" y="138"/>
                    <a:pt x="2324" y="0"/>
                    <a:pt x="2029"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
            <p:cNvSpPr/>
            <p:nvPr/>
          </p:nvSpPr>
          <p:spPr>
            <a:xfrm>
              <a:off x="2871650" y="3248725"/>
              <a:ext cx="107500" cy="320975"/>
            </a:xfrm>
            <a:custGeom>
              <a:rect b="b" l="l" r="r" t="t"/>
              <a:pathLst>
                <a:path extrusionOk="0" h="12839" w="4300">
                  <a:moveTo>
                    <a:pt x="1110" y="1"/>
                  </a:moveTo>
                  <a:cubicBezTo>
                    <a:pt x="573" y="1"/>
                    <a:pt x="1" y="834"/>
                    <a:pt x="421" y="1423"/>
                  </a:cubicBezTo>
                  <a:cubicBezTo>
                    <a:pt x="1385" y="2738"/>
                    <a:pt x="2043" y="4359"/>
                    <a:pt x="2349" y="6047"/>
                  </a:cubicBezTo>
                  <a:cubicBezTo>
                    <a:pt x="2678" y="7756"/>
                    <a:pt x="2832" y="9992"/>
                    <a:pt x="1933" y="11679"/>
                  </a:cubicBezTo>
                  <a:cubicBezTo>
                    <a:pt x="1609" y="12298"/>
                    <a:pt x="2068" y="12838"/>
                    <a:pt x="2557" y="12838"/>
                  </a:cubicBezTo>
                  <a:cubicBezTo>
                    <a:pt x="2795" y="12838"/>
                    <a:pt x="3039" y="12711"/>
                    <a:pt x="3204" y="12402"/>
                  </a:cubicBezTo>
                  <a:cubicBezTo>
                    <a:pt x="4300" y="10386"/>
                    <a:pt x="4212" y="7910"/>
                    <a:pt x="3862" y="5828"/>
                  </a:cubicBezTo>
                  <a:cubicBezTo>
                    <a:pt x="3489" y="3790"/>
                    <a:pt x="2700" y="1883"/>
                    <a:pt x="1560" y="261"/>
                  </a:cubicBezTo>
                  <a:cubicBezTo>
                    <a:pt x="1433" y="78"/>
                    <a:pt x="1273" y="1"/>
                    <a:pt x="1110"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
            <p:cNvSpPr/>
            <p:nvPr/>
          </p:nvSpPr>
          <p:spPr>
            <a:xfrm>
              <a:off x="2542800" y="3574375"/>
              <a:ext cx="130100" cy="271900"/>
            </a:xfrm>
            <a:custGeom>
              <a:rect b="b" l="l" r="r" t="t"/>
              <a:pathLst>
                <a:path extrusionOk="0" h="10876" w="5204">
                  <a:moveTo>
                    <a:pt x="4480" y="0"/>
                  </a:moveTo>
                  <a:cubicBezTo>
                    <a:pt x="4057" y="0"/>
                    <a:pt x="3535" y="386"/>
                    <a:pt x="3604" y="910"/>
                  </a:cubicBezTo>
                  <a:cubicBezTo>
                    <a:pt x="3801" y="2379"/>
                    <a:pt x="3669" y="3913"/>
                    <a:pt x="3231" y="5381"/>
                  </a:cubicBezTo>
                  <a:cubicBezTo>
                    <a:pt x="2793" y="6827"/>
                    <a:pt x="2026" y="8668"/>
                    <a:pt x="623" y="9632"/>
                  </a:cubicBezTo>
                  <a:cubicBezTo>
                    <a:pt x="1" y="10059"/>
                    <a:pt x="331" y="10876"/>
                    <a:pt x="887" y="10876"/>
                  </a:cubicBezTo>
                  <a:cubicBezTo>
                    <a:pt x="1016" y="10876"/>
                    <a:pt x="1158" y="10831"/>
                    <a:pt x="1302" y="10728"/>
                  </a:cubicBezTo>
                  <a:cubicBezTo>
                    <a:pt x="2990" y="9567"/>
                    <a:pt x="3932" y="7572"/>
                    <a:pt x="4524" y="5797"/>
                  </a:cubicBezTo>
                  <a:cubicBezTo>
                    <a:pt x="5094" y="4022"/>
                    <a:pt x="5203" y="2203"/>
                    <a:pt x="4984" y="450"/>
                  </a:cubicBezTo>
                  <a:cubicBezTo>
                    <a:pt x="4944" y="134"/>
                    <a:pt x="4729" y="0"/>
                    <a:pt x="4480"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
            <p:cNvSpPr/>
            <p:nvPr/>
          </p:nvSpPr>
          <p:spPr>
            <a:xfrm>
              <a:off x="2757150" y="3520150"/>
              <a:ext cx="577825" cy="728771"/>
            </a:xfrm>
            <a:custGeom>
              <a:rect b="b" l="l" r="r" t="t"/>
              <a:pathLst>
                <a:path extrusionOk="0" h="35403" w="23113">
                  <a:moveTo>
                    <a:pt x="19997" y="1"/>
                  </a:moveTo>
                  <a:cubicBezTo>
                    <a:pt x="19645" y="1"/>
                    <a:pt x="19260" y="85"/>
                    <a:pt x="18851" y="274"/>
                  </a:cubicBezTo>
                  <a:cubicBezTo>
                    <a:pt x="12364" y="3233"/>
                    <a:pt x="7850" y="9544"/>
                    <a:pt x="4826" y="15352"/>
                  </a:cubicBezTo>
                  <a:cubicBezTo>
                    <a:pt x="1801" y="21137"/>
                    <a:pt x="289" y="27295"/>
                    <a:pt x="48" y="33519"/>
                  </a:cubicBezTo>
                  <a:cubicBezTo>
                    <a:pt x="0" y="34820"/>
                    <a:pt x="929" y="35402"/>
                    <a:pt x="2000" y="35402"/>
                  </a:cubicBezTo>
                  <a:cubicBezTo>
                    <a:pt x="3383" y="35402"/>
                    <a:pt x="5005" y="34429"/>
                    <a:pt x="5067" y="32774"/>
                  </a:cubicBezTo>
                  <a:cubicBezTo>
                    <a:pt x="5264" y="27624"/>
                    <a:pt x="6623" y="22452"/>
                    <a:pt x="9033" y="17631"/>
                  </a:cubicBezTo>
                  <a:cubicBezTo>
                    <a:pt x="11444" y="12831"/>
                    <a:pt x="15191" y="6958"/>
                    <a:pt x="20561" y="4482"/>
                  </a:cubicBezTo>
                  <a:cubicBezTo>
                    <a:pt x="23113" y="3310"/>
                    <a:pt x="22207" y="1"/>
                    <a:pt x="19997"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
            <p:cNvSpPr/>
            <p:nvPr/>
          </p:nvSpPr>
          <p:spPr>
            <a:xfrm>
              <a:off x="2372100" y="3239900"/>
              <a:ext cx="1122050" cy="168225"/>
            </a:xfrm>
            <a:custGeom>
              <a:rect b="b" l="l" r="r" t="t"/>
              <a:pathLst>
                <a:path extrusionOk="0" h="6729" w="44882">
                  <a:moveTo>
                    <a:pt x="1600" y="1"/>
                  </a:moveTo>
                  <a:cubicBezTo>
                    <a:pt x="1293" y="1"/>
                    <a:pt x="1008" y="220"/>
                    <a:pt x="986" y="527"/>
                  </a:cubicBezTo>
                  <a:lnTo>
                    <a:pt x="66" y="6027"/>
                  </a:lnTo>
                  <a:cubicBezTo>
                    <a:pt x="0" y="6400"/>
                    <a:pt x="285" y="6729"/>
                    <a:pt x="657" y="6729"/>
                  </a:cubicBezTo>
                  <a:lnTo>
                    <a:pt x="44225" y="6729"/>
                  </a:lnTo>
                  <a:cubicBezTo>
                    <a:pt x="44575" y="6729"/>
                    <a:pt x="44882" y="6400"/>
                    <a:pt x="44816" y="6049"/>
                  </a:cubicBezTo>
                  <a:lnTo>
                    <a:pt x="44159" y="702"/>
                  </a:lnTo>
                  <a:cubicBezTo>
                    <a:pt x="44137" y="417"/>
                    <a:pt x="43852" y="154"/>
                    <a:pt x="43567" y="154"/>
                  </a:cubicBezTo>
                  <a:lnTo>
                    <a:pt x="16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
            <p:cNvSpPr/>
            <p:nvPr/>
          </p:nvSpPr>
          <p:spPr>
            <a:xfrm>
              <a:off x="2271275" y="4147175"/>
              <a:ext cx="1322600" cy="126050"/>
            </a:xfrm>
            <a:custGeom>
              <a:rect b="b" l="l" r="r" t="t"/>
              <a:pathLst>
                <a:path extrusionOk="0" h="5042" w="52904">
                  <a:moveTo>
                    <a:pt x="1" y="1"/>
                  </a:moveTo>
                  <a:lnTo>
                    <a:pt x="1" y="23"/>
                  </a:lnTo>
                  <a:cubicBezTo>
                    <a:pt x="1" y="2806"/>
                    <a:pt x="2258" y="5041"/>
                    <a:pt x="5019" y="5041"/>
                  </a:cubicBezTo>
                  <a:lnTo>
                    <a:pt x="47863" y="5041"/>
                  </a:lnTo>
                  <a:cubicBezTo>
                    <a:pt x="50668" y="5041"/>
                    <a:pt x="52904" y="2806"/>
                    <a:pt x="52904" y="23"/>
                  </a:cubicBezTo>
                  <a:lnTo>
                    <a:pt x="5290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
            <p:cNvSpPr/>
            <p:nvPr/>
          </p:nvSpPr>
          <p:spPr>
            <a:xfrm>
              <a:off x="2692050" y="3543900"/>
              <a:ext cx="480500" cy="453275"/>
            </a:xfrm>
            <a:custGeom>
              <a:rect b="b" l="l" r="r" t="t"/>
              <a:pathLst>
                <a:path extrusionOk="0" h="18131" w="19220">
                  <a:moveTo>
                    <a:pt x="9581" y="0"/>
                  </a:moveTo>
                  <a:cubicBezTo>
                    <a:pt x="5079" y="0"/>
                    <a:pt x="1159" y="3380"/>
                    <a:pt x="592" y="7959"/>
                  </a:cubicBezTo>
                  <a:cubicBezTo>
                    <a:pt x="0" y="12933"/>
                    <a:pt x="3529" y="17470"/>
                    <a:pt x="8503" y="18061"/>
                  </a:cubicBezTo>
                  <a:cubicBezTo>
                    <a:pt x="8881" y="18108"/>
                    <a:pt x="9256" y="18131"/>
                    <a:pt x="9627" y="18131"/>
                  </a:cubicBezTo>
                  <a:cubicBezTo>
                    <a:pt x="14141" y="18131"/>
                    <a:pt x="18039" y="14769"/>
                    <a:pt x="18606" y="10172"/>
                  </a:cubicBezTo>
                  <a:cubicBezTo>
                    <a:pt x="19220" y="5197"/>
                    <a:pt x="15670" y="683"/>
                    <a:pt x="10695" y="69"/>
                  </a:cubicBezTo>
                  <a:cubicBezTo>
                    <a:pt x="10321" y="23"/>
                    <a:pt x="9949" y="0"/>
                    <a:pt x="9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
            <p:cNvSpPr/>
            <p:nvPr/>
          </p:nvSpPr>
          <p:spPr>
            <a:xfrm>
              <a:off x="2925450" y="3780750"/>
              <a:ext cx="139175" cy="118500"/>
            </a:xfrm>
            <a:custGeom>
              <a:rect b="b" l="l" r="r" t="t"/>
              <a:pathLst>
                <a:path extrusionOk="0" h="4740" w="5567">
                  <a:moveTo>
                    <a:pt x="4136" y="1"/>
                  </a:moveTo>
                  <a:cubicBezTo>
                    <a:pt x="4079" y="1"/>
                    <a:pt x="4022" y="13"/>
                    <a:pt x="3967" y="41"/>
                  </a:cubicBezTo>
                  <a:cubicBezTo>
                    <a:pt x="3704" y="150"/>
                    <a:pt x="3594" y="435"/>
                    <a:pt x="3726" y="698"/>
                  </a:cubicBezTo>
                  <a:lnTo>
                    <a:pt x="4405" y="1881"/>
                  </a:lnTo>
                  <a:cubicBezTo>
                    <a:pt x="4515" y="2079"/>
                    <a:pt x="4580" y="2342"/>
                    <a:pt x="4493" y="2539"/>
                  </a:cubicBezTo>
                  <a:cubicBezTo>
                    <a:pt x="4383" y="2868"/>
                    <a:pt x="4076" y="3065"/>
                    <a:pt x="3748" y="3065"/>
                  </a:cubicBezTo>
                  <a:lnTo>
                    <a:pt x="2060" y="3065"/>
                  </a:lnTo>
                  <a:lnTo>
                    <a:pt x="2060" y="2605"/>
                  </a:lnTo>
                  <a:cubicBezTo>
                    <a:pt x="2060" y="2454"/>
                    <a:pt x="1933" y="2355"/>
                    <a:pt x="1795" y="2355"/>
                  </a:cubicBezTo>
                  <a:cubicBezTo>
                    <a:pt x="1752" y="2355"/>
                    <a:pt x="1707" y="2365"/>
                    <a:pt x="1666" y="2386"/>
                  </a:cubicBezTo>
                  <a:lnTo>
                    <a:pt x="285" y="3174"/>
                  </a:lnTo>
                  <a:cubicBezTo>
                    <a:pt x="0" y="3350"/>
                    <a:pt x="0" y="3744"/>
                    <a:pt x="285" y="3920"/>
                  </a:cubicBezTo>
                  <a:lnTo>
                    <a:pt x="1666" y="4708"/>
                  </a:lnTo>
                  <a:cubicBezTo>
                    <a:pt x="1707" y="4729"/>
                    <a:pt x="1750" y="4739"/>
                    <a:pt x="1792" y="4739"/>
                  </a:cubicBezTo>
                  <a:cubicBezTo>
                    <a:pt x="1924" y="4739"/>
                    <a:pt x="2038" y="4640"/>
                    <a:pt x="2038" y="4489"/>
                  </a:cubicBezTo>
                  <a:lnTo>
                    <a:pt x="2060" y="3985"/>
                  </a:lnTo>
                  <a:lnTo>
                    <a:pt x="3704" y="3985"/>
                  </a:lnTo>
                  <a:cubicBezTo>
                    <a:pt x="4252" y="3985"/>
                    <a:pt x="4800" y="3722"/>
                    <a:pt x="5128" y="3284"/>
                  </a:cubicBezTo>
                  <a:cubicBezTo>
                    <a:pt x="5545" y="2736"/>
                    <a:pt x="5567" y="2035"/>
                    <a:pt x="5238" y="1465"/>
                  </a:cubicBezTo>
                  <a:lnTo>
                    <a:pt x="4559" y="260"/>
                  </a:lnTo>
                  <a:cubicBezTo>
                    <a:pt x="4476" y="112"/>
                    <a:pt x="4308" y="1"/>
                    <a:pt x="4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
            <p:cNvSpPr/>
            <p:nvPr/>
          </p:nvSpPr>
          <p:spPr>
            <a:xfrm>
              <a:off x="2876675" y="3644575"/>
              <a:ext cx="133725" cy="107400"/>
            </a:xfrm>
            <a:custGeom>
              <a:rect b="b" l="l" r="r" t="t"/>
              <a:pathLst>
                <a:path extrusionOk="0" h="4296" w="5349">
                  <a:moveTo>
                    <a:pt x="2223" y="1"/>
                  </a:moveTo>
                  <a:cubicBezTo>
                    <a:pt x="1627" y="1"/>
                    <a:pt x="1069" y="320"/>
                    <a:pt x="768" y="842"/>
                  </a:cubicBezTo>
                  <a:lnTo>
                    <a:pt x="110" y="2025"/>
                  </a:lnTo>
                  <a:cubicBezTo>
                    <a:pt x="1" y="2222"/>
                    <a:pt x="45" y="2485"/>
                    <a:pt x="220" y="2661"/>
                  </a:cubicBezTo>
                  <a:cubicBezTo>
                    <a:pt x="271" y="2683"/>
                    <a:pt x="331" y="2694"/>
                    <a:pt x="393" y="2694"/>
                  </a:cubicBezTo>
                  <a:cubicBezTo>
                    <a:pt x="574" y="2694"/>
                    <a:pt x="780" y="2604"/>
                    <a:pt x="877" y="2441"/>
                  </a:cubicBezTo>
                  <a:lnTo>
                    <a:pt x="1535" y="1258"/>
                  </a:lnTo>
                  <a:cubicBezTo>
                    <a:pt x="1644" y="1061"/>
                    <a:pt x="1842" y="907"/>
                    <a:pt x="2083" y="842"/>
                  </a:cubicBezTo>
                  <a:cubicBezTo>
                    <a:pt x="2124" y="836"/>
                    <a:pt x="2165" y="833"/>
                    <a:pt x="2206" y="833"/>
                  </a:cubicBezTo>
                  <a:cubicBezTo>
                    <a:pt x="2491" y="833"/>
                    <a:pt x="2762" y="968"/>
                    <a:pt x="2915" y="1236"/>
                  </a:cubicBezTo>
                  <a:lnTo>
                    <a:pt x="3726" y="2682"/>
                  </a:lnTo>
                  <a:lnTo>
                    <a:pt x="3726" y="2704"/>
                  </a:lnTo>
                  <a:lnTo>
                    <a:pt x="3332" y="2967"/>
                  </a:lnTo>
                  <a:cubicBezTo>
                    <a:pt x="3157" y="3033"/>
                    <a:pt x="3157" y="3296"/>
                    <a:pt x="3332" y="3406"/>
                  </a:cubicBezTo>
                  <a:lnTo>
                    <a:pt x="4800" y="4238"/>
                  </a:lnTo>
                  <a:cubicBezTo>
                    <a:pt x="4862" y="4278"/>
                    <a:pt x="4929" y="4296"/>
                    <a:pt x="4993" y="4296"/>
                  </a:cubicBezTo>
                  <a:cubicBezTo>
                    <a:pt x="5179" y="4296"/>
                    <a:pt x="5348" y="4149"/>
                    <a:pt x="5348" y="3954"/>
                  </a:cubicBezTo>
                  <a:lnTo>
                    <a:pt x="5348" y="2244"/>
                  </a:lnTo>
                  <a:cubicBezTo>
                    <a:pt x="5348" y="2094"/>
                    <a:pt x="5233" y="1994"/>
                    <a:pt x="5111" y="1994"/>
                  </a:cubicBezTo>
                  <a:cubicBezTo>
                    <a:pt x="5073" y="1994"/>
                    <a:pt x="5034" y="2004"/>
                    <a:pt x="4997" y="2025"/>
                  </a:cubicBezTo>
                  <a:lnTo>
                    <a:pt x="4581" y="2266"/>
                  </a:lnTo>
                  <a:lnTo>
                    <a:pt x="4559" y="2266"/>
                  </a:lnTo>
                  <a:lnTo>
                    <a:pt x="3748" y="907"/>
                  </a:lnTo>
                  <a:cubicBezTo>
                    <a:pt x="3463" y="403"/>
                    <a:pt x="2959" y="31"/>
                    <a:pt x="2389" y="9"/>
                  </a:cubicBezTo>
                  <a:cubicBezTo>
                    <a:pt x="2334" y="3"/>
                    <a:pt x="2278" y="1"/>
                    <a:pt x="22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
            <p:cNvSpPr/>
            <p:nvPr/>
          </p:nvSpPr>
          <p:spPr>
            <a:xfrm>
              <a:off x="2799975" y="3742425"/>
              <a:ext cx="86600" cy="137975"/>
            </a:xfrm>
            <a:custGeom>
              <a:rect b="b" l="l" r="r" t="t"/>
              <a:pathLst>
                <a:path extrusionOk="0" h="5519" w="3464">
                  <a:moveTo>
                    <a:pt x="2435" y="1"/>
                  </a:moveTo>
                  <a:cubicBezTo>
                    <a:pt x="2376" y="1"/>
                    <a:pt x="2316" y="13"/>
                    <a:pt x="2258" y="40"/>
                  </a:cubicBezTo>
                  <a:lnTo>
                    <a:pt x="724" y="938"/>
                  </a:lnTo>
                  <a:cubicBezTo>
                    <a:pt x="592" y="1026"/>
                    <a:pt x="592" y="1245"/>
                    <a:pt x="724" y="1311"/>
                  </a:cubicBezTo>
                  <a:lnTo>
                    <a:pt x="1162" y="1574"/>
                  </a:lnTo>
                  <a:lnTo>
                    <a:pt x="1162" y="1596"/>
                  </a:lnTo>
                  <a:lnTo>
                    <a:pt x="373" y="2954"/>
                  </a:lnTo>
                  <a:cubicBezTo>
                    <a:pt x="1" y="3502"/>
                    <a:pt x="44" y="4138"/>
                    <a:pt x="329" y="4664"/>
                  </a:cubicBezTo>
                  <a:cubicBezTo>
                    <a:pt x="636" y="5190"/>
                    <a:pt x="1184" y="5518"/>
                    <a:pt x="1820" y="5518"/>
                  </a:cubicBezTo>
                  <a:lnTo>
                    <a:pt x="2937" y="5518"/>
                  </a:lnTo>
                  <a:cubicBezTo>
                    <a:pt x="3178" y="5518"/>
                    <a:pt x="3397" y="5343"/>
                    <a:pt x="3441" y="5124"/>
                  </a:cubicBezTo>
                  <a:cubicBezTo>
                    <a:pt x="3463" y="4861"/>
                    <a:pt x="3244" y="4598"/>
                    <a:pt x="2959" y="4598"/>
                  </a:cubicBezTo>
                  <a:lnTo>
                    <a:pt x="1842" y="4598"/>
                  </a:lnTo>
                  <a:cubicBezTo>
                    <a:pt x="1622" y="4598"/>
                    <a:pt x="1381" y="4532"/>
                    <a:pt x="1250" y="4357"/>
                  </a:cubicBezTo>
                  <a:cubicBezTo>
                    <a:pt x="1031" y="4116"/>
                    <a:pt x="987" y="3765"/>
                    <a:pt x="1162" y="3458"/>
                  </a:cubicBezTo>
                  <a:lnTo>
                    <a:pt x="1951" y="2078"/>
                  </a:lnTo>
                  <a:lnTo>
                    <a:pt x="1973" y="2078"/>
                  </a:lnTo>
                  <a:lnTo>
                    <a:pt x="2411" y="2341"/>
                  </a:lnTo>
                  <a:cubicBezTo>
                    <a:pt x="2446" y="2354"/>
                    <a:pt x="2482" y="2360"/>
                    <a:pt x="2517" y="2360"/>
                  </a:cubicBezTo>
                  <a:cubicBezTo>
                    <a:pt x="2658" y="2360"/>
                    <a:pt x="2784" y="2262"/>
                    <a:pt x="2784" y="2121"/>
                  </a:cubicBezTo>
                  <a:lnTo>
                    <a:pt x="2784" y="324"/>
                  </a:lnTo>
                  <a:cubicBezTo>
                    <a:pt x="2784" y="125"/>
                    <a:pt x="2619"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
            <p:cNvSpPr/>
            <p:nvPr/>
          </p:nvSpPr>
          <p:spPr>
            <a:xfrm>
              <a:off x="2884900" y="3751100"/>
              <a:ext cx="97550" cy="77250"/>
            </a:xfrm>
            <a:custGeom>
              <a:rect b="b" l="l" r="r" t="t"/>
              <a:pathLst>
                <a:path extrusionOk="0" h="3090" w="3902">
                  <a:moveTo>
                    <a:pt x="1111" y="0"/>
                  </a:moveTo>
                  <a:cubicBezTo>
                    <a:pt x="914" y="0"/>
                    <a:pt x="717" y="57"/>
                    <a:pt x="548" y="175"/>
                  </a:cubicBezTo>
                  <a:cubicBezTo>
                    <a:pt x="110" y="481"/>
                    <a:pt x="0" y="1095"/>
                    <a:pt x="307" y="1555"/>
                  </a:cubicBezTo>
                  <a:cubicBezTo>
                    <a:pt x="614" y="1994"/>
                    <a:pt x="1929" y="3046"/>
                    <a:pt x="1951" y="3089"/>
                  </a:cubicBezTo>
                  <a:cubicBezTo>
                    <a:pt x="1973" y="3046"/>
                    <a:pt x="3288" y="1994"/>
                    <a:pt x="3595" y="1555"/>
                  </a:cubicBezTo>
                  <a:cubicBezTo>
                    <a:pt x="3901" y="1117"/>
                    <a:pt x="3792" y="481"/>
                    <a:pt x="3353" y="175"/>
                  </a:cubicBezTo>
                  <a:cubicBezTo>
                    <a:pt x="3185" y="57"/>
                    <a:pt x="2988" y="0"/>
                    <a:pt x="2791" y="0"/>
                  </a:cubicBezTo>
                  <a:cubicBezTo>
                    <a:pt x="2476" y="0"/>
                    <a:pt x="2162" y="146"/>
                    <a:pt x="1973" y="416"/>
                  </a:cubicBezTo>
                  <a:cubicBezTo>
                    <a:pt x="1973" y="460"/>
                    <a:pt x="1951" y="460"/>
                    <a:pt x="1951" y="481"/>
                  </a:cubicBezTo>
                  <a:cubicBezTo>
                    <a:pt x="1951" y="438"/>
                    <a:pt x="1929" y="438"/>
                    <a:pt x="1929" y="416"/>
                  </a:cubicBezTo>
                  <a:cubicBezTo>
                    <a:pt x="1740" y="146"/>
                    <a:pt x="1426" y="0"/>
                    <a:pt x="11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
            <p:cNvSpPr/>
            <p:nvPr/>
          </p:nvSpPr>
          <p:spPr>
            <a:xfrm>
              <a:off x="2705750" y="3543975"/>
              <a:ext cx="226850" cy="226850"/>
            </a:xfrm>
            <a:custGeom>
              <a:rect b="b" l="l" r="r" t="t"/>
              <a:pathLst>
                <a:path extrusionOk="0" fill="none" h="9074" w="9074">
                  <a:moveTo>
                    <a:pt x="0" y="9073"/>
                  </a:moveTo>
                  <a:cubicBezTo>
                    <a:pt x="0" y="4055"/>
                    <a:pt x="4055" y="0"/>
                    <a:pt x="9073"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
            <p:cNvSpPr/>
            <p:nvPr/>
          </p:nvSpPr>
          <p:spPr>
            <a:xfrm>
              <a:off x="2384150" y="3323725"/>
              <a:ext cx="1099600" cy="25"/>
            </a:xfrm>
            <a:custGeom>
              <a:rect b="b" l="l" r="r" t="t"/>
              <a:pathLst>
                <a:path extrusionOk="0" fill="none" h="1" w="43984">
                  <a:moveTo>
                    <a:pt x="0" y="1"/>
                  </a:moveTo>
                  <a:lnTo>
                    <a:pt x="43984"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
            <p:cNvSpPr/>
            <p:nvPr/>
          </p:nvSpPr>
          <p:spPr>
            <a:xfrm>
              <a:off x="2492075" y="4147175"/>
              <a:ext cx="883200" cy="25"/>
            </a:xfrm>
            <a:custGeom>
              <a:rect b="b" l="l" r="r" t="t"/>
              <a:pathLst>
                <a:path extrusionOk="0" fill="none" h="1" w="35328">
                  <a:moveTo>
                    <a:pt x="0" y="1"/>
                  </a:moveTo>
                  <a:lnTo>
                    <a:pt x="35327"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3" name="Google Shape;1673;p1"/>
          <p:cNvGrpSpPr/>
          <p:nvPr/>
        </p:nvGrpSpPr>
        <p:grpSpPr>
          <a:xfrm flipH="1">
            <a:off x="5844953" y="1983294"/>
            <a:ext cx="1475109" cy="2749112"/>
            <a:chOff x="1348100" y="1340275"/>
            <a:chExt cx="1394375" cy="2598650"/>
          </a:xfrm>
        </p:grpSpPr>
        <p:sp>
          <p:nvSpPr>
            <p:cNvPr id="1674" name="Google Shape;1674;p1"/>
            <p:cNvSpPr/>
            <p:nvPr/>
          </p:nvSpPr>
          <p:spPr>
            <a:xfrm>
              <a:off x="2138700" y="1714525"/>
              <a:ext cx="603775" cy="1053650"/>
            </a:xfrm>
            <a:custGeom>
              <a:rect b="b" l="l" r="r" t="t"/>
              <a:pathLst>
                <a:path extrusionOk="0" h="42146" w="24151">
                  <a:moveTo>
                    <a:pt x="10651" y="1"/>
                  </a:moveTo>
                  <a:lnTo>
                    <a:pt x="0" y="2477"/>
                  </a:lnTo>
                  <a:cubicBezTo>
                    <a:pt x="986" y="6575"/>
                    <a:pt x="1600" y="10805"/>
                    <a:pt x="2783" y="14837"/>
                  </a:cubicBezTo>
                  <a:cubicBezTo>
                    <a:pt x="3704" y="17905"/>
                    <a:pt x="4800" y="20930"/>
                    <a:pt x="6684" y="23472"/>
                  </a:cubicBezTo>
                  <a:cubicBezTo>
                    <a:pt x="8854" y="26408"/>
                    <a:pt x="11549" y="29958"/>
                    <a:pt x="13281" y="32281"/>
                  </a:cubicBezTo>
                  <a:cubicBezTo>
                    <a:pt x="13894" y="34955"/>
                    <a:pt x="15319" y="37366"/>
                    <a:pt x="17357" y="39141"/>
                  </a:cubicBezTo>
                  <a:cubicBezTo>
                    <a:pt x="17335" y="39798"/>
                    <a:pt x="17335" y="40456"/>
                    <a:pt x="17313" y="41113"/>
                  </a:cubicBezTo>
                  <a:cubicBezTo>
                    <a:pt x="17805" y="41215"/>
                    <a:pt x="18337" y="41317"/>
                    <a:pt x="18857" y="41317"/>
                  </a:cubicBezTo>
                  <a:cubicBezTo>
                    <a:pt x="19009" y="41317"/>
                    <a:pt x="19159" y="41308"/>
                    <a:pt x="19307" y="41289"/>
                  </a:cubicBezTo>
                  <a:cubicBezTo>
                    <a:pt x="19592" y="41530"/>
                    <a:pt x="19877" y="41771"/>
                    <a:pt x="20162" y="41990"/>
                  </a:cubicBezTo>
                  <a:cubicBezTo>
                    <a:pt x="20272" y="42077"/>
                    <a:pt x="20359" y="42143"/>
                    <a:pt x="20491" y="42143"/>
                  </a:cubicBezTo>
                  <a:cubicBezTo>
                    <a:pt x="20499" y="42145"/>
                    <a:pt x="20508" y="42146"/>
                    <a:pt x="20517" y="42146"/>
                  </a:cubicBezTo>
                  <a:cubicBezTo>
                    <a:pt x="20635" y="42146"/>
                    <a:pt x="20840" y="42025"/>
                    <a:pt x="20819" y="41924"/>
                  </a:cubicBezTo>
                  <a:cubicBezTo>
                    <a:pt x="20754" y="41595"/>
                    <a:pt x="20732" y="41332"/>
                    <a:pt x="20644" y="41026"/>
                  </a:cubicBezTo>
                  <a:cubicBezTo>
                    <a:pt x="21630" y="40763"/>
                    <a:pt x="22660" y="40478"/>
                    <a:pt x="23668" y="40215"/>
                  </a:cubicBezTo>
                  <a:cubicBezTo>
                    <a:pt x="24151" y="36621"/>
                    <a:pt x="23866" y="32807"/>
                    <a:pt x="22354" y="29520"/>
                  </a:cubicBezTo>
                  <a:cubicBezTo>
                    <a:pt x="20074" y="24567"/>
                    <a:pt x="16875" y="19768"/>
                    <a:pt x="15231" y="14574"/>
                  </a:cubicBezTo>
                  <a:cubicBezTo>
                    <a:pt x="13697" y="9709"/>
                    <a:pt x="12185" y="4844"/>
                    <a:pt x="10651" y="1"/>
                  </a:cubicBez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
            <p:cNvSpPr/>
            <p:nvPr/>
          </p:nvSpPr>
          <p:spPr>
            <a:xfrm>
              <a:off x="2623025" y="2582900"/>
              <a:ext cx="33425" cy="158925"/>
            </a:xfrm>
            <a:custGeom>
              <a:rect b="b" l="l" r="r" t="t"/>
              <a:pathLst>
                <a:path extrusionOk="0" fill="none" h="6357" w="1337">
                  <a:moveTo>
                    <a:pt x="1337" y="6356"/>
                  </a:moveTo>
                  <a:cubicBezTo>
                    <a:pt x="899" y="4231"/>
                    <a:pt x="460" y="2105"/>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
            <p:cNvSpPr/>
            <p:nvPr/>
          </p:nvSpPr>
          <p:spPr>
            <a:xfrm>
              <a:off x="2569875" y="2690850"/>
              <a:ext cx="53175" cy="55350"/>
            </a:xfrm>
            <a:custGeom>
              <a:rect b="b" l="l" r="r" t="t"/>
              <a:pathLst>
                <a:path extrusionOk="0" fill="none" h="2214" w="2127">
                  <a:moveTo>
                    <a:pt x="2126" y="2214"/>
                  </a:moveTo>
                  <a:cubicBezTo>
                    <a:pt x="1403" y="1490"/>
                    <a:pt x="724" y="745"/>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
            <p:cNvSpPr/>
            <p:nvPr/>
          </p:nvSpPr>
          <p:spPr>
            <a:xfrm>
              <a:off x="2648225" y="2677700"/>
              <a:ext cx="16450" cy="16450"/>
            </a:xfrm>
            <a:custGeom>
              <a:rect b="b" l="l" r="r" t="t"/>
              <a:pathLst>
                <a:path extrusionOk="0" fill="none" h="658" w="658">
                  <a:moveTo>
                    <a:pt x="658" y="0"/>
                  </a:moveTo>
                  <a:lnTo>
                    <a:pt x="0" y="658"/>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
            <p:cNvSpPr/>
            <p:nvPr/>
          </p:nvSpPr>
          <p:spPr>
            <a:xfrm>
              <a:off x="1846125" y="2951625"/>
              <a:ext cx="407100" cy="867875"/>
            </a:xfrm>
            <a:custGeom>
              <a:rect b="b" l="l" r="r" t="t"/>
              <a:pathLst>
                <a:path extrusionOk="0" h="34715" w="16284">
                  <a:moveTo>
                    <a:pt x="2740" y="1"/>
                  </a:moveTo>
                  <a:cubicBezTo>
                    <a:pt x="614" y="11375"/>
                    <a:pt x="1" y="23187"/>
                    <a:pt x="1009" y="34714"/>
                  </a:cubicBezTo>
                  <a:lnTo>
                    <a:pt x="12317" y="33838"/>
                  </a:lnTo>
                  <a:cubicBezTo>
                    <a:pt x="12952" y="24283"/>
                    <a:pt x="13040" y="14421"/>
                    <a:pt x="15429" y="5129"/>
                  </a:cubicBezTo>
                  <a:cubicBezTo>
                    <a:pt x="15736" y="4033"/>
                    <a:pt x="15999" y="2937"/>
                    <a:pt x="16283" y="1842"/>
                  </a:cubicBezTo>
                  <a:cubicBezTo>
                    <a:pt x="11791" y="1272"/>
                    <a:pt x="7233" y="592"/>
                    <a:pt x="2740" y="1"/>
                  </a:cubicBez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
            <p:cNvSpPr/>
            <p:nvPr/>
          </p:nvSpPr>
          <p:spPr>
            <a:xfrm>
              <a:off x="2153475" y="3072175"/>
              <a:ext cx="64675" cy="20825"/>
            </a:xfrm>
            <a:custGeom>
              <a:rect b="b" l="l" r="r" t="t"/>
              <a:pathLst>
                <a:path extrusionOk="0" fill="none" h="833" w="2587">
                  <a:moveTo>
                    <a:pt x="2587" y="0"/>
                  </a:moveTo>
                  <a:cubicBezTo>
                    <a:pt x="1951" y="723"/>
                    <a:pt x="768" y="833"/>
                    <a:pt x="1" y="28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
            <p:cNvSpPr/>
            <p:nvPr/>
          </p:nvSpPr>
          <p:spPr>
            <a:xfrm>
              <a:off x="1859825" y="3755900"/>
              <a:ext cx="399975" cy="183025"/>
            </a:xfrm>
            <a:custGeom>
              <a:rect b="b" l="l" r="r" t="t"/>
              <a:pathLst>
                <a:path extrusionOk="0" h="7321" w="15999">
                  <a:moveTo>
                    <a:pt x="12185" y="1"/>
                  </a:moveTo>
                  <a:lnTo>
                    <a:pt x="12185" y="1"/>
                  </a:lnTo>
                  <a:cubicBezTo>
                    <a:pt x="8131" y="154"/>
                    <a:pt x="4077" y="198"/>
                    <a:pt x="0" y="352"/>
                  </a:cubicBezTo>
                  <a:cubicBezTo>
                    <a:pt x="220" y="2653"/>
                    <a:pt x="307" y="4976"/>
                    <a:pt x="526" y="7321"/>
                  </a:cubicBezTo>
                  <a:lnTo>
                    <a:pt x="15998" y="7321"/>
                  </a:lnTo>
                  <a:cubicBezTo>
                    <a:pt x="15560" y="6488"/>
                    <a:pt x="14705" y="6093"/>
                    <a:pt x="14092" y="5458"/>
                  </a:cubicBezTo>
                  <a:cubicBezTo>
                    <a:pt x="12711" y="4033"/>
                    <a:pt x="12010" y="1973"/>
                    <a:pt x="121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
            <p:cNvSpPr/>
            <p:nvPr/>
          </p:nvSpPr>
          <p:spPr>
            <a:xfrm>
              <a:off x="1870775" y="3878625"/>
              <a:ext cx="355050" cy="38375"/>
            </a:xfrm>
            <a:custGeom>
              <a:rect b="b" l="l" r="r" t="t"/>
              <a:pathLst>
                <a:path extrusionOk="0" fill="none" h="1535" w="14202">
                  <a:moveTo>
                    <a:pt x="14202" y="1009"/>
                  </a:moveTo>
                  <a:cubicBezTo>
                    <a:pt x="12843" y="330"/>
                    <a:pt x="11068" y="549"/>
                    <a:pt x="9906" y="1535"/>
                  </a:cubicBezTo>
                  <a:cubicBezTo>
                    <a:pt x="6685" y="1009"/>
                    <a:pt x="3222" y="505"/>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
            <p:cNvSpPr/>
            <p:nvPr/>
          </p:nvSpPr>
          <p:spPr>
            <a:xfrm>
              <a:off x="2073500" y="3800825"/>
              <a:ext cx="61925" cy="2225"/>
            </a:xfrm>
            <a:custGeom>
              <a:rect b="b" l="l" r="r" t="t"/>
              <a:pathLst>
                <a:path extrusionOk="0" fill="none" h="89" w="2477">
                  <a:moveTo>
                    <a:pt x="2477" y="89"/>
                  </a:moveTo>
                  <a:lnTo>
                    <a:pt x="0"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
            <p:cNvSpPr/>
            <p:nvPr/>
          </p:nvSpPr>
          <p:spPr>
            <a:xfrm>
              <a:off x="2065275" y="3824950"/>
              <a:ext cx="80025" cy="2200"/>
            </a:xfrm>
            <a:custGeom>
              <a:rect b="b" l="l" r="r" t="t"/>
              <a:pathLst>
                <a:path extrusionOk="0" fill="none" h="88" w="3201">
                  <a:moveTo>
                    <a:pt x="3200" y="88"/>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
            <p:cNvSpPr/>
            <p:nvPr/>
          </p:nvSpPr>
          <p:spPr>
            <a:xfrm>
              <a:off x="2079525" y="3850150"/>
              <a:ext cx="78925" cy="1675"/>
            </a:xfrm>
            <a:custGeom>
              <a:rect b="b" l="l" r="r" t="t"/>
              <a:pathLst>
                <a:path extrusionOk="0" fill="none" h="67" w="3157">
                  <a:moveTo>
                    <a:pt x="3156" y="0"/>
                  </a:moveTo>
                  <a:cubicBezTo>
                    <a:pt x="2104" y="44"/>
                    <a:pt x="1074" y="44"/>
                    <a:pt x="0" y="6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
            <p:cNvSpPr/>
            <p:nvPr/>
          </p:nvSpPr>
          <p:spPr>
            <a:xfrm>
              <a:off x="1443450" y="2840425"/>
              <a:ext cx="459675" cy="956600"/>
            </a:xfrm>
            <a:custGeom>
              <a:rect b="b" l="l" r="r" t="t"/>
              <a:pathLst>
                <a:path extrusionOk="0" h="38264" w="18387">
                  <a:moveTo>
                    <a:pt x="5282" y="0"/>
                  </a:moveTo>
                  <a:cubicBezTo>
                    <a:pt x="5282" y="1293"/>
                    <a:pt x="5260" y="2520"/>
                    <a:pt x="5260" y="3791"/>
                  </a:cubicBezTo>
                  <a:cubicBezTo>
                    <a:pt x="3287" y="10673"/>
                    <a:pt x="1885" y="17335"/>
                    <a:pt x="1271" y="24238"/>
                  </a:cubicBezTo>
                  <a:cubicBezTo>
                    <a:pt x="833" y="28818"/>
                    <a:pt x="416" y="33377"/>
                    <a:pt x="0" y="37935"/>
                  </a:cubicBezTo>
                  <a:lnTo>
                    <a:pt x="12097" y="38264"/>
                  </a:lnTo>
                  <a:cubicBezTo>
                    <a:pt x="13039" y="33026"/>
                    <a:pt x="13938" y="27832"/>
                    <a:pt x="14880" y="22616"/>
                  </a:cubicBezTo>
                  <a:cubicBezTo>
                    <a:pt x="16130" y="15560"/>
                    <a:pt x="17357" y="8481"/>
                    <a:pt x="18387" y="1381"/>
                  </a:cubicBezTo>
                  <a:cubicBezTo>
                    <a:pt x="13938" y="1008"/>
                    <a:pt x="9686" y="373"/>
                    <a:pt x="5282" y="0"/>
                  </a:cubicBez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
            <p:cNvSpPr/>
            <p:nvPr/>
          </p:nvSpPr>
          <p:spPr>
            <a:xfrm>
              <a:off x="1714100" y="3020675"/>
              <a:ext cx="95900" cy="25225"/>
            </a:xfrm>
            <a:custGeom>
              <a:rect b="b" l="l" r="r" t="t"/>
              <a:pathLst>
                <a:path extrusionOk="0" fill="none" h="1009" w="3836">
                  <a:moveTo>
                    <a:pt x="3835" y="241"/>
                  </a:moveTo>
                  <a:cubicBezTo>
                    <a:pt x="2718" y="1008"/>
                    <a:pt x="1030" y="920"/>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
            <p:cNvSpPr/>
            <p:nvPr/>
          </p:nvSpPr>
          <p:spPr>
            <a:xfrm>
              <a:off x="1431925" y="3707700"/>
              <a:ext cx="391775" cy="231225"/>
            </a:xfrm>
            <a:custGeom>
              <a:rect b="b" l="l" r="r" t="t"/>
              <a:pathLst>
                <a:path extrusionOk="0" h="9249" w="15671">
                  <a:moveTo>
                    <a:pt x="132" y="0"/>
                  </a:moveTo>
                  <a:cubicBezTo>
                    <a:pt x="88" y="2236"/>
                    <a:pt x="45" y="4471"/>
                    <a:pt x="1" y="6685"/>
                  </a:cubicBezTo>
                  <a:cubicBezTo>
                    <a:pt x="1907" y="7539"/>
                    <a:pt x="3880" y="8306"/>
                    <a:pt x="5830" y="9139"/>
                  </a:cubicBezTo>
                  <a:lnTo>
                    <a:pt x="15670" y="9249"/>
                  </a:lnTo>
                  <a:cubicBezTo>
                    <a:pt x="15429" y="8613"/>
                    <a:pt x="14684" y="8153"/>
                    <a:pt x="14289" y="7561"/>
                  </a:cubicBezTo>
                  <a:cubicBezTo>
                    <a:pt x="13194" y="5983"/>
                    <a:pt x="12865" y="3901"/>
                    <a:pt x="13413" y="2039"/>
                  </a:cubicBezTo>
                  <a:cubicBezTo>
                    <a:pt x="9030" y="1381"/>
                    <a:pt x="4515" y="636"/>
                    <a:pt x="1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430300" y="3822750"/>
              <a:ext cx="371475" cy="100825"/>
            </a:xfrm>
            <a:custGeom>
              <a:rect b="b" l="l" r="r" t="t"/>
              <a:pathLst>
                <a:path extrusionOk="0" fill="none" h="4033" w="14859">
                  <a:moveTo>
                    <a:pt x="14858" y="3573"/>
                  </a:moveTo>
                  <a:cubicBezTo>
                    <a:pt x="13434" y="2718"/>
                    <a:pt x="11462" y="2915"/>
                    <a:pt x="10256" y="4033"/>
                  </a:cubicBezTo>
                  <a:cubicBezTo>
                    <a:pt x="6772" y="2696"/>
                    <a:pt x="3485" y="1359"/>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1660400" y="3786050"/>
              <a:ext cx="68500" cy="12075"/>
            </a:xfrm>
            <a:custGeom>
              <a:rect b="b" l="l" r="r" t="t"/>
              <a:pathLst>
                <a:path extrusionOk="0" fill="none" h="483" w="2740">
                  <a:moveTo>
                    <a:pt x="2740" y="482"/>
                  </a:moveTo>
                  <a:cubicBezTo>
                    <a:pt x="1841" y="329"/>
                    <a:pt x="921" y="154"/>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1652175" y="3814525"/>
              <a:ext cx="78925" cy="9900"/>
            </a:xfrm>
            <a:custGeom>
              <a:rect b="b" l="l" r="r" t="t"/>
              <a:pathLst>
                <a:path extrusionOk="0" fill="none" h="396" w="3157">
                  <a:moveTo>
                    <a:pt x="3156" y="395"/>
                  </a:moveTo>
                  <a:cubicBezTo>
                    <a:pt x="2126" y="264"/>
                    <a:pt x="1075" y="154"/>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1659300" y="3840825"/>
              <a:ext cx="78925" cy="5500"/>
            </a:xfrm>
            <a:custGeom>
              <a:rect b="b" l="l" r="r" t="t"/>
              <a:pathLst>
                <a:path extrusionOk="0" fill="none" h="220" w="3157">
                  <a:moveTo>
                    <a:pt x="3156" y="220"/>
                  </a:moveTo>
                  <a:cubicBezTo>
                    <a:pt x="2104" y="132"/>
                    <a:pt x="1074" y="8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1525625" y="2209800"/>
              <a:ext cx="834975" cy="826775"/>
            </a:xfrm>
            <a:custGeom>
              <a:rect b="b" l="l" r="r" t="t"/>
              <a:pathLst>
                <a:path extrusionOk="0" h="33071" w="33399">
                  <a:moveTo>
                    <a:pt x="33399" y="1"/>
                  </a:moveTo>
                  <a:lnTo>
                    <a:pt x="1885" y="1907"/>
                  </a:lnTo>
                  <a:cubicBezTo>
                    <a:pt x="1271" y="10323"/>
                    <a:pt x="636" y="18497"/>
                    <a:pt x="0" y="26912"/>
                  </a:cubicBezTo>
                  <a:cubicBezTo>
                    <a:pt x="5107" y="27088"/>
                    <a:pt x="10147" y="27000"/>
                    <a:pt x="15253" y="27197"/>
                  </a:cubicBezTo>
                  <a:cubicBezTo>
                    <a:pt x="15187" y="28578"/>
                    <a:pt x="15012" y="30112"/>
                    <a:pt x="14924" y="31515"/>
                  </a:cubicBezTo>
                  <a:cubicBezTo>
                    <a:pt x="20053" y="31975"/>
                    <a:pt x="25159" y="32610"/>
                    <a:pt x="30265" y="33071"/>
                  </a:cubicBezTo>
                  <a:cubicBezTo>
                    <a:pt x="32128" y="22135"/>
                    <a:pt x="33180" y="11068"/>
                    <a:pt x="333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1897625" y="2401025"/>
              <a:ext cx="104125" cy="494750"/>
            </a:xfrm>
            <a:custGeom>
              <a:rect b="b" l="l" r="r" t="t"/>
              <a:pathLst>
                <a:path extrusionOk="0" fill="none" h="19790" w="4165">
                  <a:moveTo>
                    <a:pt x="4164" y="0"/>
                  </a:moveTo>
                  <a:cubicBezTo>
                    <a:pt x="3507" y="6619"/>
                    <a:pt x="2871" y="13193"/>
                    <a:pt x="2214" y="19789"/>
                  </a:cubicBezTo>
                  <a:cubicBezTo>
                    <a:pt x="1513" y="19724"/>
                    <a:pt x="702" y="19658"/>
                    <a:pt x="1" y="195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1530550" y="2804250"/>
              <a:ext cx="425725" cy="31800"/>
            </a:xfrm>
            <a:custGeom>
              <a:rect b="b" l="l" r="r" t="t"/>
              <a:pathLst>
                <a:path extrusionOk="0" fill="none" h="1272" w="17029">
                  <a:moveTo>
                    <a:pt x="17029" y="1272"/>
                  </a:moveTo>
                  <a:cubicBezTo>
                    <a:pt x="11374" y="855"/>
                    <a:pt x="5677" y="417"/>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1913525" y="2948350"/>
              <a:ext cx="373675" cy="13725"/>
            </a:xfrm>
            <a:custGeom>
              <a:rect b="b" l="l" r="r" t="t"/>
              <a:pathLst>
                <a:path extrusionOk="0" fill="none" h="549" w="14947">
                  <a:moveTo>
                    <a:pt x="14946" y="548"/>
                  </a:moveTo>
                  <a:cubicBezTo>
                    <a:pt x="9971" y="351"/>
                    <a:pt x="4975" y="197"/>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1574925" y="2356100"/>
              <a:ext cx="14275" cy="451475"/>
            </a:xfrm>
            <a:custGeom>
              <a:rect b="b" l="l" r="r" t="t"/>
              <a:pathLst>
                <a:path extrusionOk="0" fill="none" h="18059" w="571">
                  <a:moveTo>
                    <a:pt x="570" y="0"/>
                  </a:moveTo>
                  <a:cubicBezTo>
                    <a:pt x="395" y="6027"/>
                    <a:pt x="198" y="12031"/>
                    <a:pt x="1" y="1805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06675" y="1508525"/>
              <a:ext cx="452575" cy="757200"/>
            </a:xfrm>
            <a:custGeom>
              <a:rect b="b" l="l" r="r" t="t"/>
              <a:pathLst>
                <a:path extrusionOk="0" h="30288" w="18103">
                  <a:moveTo>
                    <a:pt x="7627" y="1"/>
                  </a:moveTo>
                  <a:cubicBezTo>
                    <a:pt x="5063" y="790"/>
                    <a:pt x="2543" y="1337"/>
                    <a:pt x="1" y="2104"/>
                  </a:cubicBezTo>
                  <a:cubicBezTo>
                    <a:pt x="110" y="11484"/>
                    <a:pt x="176" y="20886"/>
                    <a:pt x="286" y="30287"/>
                  </a:cubicBezTo>
                  <a:lnTo>
                    <a:pt x="18103" y="28687"/>
                  </a:lnTo>
                  <a:cubicBezTo>
                    <a:pt x="17314" y="20250"/>
                    <a:pt x="16568" y="11703"/>
                    <a:pt x="15736" y="3310"/>
                  </a:cubicBezTo>
                  <a:lnTo>
                    <a:pt x="10805" y="921"/>
                  </a:lnTo>
                  <a:cubicBezTo>
                    <a:pt x="10507" y="1351"/>
                    <a:pt x="9998" y="1556"/>
                    <a:pt x="9465" y="1556"/>
                  </a:cubicBezTo>
                  <a:cubicBezTo>
                    <a:pt x="9291" y="1556"/>
                    <a:pt x="9115" y="1534"/>
                    <a:pt x="8942" y="1491"/>
                  </a:cubicBezTo>
                  <a:cubicBezTo>
                    <a:pt x="8263" y="1316"/>
                    <a:pt x="7715" y="702"/>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917350" y="1539750"/>
              <a:ext cx="192875" cy="84400"/>
            </a:xfrm>
            <a:custGeom>
              <a:rect b="b" l="l" r="r" t="t"/>
              <a:pathLst>
                <a:path extrusionOk="0" fill="none" h="3376" w="7715">
                  <a:moveTo>
                    <a:pt x="7715" y="439"/>
                  </a:moveTo>
                  <a:cubicBezTo>
                    <a:pt x="7715" y="1447"/>
                    <a:pt x="6948" y="2302"/>
                    <a:pt x="6049" y="2762"/>
                  </a:cubicBezTo>
                  <a:cubicBezTo>
                    <a:pt x="4931" y="3332"/>
                    <a:pt x="3529" y="3376"/>
                    <a:pt x="2345" y="2850"/>
                  </a:cubicBezTo>
                  <a:cubicBezTo>
                    <a:pt x="1206" y="2324"/>
                    <a:pt x="307" y="1250"/>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348100" y="1545775"/>
              <a:ext cx="470650" cy="837175"/>
            </a:xfrm>
            <a:custGeom>
              <a:rect b="b" l="l" r="r" t="t"/>
              <a:pathLst>
                <a:path extrusionOk="0" h="33487" w="18826">
                  <a:moveTo>
                    <a:pt x="18826" y="1"/>
                  </a:moveTo>
                  <a:lnTo>
                    <a:pt x="18826" y="1"/>
                  </a:lnTo>
                  <a:cubicBezTo>
                    <a:pt x="16832" y="395"/>
                    <a:pt x="14881" y="724"/>
                    <a:pt x="12887" y="1097"/>
                  </a:cubicBezTo>
                  <a:cubicBezTo>
                    <a:pt x="13435" y="1382"/>
                    <a:pt x="13851" y="1666"/>
                    <a:pt x="14399" y="1929"/>
                  </a:cubicBezTo>
                  <a:cubicBezTo>
                    <a:pt x="12777" y="2433"/>
                    <a:pt x="11353" y="3288"/>
                    <a:pt x="10082" y="4450"/>
                  </a:cubicBezTo>
                  <a:cubicBezTo>
                    <a:pt x="7671" y="6641"/>
                    <a:pt x="5633" y="9380"/>
                    <a:pt x="3441" y="11813"/>
                  </a:cubicBezTo>
                  <a:cubicBezTo>
                    <a:pt x="2477" y="12887"/>
                    <a:pt x="1403" y="13895"/>
                    <a:pt x="812" y="15188"/>
                  </a:cubicBezTo>
                  <a:cubicBezTo>
                    <a:pt x="176" y="16459"/>
                    <a:pt x="1" y="18059"/>
                    <a:pt x="702" y="19308"/>
                  </a:cubicBezTo>
                  <a:cubicBezTo>
                    <a:pt x="1403" y="20579"/>
                    <a:pt x="2850" y="21324"/>
                    <a:pt x="4318" y="21478"/>
                  </a:cubicBezTo>
                  <a:cubicBezTo>
                    <a:pt x="4612" y="21513"/>
                    <a:pt x="4907" y="21529"/>
                    <a:pt x="5201" y="21529"/>
                  </a:cubicBezTo>
                  <a:cubicBezTo>
                    <a:pt x="6352" y="21529"/>
                    <a:pt x="7501" y="21288"/>
                    <a:pt x="8635" y="21061"/>
                  </a:cubicBezTo>
                  <a:lnTo>
                    <a:pt x="8635" y="21061"/>
                  </a:lnTo>
                  <a:cubicBezTo>
                    <a:pt x="8022" y="25203"/>
                    <a:pt x="7518" y="29345"/>
                    <a:pt x="6882" y="33487"/>
                  </a:cubicBezTo>
                  <a:lnTo>
                    <a:pt x="18694" y="32523"/>
                  </a:lnTo>
                  <a:cubicBezTo>
                    <a:pt x="18738" y="21675"/>
                    <a:pt x="18782" y="10849"/>
                    <a:pt x="188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701500" y="1592900"/>
              <a:ext cx="102475" cy="757200"/>
            </a:xfrm>
            <a:custGeom>
              <a:rect b="b" l="l" r="r" t="t"/>
              <a:pathLst>
                <a:path extrusionOk="0" fill="none" h="30288" w="4099">
                  <a:moveTo>
                    <a:pt x="0" y="1"/>
                  </a:moveTo>
                  <a:cubicBezTo>
                    <a:pt x="1381" y="943"/>
                    <a:pt x="2739" y="1863"/>
                    <a:pt x="4098" y="2784"/>
                  </a:cubicBezTo>
                  <a:cubicBezTo>
                    <a:pt x="3923" y="11988"/>
                    <a:pt x="3704" y="21083"/>
                    <a:pt x="3550" y="30287"/>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752450" y="2006550"/>
              <a:ext cx="25775" cy="26325"/>
            </a:xfrm>
            <a:custGeom>
              <a:rect b="b" l="l" r="r" t="t"/>
              <a:pathLst>
                <a:path extrusionOk="0" fill="none" h="1053" w="1031">
                  <a:moveTo>
                    <a:pt x="0" y="526"/>
                  </a:moveTo>
                  <a:cubicBezTo>
                    <a:pt x="0" y="241"/>
                    <a:pt x="219" y="0"/>
                    <a:pt x="526" y="0"/>
                  </a:cubicBezTo>
                  <a:cubicBezTo>
                    <a:pt x="789" y="0"/>
                    <a:pt x="1030" y="220"/>
                    <a:pt x="1030" y="526"/>
                  </a:cubicBezTo>
                  <a:cubicBezTo>
                    <a:pt x="1030" y="789"/>
                    <a:pt x="811" y="1052"/>
                    <a:pt x="526" y="1052"/>
                  </a:cubicBezTo>
                  <a:cubicBezTo>
                    <a:pt x="241" y="1030"/>
                    <a:pt x="0" y="789"/>
                    <a:pt x="0" y="526"/>
                  </a:cubicBez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752450" y="2082700"/>
              <a:ext cx="25775" cy="26325"/>
            </a:xfrm>
            <a:custGeom>
              <a:rect b="b" l="l" r="r" t="t"/>
              <a:pathLst>
                <a:path extrusionOk="0" fill="none" h="1053" w="1031">
                  <a:moveTo>
                    <a:pt x="0" y="527"/>
                  </a:moveTo>
                  <a:cubicBezTo>
                    <a:pt x="0" y="242"/>
                    <a:pt x="219" y="1"/>
                    <a:pt x="526" y="1"/>
                  </a:cubicBezTo>
                  <a:cubicBezTo>
                    <a:pt x="789" y="1"/>
                    <a:pt x="1030" y="220"/>
                    <a:pt x="1030" y="527"/>
                  </a:cubicBezTo>
                  <a:cubicBezTo>
                    <a:pt x="1030" y="790"/>
                    <a:pt x="811" y="1052"/>
                    <a:pt x="526" y="1052"/>
                  </a:cubicBezTo>
                  <a:cubicBezTo>
                    <a:pt x="241" y="1052"/>
                    <a:pt x="0" y="833"/>
                    <a:pt x="0" y="527"/>
                  </a:cubicBez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752450" y="2162700"/>
              <a:ext cx="25775" cy="26325"/>
            </a:xfrm>
            <a:custGeom>
              <a:rect b="b" l="l" r="r" t="t"/>
              <a:pathLst>
                <a:path extrusionOk="0" fill="none" h="1053" w="1031">
                  <a:moveTo>
                    <a:pt x="0" y="526"/>
                  </a:moveTo>
                  <a:cubicBezTo>
                    <a:pt x="0" y="263"/>
                    <a:pt x="219" y="0"/>
                    <a:pt x="526" y="0"/>
                  </a:cubicBezTo>
                  <a:cubicBezTo>
                    <a:pt x="789" y="0"/>
                    <a:pt x="1030" y="219"/>
                    <a:pt x="1030" y="526"/>
                  </a:cubicBezTo>
                  <a:cubicBezTo>
                    <a:pt x="1030" y="811"/>
                    <a:pt x="811" y="1052"/>
                    <a:pt x="526" y="1052"/>
                  </a:cubicBezTo>
                  <a:cubicBezTo>
                    <a:pt x="241" y="1052"/>
                    <a:pt x="0" y="811"/>
                    <a:pt x="0" y="526"/>
                  </a:cubicBez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662050" y="1617550"/>
              <a:ext cx="21925" cy="175350"/>
            </a:xfrm>
            <a:custGeom>
              <a:rect b="b" l="l" r="r" t="t"/>
              <a:pathLst>
                <a:path extrusionOk="0" fill="none" h="7014" w="877">
                  <a:moveTo>
                    <a:pt x="0" y="1"/>
                  </a:moveTo>
                  <a:cubicBezTo>
                    <a:pt x="307" y="2346"/>
                    <a:pt x="570" y="4691"/>
                    <a:pt x="877" y="701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2190750" y="1562775"/>
              <a:ext cx="219175" cy="841000"/>
            </a:xfrm>
            <a:custGeom>
              <a:rect b="b" l="l" r="r" t="t"/>
              <a:pathLst>
                <a:path extrusionOk="0" h="33640" w="8767">
                  <a:moveTo>
                    <a:pt x="0" y="0"/>
                  </a:moveTo>
                  <a:lnTo>
                    <a:pt x="0" y="0"/>
                  </a:lnTo>
                  <a:cubicBezTo>
                    <a:pt x="811" y="10826"/>
                    <a:pt x="1666" y="21630"/>
                    <a:pt x="2498" y="32434"/>
                  </a:cubicBezTo>
                  <a:cubicBezTo>
                    <a:pt x="4252" y="32873"/>
                    <a:pt x="6224" y="33201"/>
                    <a:pt x="7977" y="33640"/>
                  </a:cubicBezTo>
                  <a:lnTo>
                    <a:pt x="8766" y="6115"/>
                  </a:lnTo>
                  <a:cubicBezTo>
                    <a:pt x="7473" y="4383"/>
                    <a:pt x="5479" y="3003"/>
                    <a:pt x="3397" y="2455"/>
                  </a:cubicBezTo>
                  <a:cubicBezTo>
                    <a:pt x="3813" y="2257"/>
                    <a:pt x="4252" y="2038"/>
                    <a:pt x="4646" y="1841"/>
                  </a:cubicBezTo>
                  <a:cubicBezTo>
                    <a:pt x="3156" y="1162"/>
                    <a:pt x="1512" y="70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2212100" y="1625775"/>
              <a:ext cx="71800" cy="749525"/>
            </a:xfrm>
            <a:custGeom>
              <a:rect b="b" l="l" r="r" t="t"/>
              <a:pathLst>
                <a:path extrusionOk="0" fill="none" h="29981" w="2872">
                  <a:moveTo>
                    <a:pt x="2740" y="0"/>
                  </a:moveTo>
                  <a:cubicBezTo>
                    <a:pt x="1820" y="592"/>
                    <a:pt x="1" y="1754"/>
                    <a:pt x="1" y="1754"/>
                  </a:cubicBezTo>
                  <a:lnTo>
                    <a:pt x="2872" y="2998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2322225" y="1644950"/>
              <a:ext cx="1125" cy="87675"/>
            </a:xfrm>
            <a:custGeom>
              <a:rect b="b" l="l" r="r" t="t"/>
              <a:pathLst>
                <a:path extrusionOk="0" fill="none" h="3507" w="45">
                  <a:moveTo>
                    <a:pt x="45" y="0"/>
                  </a:moveTo>
                  <a:cubicBezTo>
                    <a:pt x="23" y="1184"/>
                    <a:pt x="23" y="2345"/>
                    <a:pt x="1" y="350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1641775" y="1651525"/>
              <a:ext cx="299150" cy="324375"/>
            </a:xfrm>
            <a:custGeom>
              <a:rect b="b" l="l" r="r" t="t"/>
              <a:pathLst>
                <a:path extrusionOk="0" h="12975" w="11966">
                  <a:moveTo>
                    <a:pt x="8810" y="0"/>
                  </a:moveTo>
                  <a:cubicBezTo>
                    <a:pt x="7429" y="329"/>
                    <a:pt x="6180" y="1118"/>
                    <a:pt x="4997" y="1863"/>
                  </a:cubicBezTo>
                  <a:cubicBezTo>
                    <a:pt x="3353" y="2893"/>
                    <a:pt x="1688" y="3945"/>
                    <a:pt x="0" y="4997"/>
                  </a:cubicBezTo>
                  <a:lnTo>
                    <a:pt x="3046" y="12974"/>
                  </a:lnTo>
                  <a:cubicBezTo>
                    <a:pt x="3397" y="12404"/>
                    <a:pt x="4011" y="12076"/>
                    <a:pt x="4602" y="11835"/>
                  </a:cubicBezTo>
                  <a:cubicBezTo>
                    <a:pt x="5216" y="11572"/>
                    <a:pt x="5874" y="11440"/>
                    <a:pt x="6465" y="11199"/>
                  </a:cubicBezTo>
                  <a:cubicBezTo>
                    <a:pt x="7429" y="10805"/>
                    <a:pt x="7999" y="9775"/>
                    <a:pt x="8942" y="9336"/>
                  </a:cubicBezTo>
                  <a:cubicBezTo>
                    <a:pt x="9270" y="9161"/>
                    <a:pt x="9599" y="9029"/>
                    <a:pt x="9928" y="8876"/>
                  </a:cubicBezTo>
                  <a:cubicBezTo>
                    <a:pt x="10191" y="8723"/>
                    <a:pt x="10476" y="8613"/>
                    <a:pt x="10695" y="8394"/>
                  </a:cubicBezTo>
                  <a:cubicBezTo>
                    <a:pt x="10914" y="8175"/>
                    <a:pt x="11045" y="7890"/>
                    <a:pt x="10958" y="7583"/>
                  </a:cubicBezTo>
                  <a:cubicBezTo>
                    <a:pt x="10921" y="7343"/>
                    <a:pt x="10621" y="7119"/>
                    <a:pt x="10370" y="7119"/>
                  </a:cubicBezTo>
                  <a:cubicBezTo>
                    <a:pt x="10322" y="7119"/>
                    <a:pt x="10276" y="7127"/>
                    <a:pt x="10235" y="7145"/>
                  </a:cubicBezTo>
                  <a:cubicBezTo>
                    <a:pt x="10498" y="7035"/>
                    <a:pt x="10761" y="6816"/>
                    <a:pt x="11045" y="6728"/>
                  </a:cubicBezTo>
                  <a:cubicBezTo>
                    <a:pt x="11484" y="6619"/>
                    <a:pt x="11856" y="6246"/>
                    <a:pt x="11900" y="5764"/>
                  </a:cubicBezTo>
                  <a:cubicBezTo>
                    <a:pt x="11966" y="5304"/>
                    <a:pt x="11703" y="4778"/>
                    <a:pt x="11308" y="4559"/>
                  </a:cubicBezTo>
                  <a:cubicBezTo>
                    <a:pt x="11615" y="4383"/>
                    <a:pt x="11856" y="4011"/>
                    <a:pt x="11878" y="3638"/>
                  </a:cubicBezTo>
                  <a:cubicBezTo>
                    <a:pt x="11900" y="3244"/>
                    <a:pt x="11703" y="2784"/>
                    <a:pt x="11418" y="2543"/>
                  </a:cubicBezTo>
                  <a:cubicBezTo>
                    <a:pt x="11550" y="2433"/>
                    <a:pt x="11615" y="2236"/>
                    <a:pt x="11593" y="2039"/>
                  </a:cubicBezTo>
                  <a:cubicBezTo>
                    <a:pt x="11571" y="1863"/>
                    <a:pt x="11462" y="1688"/>
                    <a:pt x="11308" y="1600"/>
                  </a:cubicBezTo>
                  <a:cubicBezTo>
                    <a:pt x="10454" y="1140"/>
                    <a:pt x="9621" y="505"/>
                    <a:pt x="8810" y="0"/>
                  </a:cubicBez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1830250" y="1715625"/>
              <a:ext cx="99725" cy="6050"/>
            </a:xfrm>
            <a:custGeom>
              <a:rect b="b" l="l" r="r" t="t"/>
              <a:pathLst>
                <a:path extrusionOk="0" fill="none" h="242" w="3989">
                  <a:moveTo>
                    <a:pt x="3989" y="1"/>
                  </a:moveTo>
                  <a:cubicBezTo>
                    <a:pt x="2674" y="88"/>
                    <a:pt x="1315" y="176"/>
                    <a:pt x="0" y="24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1829700" y="1767125"/>
              <a:ext cx="95900" cy="16450"/>
            </a:xfrm>
            <a:custGeom>
              <a:rect b="b" l="l" r="r" t="t"/>
              <a:pathLst>
                <a:path extrusionOk="0" fill="none" h="658" w="3836">
                  <a:moveTo>
                    <a:pt x="3835" y="1"/>
                  </a:moveTo>
                  <a:cubicBezTo>
                    <a:pt x="2542" y="220"/>
                    <a:pt x="1293" y="439"/>
                    <a:pt x="0" y="65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1864200" y="1702475"/>
              <a:ext cx="19200" cy="14825"/>
            </a:xfrm>
            <a:custGeom>
              <a:rect b="b" l="l" r="r" t="t"/>
              <a:pathLst>
                <a:path extrusionOk="0" fill="none" h="593" w="768">
                  <a:moveTo>
                    <a:pt x="1" y="1"/>
                  </a:moveTo>
                  <a:cubicBezTo>
                    <a:pt x="242" y="198"/>
                    <a:pt x="505" y="395"/>
                    <a:pt x="768" y="59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1826950" y="1825200"/>
              <a:ext cx="76725" cy="24125"/>
            </a:xfrm>
            <a:custGeom>
              <a:rect b="b" l="l" r="r" t="t"/>
              <a:pathLst>
                <a:path extrusionOk="0" fill="none" h="965" w="3069">
                  <a:moveTo>
                    <a:pt x="3069" y="1"/>
                  </a:moveTo>
                  <a:cubicBezTo>
                    <a:pt x="2061" y="329"/>
                    <a:pt x="1009" y="658"/>
                    <a:pt x="1" y="96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1353050" y="1740275"/>
              <a:ext cx="386825" cy="386425"/>
            </a:xfrm>
            <a:custGeom>
              <a:rect b="b" l="l" r="r" t="t"/>
              <a:pathLst>
                <a:path extrusionOk="0" h="15457" w="15473">
                  <a:moveTo>
                    <a:pt x="11856" y="1"/>
                  </a:moveTo>
                  <a:cubicBezTo>
                    <a:pt x="8985" y="1666"/>
                    <a:pt x="6136" y="3310"/>
                    <a:pt x="3287" y="4953"/>
                  </a:cubicBezTo>
                  <a:cubicBezTo>
                    <a:pt x="1556" y="5940"/>
                    <a:pt x="219" y="7781"/>
                    <a:pt x="110" y="9753"/>
                  </a:cubicBezTo>
                  <a:cubicBezTo>
                    <a:pt x="0" y="11725"/>
                    <a:pt x="986" y="13785"/>
                    <a:pt x="2696" y="14815"/>
                  </a:cubicBezTo>
                  <a:cubicBezTo>
                    <a:pt x="3415" y="15263"/>
                    <a:pt x="4241" y="15457"/>
                    <a:pt x="5087" y="15457"/>
                  </a:cubicBezTo>
                  <a:cubicBezTo>
                    <a:pt x="6226" y="15457"/>
                    <a:pt x="7400" y="15106"/>
                    <a:pt x="8394" y="14552"/>
                  </a:cubicBezTo>
                  <a:cubicBezTo>
                    <a:pt x="10804" y="13172"/>
                    <a:pt x="13237" y="11572"/>
                    <a:pt x="15472" y="9928"/>
                  </a:cubicBezTo>
                  <a:cubicBezTo>
                    <a:pt x="14311" y="6597"/>
                    <a:pt x="13061" y="3288"/>
                    <a:pt x="118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1425350" y="1740825"/>
              <a:ext cx="221375" cy="125500"/>
            </a:xfrm>
            <a:custGeom>
              <a:rect b="b" l="l" r="r" t="t"/>
              <a:pathLst>
                <a:path extrusionOk="0" fill="none" h="5020" w="8855">
                  <a:moveTo>
                    <a:pt x="8855" y="1"/>
                  </a:moveTo>
                  <a:cubicBezTo>
                    <a:pt x="5896" y="1688"/>
                    <a:pt x="2981" y="3354"/>
                    <a:pt x="1" y="501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1555200" y="1989575"/>
              <a:ext cx="184125" cy="120000"/>
            </a:xfrm>
            <a:custGeom>
              <a:rect b="b" l="l" r="r" t="t"/>
              <a:pathLst>
                <a:path extrusionOk="0" fill="none" h="4800" w="7365">
                  <a:moveTo>
                    <a:pt x="7364" y="0"/>
                  </a:moveTo>
                  <a:lnTo>
                    <a:pt x="636" y="4449"/>
                  </a:lnTo>
                  <a:cubicBezTo>
                    <a:pt x="439" y="4580"/>
                    <a:pt x="220" y="4668"/>
                    <a:pt x="1" y="479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1584800" y="1780825"/>
              <a:ext cx="116725" cy="233425"/>
            </a:xfrm>
            <a:custGeom>
              <a:rect b="b" l="l" r="r" t="t"/>
              <a:pathLst>
                <a:path extrusionOk="0" fill="none" h="9337" w="4669">
                  <a:moveTo>
                    <a:pt x="0" y="0"/>
                  </a:moveTo>
                  <a:cubicBezTo>
                    <a:pt x="1556" y="3112"/>
                    <a:pt x="3112" y="6224"/>
                    <a:pt x="4668" y="933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2383050" y="1716175"/>
              <a:ext cx="293125" cy="804850"/>
            </a:xfrm>
            <a:custGeom>
              <a:rect b="b" l="l" r="r" t="t"/>
              <a:pathLst>
                <a:path extrusionOk="0" h="32194" w="11725">
                  <a:moveTo>
                    <a:pt x="1074" y="0"/>
                  </a:moveTo>
                  <a:lnTo>
                    <a:pt x="0" y="27504"/>
                  </a:lnTo>
                  <a:lnTo>
                    <a:pt x="3507" y="32194"/>
                  </a:lnTo>
                  <a:lnTo>
                    <a:pt x="11725" y="27723"/>
                  </a:lnTo>
                  <a:lnTo>
                    <a:pt x="9270" y="22113"/>
                  </a:lnTo>
                  <a:cubicBezTo>
                    <a:pt x="4471" y="12645"/>
                    <a:pt x="1074" y="0"/>
                    <a:pt x="1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2349625" y="1825200"/>
              <a:ext cx="33450" cy="579125"/>
            </a:xfrm>
            <a:custGeom>
              <a:rect b="b" l="l" r="r" t="t"/>
              <a:pathLst>
                <a:path extrusionOk="0" fill="none" h="23165" w="1338">
                  <a:moveTo>
                    <a:pt x="1337" y="23165"/>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2449350" y="2372525"/>
              <a:ext cx="207100" cy="120550"/>
            </a:xfrm>
            <a:custGeom>
              <a:rect b="b" l="l" r="r" t="t"/>
              <a:pathLst>
                <a:path extrusionOk="0" fill="none" h="4822" w="8284">
                  <a:moveTo>
                    <a:pt x="0" y="4822"/>
                  </a:moveTo>
                  <a:lnTo>
                    <a:pt x="8284"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2552875" y="2133650"/>
              <a:ext cx="123850" cy="275050"/>
            </a:xfrm>
            <a:custGeom>
              <a:rect b="b" l="l" r="r" t="t"/>
              <a:pathLst>
                <a:path extrusionOk="0" fill="none" h="11002" w="4954">
                  <a:moveTo>
                    <a:pt x="1" y="1"/>
                  </a:moveTo>
                  <a:lnTo>
                    <a:pt x="4954" y="11002"/>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1991325" y="1368275"/>
              <a:ext cx="13700" cy="75075"/>
            </a:xfrm>
            <a:custGeom>
              <a:rect b="b" l="l" r="r" t="t"/>
              <a:pathLst>
                <a:path extrusionOk="0" fill="none" h="3003" w="548">
                  <a:moveTo>
                    <a:pt x="0" y="0"/>
                  </a:moveTo>
                  <a:cubicBezTo>
                    <a:pt x="88" y="1030"/>
                    <a:pt x="241" y="2039"/>
                    <a:pt x="548" y="300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1998425" y="1340275"/>
              <a:ext cx="135350" cy="139800"/>
            </a:xfrm>
            <a:custGeom>
              <a:rect b="b" l="l" r="r" t="t"/>
              <a:pathLst>
                <a:path extrusionOk="0" h="5592" w="5414">
                  <a:moveTo>
                    <a:pt x="3127" y="0"/>
                  </a:moveTo>
                  <a:cubicBezTo>
                    <a:pt x="3107" y="0"/>
                    <a:pt x="3088" y="1"/>
                    <a:pt x="3069" y="3"/>
                  </a:cubicBezTo>
                  <a:cubicBezTo>
                    <a:pt x="2784" y="25"/>
                    <a:pt x="2521" y="222"/>
                    <a:pt x="2412" y="507"/>
                  </a:cubicBezTo>
                  <a:cubicBezTo>
                    <a:pt x="2267" y="308"/>
                    <a:pt x="2017" y="183"/>
                    <a:pt x="1786" y="183"/>
                  </a:cubicBezTo>
                  <a:cubicBezTo>
                    <a:pt x="1738" y="183"/>
                    <a:pt x="1690" y="189"/>
                    <a:pt x="1645" y="200"/>
                  </a:cubicBezTo>
                  <a:cubicBezTo>
                    <a:pt x="1360" y="244"/>
                    <a:pt x="1119" y="507"/>
                    <a:pt x="1053" y="770"/>
                  </a:cubicBezTo>
                  <a:cubicBezTo>
                    <a:pt x="949" y="666"/>
                    <a:pt x="805" y="616"/>
                    <a:pt x="659" y="616"/>
                  </a:cubicBezTo>
                  <a:cubicBezTo>
                    <a:pt x="499" y="616"/>
                    <a:pt x="335" y="677"/>
                    <a:pt x="220" y="792"/>
                  </a:cubicBezTo>
                  <a:cubicBezTo>
                    <a:pt x="23" y="1011"/>
                    <a:pt x="23" y="1318"/>
                    <a:pt x="1" y="1624"/>
                  </a:cubicBezTo>
                  <a:cubicBezTo>
                    <a:pt x="23" y="2589"/>
                    <a:pt x="89" y="3531"/>
                    <a:pt x="264" y="4473"/>
                  </a:cubicBezTo>
                  <a:cubicBezTo>
                    <a:pt x="374" y="4999"/>
                    <a:pt x="899" y="5394"/>
                    <a:pt x="1382" y="5591"/>
                  </a:cubicBezTo>
                  <a:lnTo>
                    <a:pt x="4998" y="3706"/>
                  </a:lnTo>
                  <a:cubicBezTo>
                    <a:pt x="5261" y="3531"/>
                    <a:pt x="5414" y="3246"/>
                    <a:pt x="5370" y="2939"/>
                  </a:cubicBezTo>
                  <a:cubicBezTo>
                    <a:pt x="5217" y="2172"/>
                    <a:pt x="5173" y="1427"/>
                    <a:pt x="5063" y="660"/>
                  </a:cubicBezTo>
                  <a:cubicBezTo>
                    <a:pt x="5041" y="397"/>
                    <a:pt x="4822" y="134"/>
                    <a:pt x="4537" y="90"/>
                  </a:cubicBezTo>
                  <a:cubicBezTo>
                    <a:pt x="4481" y="72"/>
                    <a:pt x="4423" y="63"/>
                    <a:pt x="4364" y="63"/>
                  </a:cubicBezTo>
                  <a:cubicBezTo>
                    <a:pt x="4149" y="63"/>
                    <a:pt x="3930" y="181"/>
                    <a:pt x="3792" y="353"/>
                  </a:cubicBezTo>
                  <a:cubicBezTo>
                    <a:pt x="3650" y="130"/>
                    <a:pt x="3376" y="0"/>
                    <a:pt x="31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1949125" y="1408275"/>
              <a:ext cx="181925" cy="176800"/>
            </a:xfrm>
            <a:custGeom>
              <a:rect b="b" l="l" r="r" t="t"/>
              <a:pathLst>
                <a:path extrusionOk="0" h="7072" w="7277">
                  <a:moveTo>
                    <a:pt x="5852" y="0"/>
                  </a:moveTo>
                  <a:cubicBezTo>
                    <a:pt x="5852" y="329"/>
                    <a:pt x="5633" y="658"/>
                    <a:pt x="5326" y="789"/>
                  </a:cubicBezTo>
                  <a:cubicBezTo>
                    <a:pt x="5201" y="856"/>
                    <a:pt x="5056" y="890"/>
                    <a:pt x="4909" y="890"/>
                  </a:cubicBezTo>
                  <a:cubicBezTo>
                    <a:pt x="4721" y="890"/>
                    <a:pt x="4532" y="834"/>
                    <a:pt x="4384" y="723"/>
                  </a:cubicBezTo>
                  <a:cubicBezTo>
                    <a:pt x="4318" y="986"/>
                    <a:pt x="4164" y="1249"/>
                    <a:pt x="3945" y="1403"/>
                  </a:cubicBezTo>
                  <a:cubicBezTo>
                    <a:pt x="3763" y="1494"/>
                    <a:pt x="3550" y="1540"/>
                    <a:pt x="3344" y="1540"/>
                  </a:cubicBezTo>
                  <a:cubicBezTo>
                    <a:pt x="3303" y="1540"/>
                    <a:pt x="3262" y="1538"/>
                    <a:pt x="3222" y="1534"/>
                  </a:cubicBezTo>
                  <a:cubicBezTo>
                    <a:pt x="3200" y="1403"/>
                    <a:pt x="3200" y="1227"/>
                    <a:pt x="3178" y="1074"/>
                  </a:cubicBezTo>
                  <a:cubicBezTo>
                    <a:pt x="3039" y="1012"/>
                    <a:pt x="2893" y="983"/>
                    <a:pt x="2750" y="983"/>
                  </a:cubicBezTo>
                  <a:cubicBezTo>
                    <a:pt x="2490" y="983"/>
                    <a:pt x="2237" y="1080"/>
                    <a:pt x="2039" y="1249"/>
                  </a:cubicBezTo>
                  <a:cubicBezTo>
                    <a:pt x="1754" y="1534"/>
                    <a:pt x="1644" y="1994"/>
                    <a:pt x="1754" y="2367"/>
                  </a:cubicBezTo>
                  <a:cubicBezTo>
                    <a:pt x="1863" y="2761"/>
                    <a:pt x="2214" y="3090"/>
                    <a:pt x="2630" y="3134"/>
                  </a:cubicBezTo>
                  <a:cubicBezTo>
                    <a:pt x="2543" y="3331"/>
                    <a:pt x="2433" y="3857"/>
                    <a:pt x="1929" y="4011"/>
                  </a:cubicBezTo>
                  <a:cubicBezTo>
                    <a:pt x="1316" y="4230"/>
                    <a:pt x="1162" y="4186"/>
                    <a:pt x="1" y="4559"/>
                  </a:cubicBezTo>
                  <a:cubicBezTo>
                    <a:pt x="570" y="5742"/>
                    <a:pt x="1710" y="6728"/>
                    <a:pt x="2981" y="7035"/>
                  </a:cubicBezTo>
                  <a:cubicBezTo>
                    <a:pt x="3082" y="7060"/>
                    <a:pt x="3185" y="7071"/>
                    <a:pt x="3290" y="7071"/>
                  </a:cubicBezTo>
                  <a:cubicBezTo>
                    <a:pt x="4475" y="7071"/>
                    <a:pt x="5793" y="5587"/>
                    <a:pt x="5370" y="5326"/>
                  </a:cubicBezTo>
                  <a:cubicBezTo>
                    <a:pt x="5436" y="4975"/>
                    <a:pt x="5523" y="4712"/>
                    <a:pt x="5633" y="4361"/>
                  </a:cubicBezTo>
                  <a:cubicBezTo>
                    <a:pt x="6049" y="4361"/>
                    <a:pt x="6487" y="4164"/>
                    <a:pt x="6794" y="3857"/>
                  </a:cubicBezTo>
                  <a:cubicBezTo>
                    <a:pt x="7079" y="3529"/>
                    <a:pt x="7276" y="3068"/>
                    <a:pt x="7276" y="2630"/>
                  </a:cubicBezTo>
                  <a:cubicBezTo>
                    <a:pt x="7276" y="2104"/>
                    <a:pt x="7276" y="1534"/>
                    <a:pt x="7123" y="1030"/>
                  </a:cubicBezTo>
                  <a:cubicBezTo>
                    <a:pt x="6948" y="526"/>
                    <a:pt x="6400" y="110"/>
                    <a:pt x="5852" y="0"/>
                  </a:cubicBez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2109650" y="1454000"/>
              <a:ext cx="11000" cy="10475"/>
            </a:xfrm>
            <a:custGeom>
              <a:rect b="b" l="l" r="r" t="t"/>
              <a:pathLst>
                <a:path extrusionOk="0" h="419" w="440">
                  <a:moveTo>
                    <a:pt x="205" y="1"/>
                  </a:moveTo>
                  <a:cubicBezTo>
                    <a:pt x="117" y="1"/>
                    <a:pt x="37" y="76"/>
                    <a:pt x="1" y="165"/>
                  </a:cubicBezTo>
                  <a:cubicBezTo>
                    <a:pt x="1" y="275"/>
                    <a:pt x="66" y="407"/>
                    <a:pt x="176" y="407"/>
                  </a:cubicBezTo>
                  <a:cubicBezTo>
                    <a:pt x="196" y="414"/>
                    <a:pt x="216" y="418"/>
                    <a:pt x="235" y="418"/>
                  </a:cubicBezTo>
                  <a:cubicBezTo>
                    <a:pt x="322" y="418"/>
                    <a:pt x="399" y="343"/>
                    <a:pt x="417" y="253"/>
                  </a:cubicBezTo>
                  <a:cubicBezTo>
                    <a:pt x="439" y="144"/>
                    <a:pt x="351" y="34"/>
                    <a:pt x="264" y="12"/>
                  </a:cubicBezTo>
                  <a:cubicBezTo>
                    <a:pt x="244" y="4"/>
                    <a:pt x="22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2056500" y="1454000"/>
              <a:ext cx="11550" cy="10475"/>
            </a:xfrm>
            <a:custGeom>
              <a:rect b="b" l="l" r="r" t="t"/>
              <a:pathLst>
                <a:path extrusionOk="0" h="419" w="462">
                  <a:moveTo>
                    <a:pt x="205" y="1"/>
                  </a:moveTo>
                  <a:cubicBezTo>
                    <a:pt x="118" y="1"/>
                    <a:pt x="41" y="76"/>
                    <a:pt x="23" y="165"/>
                  </a:cubicBezTo>
                  <a:cubicBezTo>
                    <a:pt x="1" y="275"/>
                    <a:pt x="89" y="385"/>
                    <a:pt x="198" y="407"/>
                  </a:cubicBezTo>
                  <a:cubicBezTo>
                    <a:pt x="218" y="414"/>
                    <a:pt x="238" y="418"/>
                    <a:pt x="257" y="418"/>
                  </a:cubicBezTo>
                  <a:cubicBezTo>
                    <a:pt x="344" y="418"/>
                    <a:pt x="421" y="343"/>
                    <a:pt x="439" y="253"/>
                  </a:cubicBezTo>
                  <a:cubicBezTo>
                    <a:pt x="461" y="144"/>
                    <a:pt x="374" y="34"/>
                    <a:pt x="264" y="12"/>
                  </a:cubicBezTo>
                  <a:cubicBezTo>
                    <a:pt x="244" y="4"/>
                    <a:pt x="22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2008850" y="1452100"/>
              <a:ext cx="12625" cy="5500"/>
            </a:xfrm>
            <a:custGeom>
              <a:rect b="b" l="l" r="r" t="t"/>
              <a:pathLst>
                <a:path extrusionOk="0" fill="none" h="220" w="505">
                  <a:moveTo>
                    <a:pt x="504" y="220"/>
                  </a:moveTo>
                  <a:cubicBezTo>
                    <a:pt x="329" y="132"/>
                    <a:pt x="176" y="66"/>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2013225" y="1487700"/>
              <a:ext cx="7700" cy="2225"/>
            </a:xfrm>
            <a:custGeom>
              <a:rect b="b" l="l" r="r" t="t"/>
              <a:pathLst>
                <a:path extrusionOk="0" fill="none" h="89" w="308">
                  <a:moveTo>
                    <a:pt x="307" y="89"/>
                  </a:moveTo>
                  <a:cubicBezTo>
                    <a:pt x="198" y="45"/>
                    <a:pt x="110" y="23"/>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2052125" y="1511825"/>
              <a:ext cx="41125" cy="11525"/>
            </a:xfrm>
            <a:custGeom>
              <a:rect b="b" l="l" r="r" t="t"/>
              <a:pathLst>
                <a:path extrusionOk="0" fill="none" h="461" w="1645">
                  <a:moveTo>
                    <a:pt x="1644" y="329"/>
                  </a:moveTo>
                  <a:cubicBezTo>
                    <a:pt x="1074" y="460"/>
                    <a:pt x="461" y="329"/>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2087200" y="1457025"/>
              <a:ext cx="6050" cy="15375"/>
            </a:xfrm>
            <a:custGeom>
              <a:rect b="b" l="l" r="r" t="t"/>
              <a:pathLst>
                <a:path extrusionOk="0" fill="none" h="615" w="242">
                  <a:moveTo>
                    <a:pt x="176" y="1"/>
                  </a:moveTo>
                  <a:cubicBezTo>
                    <a:pt x="197" y="220"/>
                    <a:pt x="219" y="417"/>
                    <a:pt x="241" y="614"/>
                  </a:cubicBezTo>
                  <a:lnTo>
                    <a:pt x="0" y="614"/>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2108000" y="1433475"/>
              <a:ext cx="17025" cy="5500"/>
            </a:xfrm>
            <a:custGeom>
              <a:rect b="b" l="l" r="r" t="t"/>
              <a:pathLst>
                <a:path extrusionOk="0" fill="none" h="220" w="681">
                  <a:moveTo>
                    <a:pt x="680" y="219"/>
                  </a:moveTo>
                  <a:cubicBezTo>
                    <a:pt x="615" y="110"/>
                    <a:pt x="483" y="0"/>
                    <a:pt x="352" y="0"/>
                  </a:cubicBezTo>
                  <a:cubicBezTo>
                    <a:pt x="220" y="0"/>
                    <a:pt x="67" y="66"/>
                    <a:pt x="1" y="17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2060350" y="1438950"/>
              <a:ext cx="14825" cy="25"/>
            </a:xfrm>
            <a:custGeom>
              <a:rect b="b" l="l" r="r" t="t"/>
              <a:pathLst>
                <a:path extrusionOk="0" fill="none" h="1" w="593">
                  <a:moveTo>
                    <a:pt x="592" y="0"/>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2091025" y="1406075"/>
              <a:ext cx="7150" cy="26325"/>
            </a:xfrm>
            <a:custGeom>
              <a:rect b="b" l="l" r="r" t="t"/>
              <a:pathLst>
                <a:path extrusionOk="0" fill="none" h="1053" w="286">
                  <a:moveTo>
                    <a:pt x="220" y="1"/>
                  </a:moveTo>
                  <a:cubicBezTo>
                    <a:pt x="286" y="351"/>
                    <a:pt x="198" y="746"/>
                    <a:pt x="1" y="105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2071300" y="1477850"/>
              <a:ext cx="12625" cy="5500"/>
            </a:xfrm>
            <a:custGeom>
              <a:rect b="b" l="l" r="r" t="t"/>
              <a:pathLst>
                <a:path extrusionOk="0" fill="none" h="220" w="505">
                  <a:moveTo>
                    <a:pt x="505" y="66"/>
                  </a:moveTo>
                  <a:cubicBezTo>
                    <a:pt x="461" y="176"/>
                    <a:pt x="329" y="220"/>
                    <a:pt x="220" y="220"/>
                  </a:cubicBezTo>
                  <a:cubicBezTo>
                    <a:pt x="110" y="220"/>
                    <a:pt x="1" y="110"/>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7" name="Google Shape;1737;p1"/>
          <p:cNvGrpSpPr/>
          <p:nvPr/>
        </p:nvGrpSpPr>
        <p:grpSpPr>
          <a:xfrm>
            <a:off x="7611500" y="3744775"/>
            <a:ext cx="295875" cy="1035525"/>
            <a:chOff x="6677850" y="2806525"/>
            <a:chExt cx="295875" cy="1035525"/>
          </a:xfrm>
        </p:grpSpPr>
        <p:sp>
          <p:nvSpPr>
            <p:cNvPr id="1738" name="Google Shape;1738;p1"/>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3" name="Google Shape;1743;p1"/>
          <p:cNvSpPr/>
          <p:nvPr/>
        </p:nvSpPr>
        <p:spPr>
          <a:xfrm>
            <a:off x="59257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txBox="1"/>
          <p:nvPr/>
        </p:nvSpPr>
        <p:spPr>
          <a:xfrm>
            <a:off x="688325" y="2812225"/>
            <a:ext cx="2794500" cy="14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Golos Text"/>
                <a:ea typeface="Golos Text"/>
                <a:cs typeface="Golos Text"/>
                <a:sym typeface="Golos Text"/>
              </a:rPr>
              <a:t>Krishna Sameera Surapaneni</a:t>
            </a:r>
            <a:endParaRPr b="0" i="0" sz="1400" u="none" cap="none" strike="noStrike">
              <a:solidFill>
                <a:srgbClr val="000000"/>
              </a:solidFill>
              <a:latin typeface="Golos Text"/>
              <a:ea typeface="Golos Text"/>
              <a:cs typeface="Golos Text"/>
              <a:sym typeface="Golos Tex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Golos Text"/>
                <a:ea typeface="Golos Text"/>
                <a:cs typeface="Golos Text"/>
                <a:sym typeface="Golos Text"/>
              </a:rPr>
              <a:t>Siddharth Solanki</a:t>
            </a:r>
            <a:endParaRPr b="0" i="0" sz="1400" u="none" cap="none" strike="noStrike">
              <a:solidFill>
                <a:srgbClr val="000000"/>
              </a:solidFill>
              <a:latin typeface="Golos Text"/>
              <a:ea typeface="Golos Text"/>
              <a:cs typeface="Golos Text"/>
              <a:sym typeface="Golos Tex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Golos Text"/>
                <a:ea typeface="Golos Text"/>
                <a:cs typeface="Golos Text"/>
                <a:sym typeface="Golos Text"/>
              </a:rPr>
              <a:t>Sonali Arcot</a:t>
            </a:r>
            <a:endParaRPr b="0" i="0" sz="1400" u="none" cap="none" strike="noStrike">
              <a:solidFill>
                <a:srgbClr val="000000"/>
              </a:solidFill>
              <a:latin typeface="Golos Text"/>
              <a:ea typeface="Golos Text"/>
              <a:cs typeface="Golos Text"/>
              <a:sym typeface="Golos Tex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Golos Text"/>
                <a:ea typeface="Golos Text"/>
                <a:cs typeface="Golos Text"/>
                <a:sym typeface="Golos Text"/>
              </a:rPr>
              <a:t>Vidushi Bhati</a:t>
            </a:r>
            <a:endParaRPr b="0" i="0" sz="1400" u="none" cap="none" strike="noStrike">
              <a:solidFill>
                <a:srgbClr val="000000"/>
              </a:solidFill>
              <a:latin typeface="Golos Text"/>
              <a:ea typeface="Golos Text"/>
              <a:cs typeface="Golos Text"/>
              <a:sym typeface="Golos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grpSp>
        <p:nvGrpSpPr>
          <p:cNvPr id="2192" name="Google Shape;2192;g289e4050a48_0_717"/>
          <p:cNvGrpSpPr/>
          <p:nvPr/>
        </p:nvGrpSpPr>
        <p:grpSpPr>
          <a:xfrm>
            <a:off x="6365725" y="1752648"/>
            <a:ext cx="1874597" cy="3052465"/>
            <a:chOff x="-948375" y="2416950"/>
            <a:chExt cx="2765300" cy="4502825"/>
          </a:xfrm>
        </p:grpSpPr>
        <p:sp>
          <p:nvSpPr>
            <p:cNvPr id="2193" name="Google Shape;2193;g289e4050a48_0_717"/>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289e4050a48_0_717"/>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289e4050a48_0_717"/>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289e4050a48_0_717"/>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289e4050a48_0_717"/>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289e4050a48_0_717"/>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289e4050a48_0_717"/>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289e4050a48_0_717"/>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289e4050a48_0_717"/>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289e4050a48_0_717"/>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289e4050a48_0_717"/>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289e4050a48_0_717"/>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289e4050a48_0_717"/>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289e4050a48_0_717"/>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289e4050a48_0_717"/>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289e4050a48_0_717"/>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289e4050a48_0_717"/>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289e4050a48_0_717"/>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289e4050a48_0_717"/>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289e4050a48_0_717"/>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289e4050a48_0_717"/>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289e4050a48_0_717"/>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289e4050a48_0_717"/>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289e4050a48_0_717"/>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289e4050a48_0_717"/>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289e4050a48_0_717"/>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289e4050a48_0_717"/>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289e4050a48_0_717"/>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289e4050a48_0_717"/>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289e4050a48_0_717"/>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289e4050a48_0_717"/>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289e4050a48_0_717"/>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289e4050a48_0_717"/>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289e4050a48_0_717"/>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289e4050a48_0_717"/>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289e4050a48_0_717"/>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289e4050a48_0_717"/>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289e4050a48_0_717"/>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289e4050a48_0_717"/>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289e4050a48_0_717"/>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289e4050a48_0_717"/>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289e4050a48_0_717"/>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289e4050a48_0_717"/>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289e4050a48_0_717"/>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289e4050a48_0_717"/>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289e4050a48_0_717"/>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289e4050a48_0_717"/>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289e4050a48_0_717"/>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289e4050a48_0_717"/>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289e4050a48_0_717"/>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289e4050a48_0_717"/>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289e4050a48_0_717"/>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289e4050a48_0_717"/>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289e4050a48_0_717"/>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289e4050a48_0_717"/>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289e4050a48_0_717"/>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289e4050a48_0_717"/>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289e4050a48_0_717"/>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289e4050a48_0_717"/>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289e4050a48_0_717"/>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289e4050a48_0_717"/>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289e4050a48_0_717"/>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289e4050a48_0_717"/>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289e4050a48_0_717"/>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289e4050a48_0_717"/>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289e4050a48_0_717"/>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289e4050a48_0_717"/>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289e4050a48_0_717"/>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289e4050a48_0_717"/>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289e4050a48_0_717"/>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289e4050a48_0_717"/>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289e4050a48_0_717"/>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289e4050a48_0_717"/>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289e4050a48_0_717"/>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289e4050a48_0_717"/>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289e4050a48_0_717"/>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289e4050a48_0_717"/>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289e4050a48_0_717"/>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289e4050a48_0_717"/>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289e4050a48_0_717"/>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289e4050a48_0_717"/>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289e4050a48_0_717"/>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289e4050a48_0_717"/>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289e4050a48_0_717"/>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289e4050a48_0_717"/>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289e4050a48_0_717"/>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289e4050a48_0_717"/>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289e4050a48_0_717"/>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289e4050a48_0_717"/>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289e4050a48_0_717"/>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289e4050a48_0_717"/>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289e4050a48_0_717"/>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289e4050a48_0_717"/>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289e4050a48_0_717"/>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289e4050a48_0_717"/>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289e4050a48_0_717"/>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289e4050a48_0_717"/>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289e4050a48_0_717"/>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289e4050a48_0_717"/>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289e4050a48_0_717"/>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289e4050a48_0_717"/>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289e4050a48_0_717"/>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289e4050a48_0_717"/>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289e4050a48_0_717"/>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289e4050a48_0_717"/>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289e4050a48_0_717"/>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289e4050a48_0_717"/>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289e4050a48_0_717"/>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289e4050a48_0_717"/>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289e4050a48_0_717"/>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289e4050a48_0_717"/>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289e4050a48_0_717"/>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05" name="Google Shape;2305;g289e4050a48_0_717"/>
          <p:cNvPicPr preferRelativeResize="0"/>
          <p:nvPr/>
        </p:nvPicPr>
        <p:blipFill>
          <a:blip r:embed="rId3">
            <a:alphaModFix/>
          </a:blip>
          <a:stretch>
            <a:fillRect/>
          </a:stretch>
        </p:blipFill>
        <p:spPr>
          <a:xfrm>
            <a:off x="-108000" y="0"/>
            <a:ext cx="9316849" cy="531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g289e4050a48_0_239"/>
          <p:cNvSpPr txBox="1"/>
          <p:nvPr>
            <p:ph type="title"/>
          </p:nvPr>
        </p:nvSpPr>
        <p:spPr>
          <a:xfrm>
            <a:off x="668837" y="2011007"/>
            <a:ext cx="6136800" cy="84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2300">
                <a:solidFill>
                  <a:srgbClr val="000000"/>
                </a:solidFill>
              </a:rPr>
              <a:t>Project Resource Requirement &amp; Plan</a:t>
            </a:r>
            <a:endParaRPr sz="7500"/>
          </a:p>
        </p:txBody>
      </p:sp>
      <p:sp>
        <p:nvSpPr>
          <p:cNvPr id="2311" name="Google Shape;2311;g289e4050a48_0_239"/>
          <p:cNvSpPr txBox="1"/>
          <p:nvPr>
            <p:ph idx="2" type="title"/>
          </p:nvPr>
        </p:nvSpPr>
        <p:spPr>
          <a:xfrm>
            <a:off x="2597680" y="1234735"/>
            <a:ext cx="1702500" cy="114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6000"/>
              <a:buNone/>
            </a:pPr>
            <a:r>
              <a:rPr lang="en"/>
              <a:t>04</a:t>
            </a:r>
            <a:endParaRPr/>
          </a:p>
        </p:txBody>
      </p:sp>
      <p:grpSp>
        <p:nvGrpSpPr>
          <p:cNvPr id="2312" name="Google Shape;2312;g289e4050a48_0_239"/>
          <p:cNvGrpSpPr/>
          <p:nvPr/>
        </p:nvGrpSpPr>
        <p:grpSpPr>
          <a:xfrm>
            <a:off x="6365725" y="1752648"/>
            <a:ext cx="1874597" cy="3052465"/>
            <a:chOff x="-948375" y="2416950"/>
            <a:chExt cx="2765300" cy="4502825"/>
          </a:xfrm>
        </p:grpSpPr>
        <p:sp>
          <p:nvSpPr>
            <p:cNvPr id="2313" name="Google Shape;2313;g289e4050a48_0_239"/>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289e4050a48_0_239"/>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289e4050a48_0_239"/>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289e4050a48_0_239"/>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289e4050a48_0_239"/>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289e4050a48_0_239"/>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289e4050a48_0_239"/>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289e4050a48_0_239"/>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289e4050a48_0_239"/>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289e4050a48_0_239"/>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289e4050a48_0_239"/>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289e4050a48_0_239"/>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289e4050a48_0_239"/>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289e4050a48_0_239"/>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289e4050a48_0_239"/>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289e4050a48_0_239"/>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289e4050a48_0_239"/>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289e4050a48_0_239"/>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289e4050a48_0_239"/>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289e4050a48_0_239"/>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289e4050a48_0_239"/>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289e4050a48_0_239"/>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289e4050a48_0_239"/>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289e4050a48_0_239"/>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289e4050a48_0_239"/>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289e4050a48_0_239"/>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289e4050a48_0_239"/>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289e4050a48_0_239"/>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289e4050a48_0_239"/>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289e4050a48_0_239"/>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289e4050a48_0_239"/>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289e4050a48_0_239"/>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289e4050a48_0_239"/>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289e4050a48_0_239"/>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289e4050a48_0_239"/>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289e4050a48_0_239"/>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289e4050a48_0_239"/>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289e4050a48_0_239"/>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289e4050a48_0_239"/>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289e4050a48_0_239"/>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289e4050a48_0_239"/>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289e4050a48_0_239"/>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289e4050a48_0_239"/>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289e4050a48_0_239"/>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289e4050a48_0_239"/>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289e4050a48_0_239"/>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289e4050a48_0_239"/>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289e4050a48_0_239"/>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289e4050a48_0_239"/>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289e4050a48_0_239"/>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289e4050a48_0_239"/>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289e4050a48_0_239"/>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289e4050a48_0_239"/>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289e4050a48_0_239"/>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289e4050a48_0_239"/>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289e4050a48_0_239"/>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289e4050a48_0_239"/>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289e4050a48_0_239"/>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289e4050a48_0_239"/>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289e4050a48_0_239"/>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289e4050a48_0_239"/>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289e4050a48_0_239"/>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289e4050a48_0_239"/>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289e4050a48_0_239"/>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289e4050a48_0_239"/>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289e4050a48_0_239"/>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289e4050a48_0_239"/>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289e4050a48_0_239"/>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289e4050a48_0_239"/>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289e4050a48_0_239"/>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289e4050a48_0_239"/>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289e4050a48_0_239"/>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289e4050a48_0_239"/>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289e4050a48_0_239"/>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289e4050a48_0_239"/>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289e4050a48_0_239"/>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289e4050a48_0_239"/>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289e4050a48_0_239"/>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289e4050a48_0_239"/>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289e4050a48_0_239"/>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289e4050a48_0_239"/>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289e4050a48_0_239"/>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289e4050a48_0_239"/>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289e4050a48_0_239"/>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289e4050a48_0_239"/>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289e4050a48_0_239"/>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289e4050a48_0_239"/>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289e4050a48_0_239"/>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289e4050a48_0_239"/>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289e4050a48_0_239"/>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289e4050a48_0_239"/>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289e4050a48_0_239"/>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289e4050a48_0_239"/>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289e4050a48_0_239"/>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289e4050a48_0_239"/>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289e4050a48_0_239"/>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289e4050a48_0_239"/>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289e4050a48_0_239"/>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289e4050a48_0_239"/>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289e4050a48_0_239"/>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289e4050a48_0_239"/>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289e4050a48_0_239"/>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g289e4050a48_0_239"/>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289e4050a48_0_239"/>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289e4050a48_0_239"/>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289e4050a48_0_239"/>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g289e4050a48_0_239"/>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g289e4050a48_0_239"/>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g289e4050a48_0_239"/>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g289e4050a48_0_239"/>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289e4050a48_0_239"/>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289e4050a48_0_239"/>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g289e4050a48_0_1067"/>
          <p:cNvSpPr txBox="1"/>
          <p:nvPr/>
        </p:nvSpPr>
        <p:spPr>
          <a:xfrm>
            <a:off x="3046425" y="236075"/>
            <a:ext cx="35562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ama"/>
                <a:ea typeface="Georama"/>
                <a:cs typeface="Georama"/>
                <a:sym typeface="Georama"/>
              </a:rPr>
              <a:t>Hardware Requirements</a:t>
            </a:r>
            <a:endParaRPr b="1" sz="1600">
              <a:latin typeface="Georama"/>
              <a:ea typeface="Georama"/>
              <a:cs typeface="Georama"/>
              <a:sym typeface="Georama"/>
            </a:endParaRPr>
          </a:p>
        </p:txBody>
      </p:sp>
      <p:pic>
        <p:nvPicPr>
          <p:cNvPr id="2430" name="Google Shape;2430;g289e4050a48_0_1067"/>
          <p:cNvPicPr preferRelativeResize="0"/>
          <p:nvPr/>
        </p:nvPicPr>
        <p:blipFill>
          <a:blip r:embed="rId3">
            <a:alphaModFix/>
          </a:blip>
          <a:stretch>
            <a:fillRect/>
          </a:stretch>
        </p:blipFill>
        <p:spPr>
          <a:xfrm>
            <a:off x="1846061" y="1584250"/>
            <a:ext cx="5451875" cy="197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g289e4050a48_0_835"/>
          <p:cNvSpPr txBox="1"/>
          <p:nvPr/>
        </p:nvSpPr>
        <p:spPr>
          <a:xfrm>
            <a:off x="3187075" y="306400"/>
            <a:ext cx="35562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ama"/>
                <a:ea typeface="Georama"/>
                <a:cs typeface="Georama"/>
                <a:sym typeface="Georama"/>
              </a:rPr>
              <a:t>Soft</a:t>
            </a:r>
            <a:r>
              <a:rPr b="1" lang="en" sz="1600">
                <a:latin typeface="Georama"/>
                <a:ea typeface="Georama"/>
                <a:cs typeface="Georama"/>
                <a:sym typeface="Georama"/>
              </a:rPr>
              <a:t>ware Requirements</a:t>
            </a:r>
            <a:endParaRPr b="1" sz="1600">
              <a:latin typeface="Georama"/>
              <a:ea typeface="Georama"/>
              <a:cs typeface="Georama"/>
              <a:sym typeface="Georama"/>
            </a:endParaRPr>
          </a:p>
        </p:txBody>
      </p:sp>
      <p:pic>
        <p:nvPicPr>
          <p:cNvPr id="2436" name="Google Shape;2436;g289e4050a48_0_835"/>
          <p:cNvPicPr preferRelativeResize="0"/>
          <p:nvPr/>
        </p:nvPicPr>
        <p:blipFill>
          <a:blip r:embed="rId3">
            <a:alphaModFix/>
          </a:blip>
          <a:stretch>
            <a:fillRect/>
          </a:stretch>
        </p:blipFill>
        <p:spPr>
          <a:xfrm>
            <a:off x="2272325" y="1262650"/>
            <a:ext cx="4754000" cy="271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g289e4050a48_0_951"/>
          <p:cNvSpPr txBox="1"/>
          <p:nvPr/>
        </p:nvSpPr>
        <p:spPr>
          <a:xfrm>
            <a:off x="3468350" y="316425"/>
            <a:ext cx="35562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ama"/>
                <a:ea typeface="Georama"/>
                <a:cs typeface="Georama"/>
                <a:sym typeface="Georama"/>
              </a:rPr>
              <a:t>Tools </a:t>
            </a:r>
            <a:r>
              <a:rPr b="1" lang="en" sz="1600">
                <a:latin typeface="Georama"/>
                <a:ea typeface="Georama"/>
                <a:cs typeface="Georama"/>
                <a:sym typeface="Georama"/>
              </a:rPr>
              <a:t>and Licences</a:t>
            </a:r>
            <a:endParaRPr b="1" sz="1600">
              <a:latin typeface="Georama"/>
              <a:ea typeface="Georama"/>
              <a:cs typeface="Georama"/>
              <a:sym typeface="Georama"/>
            </a:endParaRPr>
          </a:p>
        </p:txBody>
      </p:sp>
      <p:pic>
        <p:nvPicPr>
          <p:cNvPr id="2442" name="Google Shape;2442;g289e4050a48_0_951"/>
          <p:cNvPicPr preferRelativeResize="0"/>
          <p:nvPr/>
        </p:nvPicPr>
        <p:blipFill>
          <a:blip r:embed="rId3">
            <a:alphaModFix/>
          </a:blip>
          <a:stretch>
            <a:fillRect/>
          </a:stretch>
        </p:blipFill>
        <p:spPr>
          <a:xfrm>
            <a:off x="2552912" y="1073712"/>
            <a:ext cx="4038176" cy="2996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6" name="Shape 2446"/>
        <p:cNvGrpSpPr/>
        <p:nvPr/>
      </p:nvGrpSpPr>
      <p:grpSpPr>
        <a:xfrm>
          <a:off x="0" y="0"/>
          <a:ext cx="0" cy="0"/>
          <a:chOff x="0" y="0"/>
          <a:chExt cx="0" cy="0"/>
        </a:xfrm>
      </p:grpSpPr>
      <p:sp>
        <p:nvSpPr>
          <p:cNvPr id="2447" name="Google Shape;2447;g289e4050a48_0_357"/>
          <p:cNvSpPr txBox="1"/>
          <p:nvPr>
            <p:ph type="title"/>
          </p:nvPr>
        </p:nvSpPr>
        <p:spPr>
          <a:xfrm>
            <a:off x="1964762" y="2196657"/>
            <a:ext cx="6136800" cy="84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400"/>
              <a:buNone/>
            </a:pPr>
            <a:r>
              <a:rPr lang="en" sz="3100"/>
              <a:t>Project Schedule</a:t>
            </a:r>
            <a:endParaRPr sz="6500"/>
          </a:p>
        </p:txBody>
      </p:sp>
      <p:sp>
        <p:nvSpPr>
          <p:cNvPr id="2448" name="Google Shape;2448;g289e4050a48_0_357"/>
          <p:cNvSpPr txBox="1"/>
          <p:nvPr>
            <p:ph idx="2" type="title"/>
          </p:nvPr>
        </p:nvSpPr>
        <p:spPr>
          <a:xfrm>
            <a:off x="2547430" y="1214635"/>
            <a:ext cx="1702500" cy="114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6000"/>
              <a:buNone/>
            </a:pPr>
            <a:r>
              <a:rPr lang="en"/>
              <a:t>05</a:t>
            </a:r>
            <a:endParaRPr/>
          </a:p>
        </p:txBody>
      </p:sp>
      <p:grpSp>
        <p:nvGrpSpPr>
          <p:cNvPr id="2449" name="Google Shape;2449;g289e4050a48_0_357"/>
          <p:cNvGrpSpPr/>
          <p:nvPr/>
        </p:nvGrpSpPr>
        <p:grpSpPr>
          <a:xfrm>
            <a:off x="6365725" y="1752648"/>
            <a:ext cx="1874597" cy="3052465"/>
            <a:chOff x="-948375" y="2416950"/>
            <a:chExt cx="2765300" cy="4502825"/>
          </a:xfrm>
        </p:grpSpPr>
        <p:sp>
          <p:nvSpPr>
            <p:cNvPr id="2450" name="Google Shape;2450;g289e4050a48_0_357"/>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289e4050a48_0_357"/>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289e4050a48_0_357"/>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289e4050a48_0_357"/>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289e4050a48_0_357"/>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289e4050a48_0_357"/>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289e4050a48_0_357"/>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289e4050a48_0_357"/>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289e4050a48_0_357"/>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289e4050a48_0_357"/>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289e4050a48_0_357"/>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289e4050a48_0_357"/>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289e4050a48_0_357"/>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289e4050a48_0_357"/>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289e4050a48_0_357"/>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289e4050a48_0_357"/>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289e4050a48_0_357"/>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289e4050a48_0_357"/>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289e4050a48_0_357"/>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289e4050a48_0_357"/>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289e4050a48_0_357"/>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289e4050a48_0_357"/>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289e4050a48_0_357"/>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289e4050a48_0_357"/>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289e4050a48_0_357"/>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289e4050a48_0_357"/>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289e4050a48_0_357"/>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289e4050a48_0_357"/>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289e4050a48_0_357"/>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289e4050a48_0_357"/>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289e4050a48_0_357"/>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289e4050a48_0_357"/>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289e4050a48_0_357"/>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289e4050a48_0_357"/>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289e4050a48_0_357"/>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289e4050a48_0_357"/>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289e4050a48_0_357"/>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289e4050a48_0_357"/>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289e4050a48_0_357"/>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289e4050a48_0_357"/>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289e4050a48_0_357"/>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289e4050a48_0_357"/>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289e4050a48_0_357"/>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289e4050a48_0_357"/>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289e4050a48_0_357"/>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289e4050a48_0_357"/>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289e4050a48_0_357"/>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289e4050a48_0_357"/>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289e4050a48_0_357"/>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289e4050a48_0_357"/>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289e4050a48_0_357"/>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289e4050a48_0_357"/>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289e4050a48_0_357"/>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289e4050a48_0_357"/>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289e4050a48_0_357"/>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289e4050a48_0_357"/>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289e4050a48_0_357"/>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289e4050a48_0_357"/>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g289e4050a48_0_357"/>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g289e4050a48_0_357"/>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g289e4050a48_0_357"/>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289e4050a48_0_357"/>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g289e4050a48_0_357"/>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g289e4050a48_0_357"/>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289e4050a48_0_357"/>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g289e4050a48_0_357"/>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g289e4050a48_0_357"/>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g289e4050a48_0_357"/>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289e4050a48_0_357"/>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g289e4050a48_0_357"/>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g289e4050a48_0_357"/>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g289e4050a48_0_357"/>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g289e4050a48_0_357"/>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g289e4050a48_0_357"/>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g289e4050a48_0_357"/>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g289e4050a48_0_357"/>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g289e4050a48_0_357"/>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289e4050a48_0_357"/>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289e4050a48_0_357"/>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g289e4050a48_0_357"/>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g289e4050a48_0_357"/>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289e4050a48_0_357"/>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289e4050a48_0_357"/>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g289e4050a48_0_357"/>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g289e4050a48_0_357"/>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g289e4050a48_0_357"/>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g289e4050a48_0_357"/>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g289e4050a48_0_357"/>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g289e4050a48_0_357"/>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g289e4050a48_0_357"/>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g289e4050a48_0_357"/>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g289e4050a48_0_357"/>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289e4050a48_0_357"/>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289e4050a48_0_357"/>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g289e4050a48_0_357"/>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g289e4050a48_0_357"/>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289e4050a48_0_357"/>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289e4050a48_0_357"/>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g289e4050a48_0_357"/>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g289e4050a48_0_357"/>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g289e4050a48_0_357"/>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g289e4050a48_0_357"/>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g289e4050a48_0_357"/>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g289e4050a48_0_357"/>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g289e4050a48_0_357"/>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g289e4050a48_0_357"/>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289e4050a48_0_357"/>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289e4050a48_0_357"/>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g289e4050a48_0_357"/>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g289e4050a48_0_357"/>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g289e4050a48_0_357"/>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g289e4050a48_0_357"/>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g289e4050a48_0_1188"/>
          <p:cNvSpPr txBox="1"/>
          <p:nvPr/>
        </p:nvSpPr>
        <p:spPr>
          <a:xfrm>
            <a:off x="2464900" y="251825"/>
            <a:ext cx="4372800" cy="2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Golos Text"/>
                <a:ea typeface="Golos Text"/>
                <a:cs typeface="Golos Text"/>
                <a:sym typeface="Golos Text"/>
              </a:rPr>
              <a:t>GANTT CHART</a:t>
            </a:r>
            <a:endParaRPr b="1" sz="1600">
              <a:latin typeface="Golos Text"/>
              <a:ea typeface="Golos Text"/>
              <a:cs typeface="Golos Text"/>
              <a:sym typeface="Golos Text"/>
            </a:endParaRPr>
          </a:p>
        </p:txBody>
      </p:sp>
      <p:pic>
        <p:nvPicPr>
          <p:cNvPr id="2567" name="Google Shape;2567;g289e4050a48_0_1188"/>
          <p:cNvPicPr preferRelativeResize="0"/>
          <p:nvPr/>
        </p:nvPicPr>
        <p:blipFill>
          <a:blip r:embed="rId3">
            <a:alphaModFix/>
          </a:blip>
          <a:stretch>
            <a:fillRect/>
          </a:stretch>
        </p:blipFill>
        <p:spPr>
          <a:xfrm>
            <a:off x="618125" y="1106550"/>
            <a:ext cx="4173900" cy="2991475"/>
          </a:xfrm>
          <a:prstGeom prst="rect">
            <a:avLst/>
          </a:prstGeom>
          <a:noFill/>
          <a:ln>
            <a:noFill/>
          </a:ln>
        </p:spPr>
      </p:pic>
      <p:pic>
        <p:nvPicPr>
          <p:cNvPr id="2568" name="Google Shape;2568;g289e4050a48_0_1188"/>
          <p:cNvPicPr preferRelativeResize="0"/>
          <p:nvPr/>
        </p:nvPicPr>
        <p:blipFill>
          <a:blip r:embed="rId4">
            <a:alphaModFix/>
          </a:blip>
          <a:stretch>
            <a:fillRect/>
          </a:stretch>
        </p:blipFill>
        <p:spPr>
          <a:xfrm>
            <a:off x="4930950" y="1106549"/>
            <a:ext cx="3882050" cy="3070150"/>
          </a:xfrm>
          <a:prstGeom prst="rect">
            <a:avLst/>
          </a:prstGeom>
          <a:noFill/>
          <a:ln>
            <a:noFill/>
          </a:ln>
        </p:spPr>
      </p:pic>
      <p:sp>
        <p:nvSpPr>
          <p:cNvPr id="2569" name="Google Shape;2569;g289e4050a48_0_1188"/>
          <p:cNvSpPr txBox="1"/>
          <p:nvPr/>
        </p:nvSpPr>
        <p:spPr>
          <a:xfrm>
            <a:off x="1411800" y="789813"/>
            <a:ext cx="28161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los Text"/>
                <a:ea typeface="Golos Text"/>
                <a:cs typeface="Golos Text"/>
                <a:sym typeface="Golos Text"/>
              </a:rPr>
              <a:t>Business Understanding</a:t>
            </a:r>
            <a:endParaRPr>
              <a:latin typeface="Golos Text"/>
              <a:ea typeface="Golos Text"/>
              <a:cs typeface="Golos Text"/>
              <a:sym typeface="Golos Text"/>
            </a:endParaRPr>
          </a:p>
        </p:txBody>
      </p:sp>
      <p:sp>
        <p:nvSpPr>
          <p:cNvPr id="2570" name="Google Shape;2570;g289e4050a48_0_1188"/>
          <p:cNvSpPr txBox="1"/>
          <p:nvPr/>
        </p:nvSpPr>
        <p:spPr>
          <a:xfrm>
            <a:off x="5860850" y="749688"/>
            <a:ext cx="2464800" cy="1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los Text"/>
                <a:ea typeface="Golos Text"/>
                <a:cs typeface="Golos Text"/>
                <a:sym typeface="Golos Text"/>
              </a:rPr>
              <a:t>Data Understanding</a:t>
            </a:r>
            <a:endParaRPr>
              <a:latin typeface="Golos Text"/>
              <a:ea typeface="Golos Text"/>
              <a:cs typeface="Golos Text"/>
              <a:sym typeface="Golos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pic>
        <p:nvPicPr>
          <p:cNvPr id="2575" name="Google Shape;2575;g289e4050a48_0_1305"/>
          <p:cNvPicPr preferRelativeResize="0"/>
          <p:nvPr/>
        </p:nvPicPr>
        <p:blipFill>
          <a:blip r:embed="rId3">
            <a:alphaModFix/>
          </a:blip>
          <a:stretch>
            <a:fillRect/>
          </a:stretch>
        </p:blipFill>
        <p:spPr>
          <a:xfrm>
            <a:off x="213450" y="564475"/>
            <a:ext cx="4781076" cy="2282000"/>
          </a:xfrm>
          <a:prstGeom prst="rect">
            <a:avLst/>
          </a:prstGeom>
          <a:noFill/>
          <a:ln>
            <a:noFill/>
          </a:ln>
        </p:spPr>
      </p:pic>
      <p:pic>
        <p:nvPicPr>
          <p:cNvPr id="2576" name="Google Shape;2576;g289e4050a48_0_1305"/>
          <p:cNvPicPr preferRelativeResize="0"/>
          <p:nvPr/>
        </p:nvPicPr>
        <p:blipFill>
          <a:blip r:embed="rId4">
            <a:alphaModFix/>
          </a:blip>
          <a:stretch>
            <a:fillRect/>
          </a:stretch>
        </p:blipFill>
        <p:spPr>
          <a:xfrm>
            <a:off x="5139300" y="564475"/>
            <a:ext cx="3883311" cy="2282000"/>
          </a:xfrm>
          <a:prstGeom prst="rect">
            <a:avLst/>
          </a:prstGeom>
          <a:noFill/>
          <a:ln>
            <a:noFill/>
          </a:ln>
        </p:spPr>
      </p:pic>
      <p:pic>
        <p:nvPicPr>
          <p:cNvPr id="2577" name="Google Shape;2577;g289e4050a48_0_1305"/>
          <p:cNvPicPr preferRelativeResize="0"/>
          <p:nvPr/>
        </p:nvPicPr>
        <p:blipFill>
          <a:blip r:embed="rId5">
            <a:alphaModFix/>
          </a:blip>
          <a:stretch>
            <a:fillRect/>
          </a:stretch>
        </p:blipFill>
        <p:spPr>
          <a:xfrm>
            <a:off x="2289375" y="3259975"/>
            <a:ext cx="4688774" cy="1653400"/>
          </a:xfrm>
          <a:prstGeom prst="rect">
            <a:avLst/>
          </a:prstGeom>
          <a:noFill/>
          <a:ln>
            <a:noFill/>
          </a:ln>
        </p:spPr>
      </p:pic>
      <p:sp>
        <p:nvSpPr>
          <p:cNvPr id="2578" name="Google Shape;2578;g289e4050a48_0_1305"/>
          <p:cNvSpPr txBox="1"/>
          <p:nvPr/>
        </p:nvSpPr>
        <p:spPr>
          <a:xfrm>
            <a:off x="1283838" y="221325"/>
            <a:ext cx="2640300" cy="3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olos Text"/>
                <a:ea typeface="Golos Text"/>
                <a:cs typeface="Golos Text"/>
                <a:sym typeface="Golos Text"/>
              </a:rPr>
              <a:t>Data Preparation</a:t>
            </a:r>
            <a:endParaRPr>
              <a:latin typeface="Golos Text"/>
              <a:ea typeface="Golos Text"/>
              <a:cs typeface="Golos Text"/>
              <a:sym typeface="Golos Text"/>
            </a:endParaRPr>
          </a:p>
        </p:txBody>
      </p:sp>
      <p:sp>
        <p:nvSpPr>
          <p:cNvPr id="2579" name="Google Shape;2579;g289e4050a48_0_1305"/>
          <p:cNvSpPr txBox="1"/>
          <p:nvPr/>
        </p:nvSpPr>
        <p:spPr>
          <a:xfrm>
            <a:off x="5547050" y="221325"/>
            <a:ext cx="3067800" cy="2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olos Text"/>
                <a:ea typeface="Golos Text"/>
                <a:cs typeface="Golos Text"/>
                <a:sym typeface="Golos Text"/>
              </a:rPr>
              <a:t>Modeling</a:t>
            </a:r>
            <a:endParaRPr>
              <a:latin typeface="Golos Text"/>
              <a:ea typeface="Golos Text"/>
              <a:cs typeface="Golos Text"/>
              <a:sym typeface="Golos Text"/>
            </a:endParaRPr>
          </a:p>
        </p:txBody>
      </p:sp>
      <p:sp>
        <p:nvSpPr>
          <p:cNvPr id="2580" name="Google Shape;2580;g289e4050a48_0_1305"/>
          <p:cNvSpPr txBox="1"/>
          <p:nvPr/>
        </p:nvSpPr>
        <p:spPr>
          <a:xfrm>
            <a:off x="3676463" y="2950325"/>
            <a:ext cx="1914600" cy="2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olos Text"/>
                <a:ea typeface="Golos Text"/>
                <a:cs typeface="Golos Text"/>
                <a:sym typeface="Golos Text"/>
              </a:rPr>
              <a:t>Model Evaluation</a:t>
            </a:r>
            <a:endParaRPr>
              <a:latin typeface="Golos Text"/>
              <a:ea typeface="Golos Text"/>
              <a:cs typeface="Golos Text"/>
              <a:sym typeface="Golos Tex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4" name="Shape 2584"/>
        <p:cNvGrpSpPr/>
        <p:nvPr/>
      </p:nvGrpSpPr>
      <p:grpSpPr>
        <a:xfrm>
          <a:off x="0" y="0"/>
          <a:ext cx="0" cy="0"/>
          <a:chOff x="0" y="0"/>
          <a:chExt cx="0" cy="0"/>
        </a:xfrm>
      </p:grpSpPr>
      <p:pic>
        <p:nvPicPr>
          <p:cNvPr id="2585" name="Google Shape;2585;p4"/>
          <p:cNvPicPr preferRelativeResize="0"/>
          <p:nvPr/>
        </p:nvPicPr>
        <p:blipFill>
          <a:blip r:embed="rId3">
            <a:alphaModFix/>
          </a:blip>
          <a:stretch>
            <a:fillRect/>
          </a:stretch>
        </p:blipFill>
        <p:spPr>
          <a:xfrm>
            <a:off x="152400" y="439050"/>
            <a:ext cx="8839204" cy="4704459"/>
          </a:xfrm>
          <a:prstGeom prst="rect">
            <a:avLst/>
          </a:prstGeom>
          <a:noFill/>
          <a:ln>
            <a:noFill/>
          </a:ln>
        </p:spPr>
      </p:pic>
      <p:sp>
        <p:nvSpPr>
          <p:cNvPr id="2586" name="Google Shape;2586;p4"/>
          <p:cNvSpPr txBox="1"/>
          <p:nvPr/>
        </p:nvSpPr>
        <p:spPr>
          <a:xfrm>
            <a:off x="2544125" y="125550"/>
            <a:ext cx="4400100" cy="2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Golos Text"/>
                <a:ea typeface="Golos Text"/>
                <a:cs typeface="Golos Text"/>
                <a:sym typeface="Golos Text"/>
              </a:rPr>
              <a:t>PERT CHART</a:t>
            </a:r>
            <a:endParaRPr b="1" sz="1600">
              <a:latin typeface="Golos Text"/>
              <a:ea typeface="Golos Text"/>
              <a:cs typeface="Golos Text"/>
              <a:sym typeface="Golos Tex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grpSp>
        <p:nvGrpSpPr>
          <p:cNvPr id="2591" name="Google Shape;2591;p44"/>
          <p:cNvGrpSpPr/>
          <p:nvPr/>
        </p:nvGrpSpPr>
        <p:grpSpPr>
          <a:xfrm>
            <a:off x="5195810" y="3400885"/>
            <a:ext cx="1606562" cy="1269962"/>
            <a:chOff x="2271275" y="3227731"/>
            <a:chExt cx="1322600" cy="1045494"/>
          </a:xfrm>
        </p:grpSpPr>
        <p:sp>
          <p:nvSpPr>
            <p:cNvPr id="2592" name="Google Shape;2592;p44"/>
            <p:cNvSpPr/>
            <p:nvPr/>
          </p:nvSpPr>
          <p:spPr>
            <a:xfrm>
              <a:off x="2344150" y="3243200"/>
              <a:ext cx="1176300" cy="1005375"/>
            </a:xfrm>
            <a:custGeom>
              <a:rect b="b" l="l" r="r" t="t"/>
              <a:pathLst>
                <a:path extrusionOk="0" h="40215" w="47052">
                  <a:moveTo>
                    <a:pt x="2762" y="0"/>
                  </a:moveTo>
                  <a:lnTo>
                    <a:pt x="0" y="40214"/>
                  </a:lnTo>
                  <a:lnTo>
                    <a:pt x="47052" y="40214"/>
                  </a:lnTo>
                  <a:lnTo>
                    <a:pt x="43304" y="132"/>
                  </a:lnTo>
                  <a:lnTo>
                    <a:pt x="27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44"/>
            <p:cNvSpPr/>
            <p:nvPr/>
          </p:nvSpPr>
          <p:spPr>
            <a:xfrm>
              <a:off x="3257268" y="3235650"/>
              <a:ext cx="219044" cy="234397"/>
            </a:xfrm>
            <a:custGeom>
              <a:rect b="b" l="l" r="r" t="t"/>
              <a:pathLst>
                <a:path extrusionOk="0" h="12580" w="11756">
                  <a:moveTo>
                    <a:pt x="976" y="0"/>
                  </a:moveTo>
                  <a:cubicBezTo>
                    <a:pt x="482" y="0"/>
                    <a:pt x="0" y="312"/>
                    <a:pt x="22" y="937"/>
                  </a:cubicBezTo>
                  <a:cubicBezTo>
                    <a:pt x="132" y="3676"/>
                    <a:pt x="1907" y="6197"/>
                    <a:pt x="3748" y="8147"/>
                  </a:cubicBezTo>
                  <a:cubicBezTo>
                    <a:pt x="5567" y="10076"/>
                    <a:pt x="7780" y="11522"/>
                    <a:pt x="10213" y="12508"/>
                  </a:cubicBezTo>
                  <a:cubicBezTo>
                    <a:pt x="10340" y="12558"/>
                    <a:pt x="10459" y="12580"/>
                    <a:pt x="10569" y="12580"/>
                  </a:cubicBezTo>
                  <a:cubicBezTo>
                    <a:pt x="11481" y="12580"/>
                    <a:pt x="11756" y="11034"/>
                    <a:pt x="10739" y="10623"/>
                  </a:cubicBezTo>
                  <a:cubicBezTo>
                    <a:pt x="8701" y="9791"/>
                    <a:pt x="6882" y="8520"/>
                    <a:pt x="5348" y="6964"/>
                  </a:cubicBezTo>
                  <a:cubicBezTo>
                    <a:pt x="3814" y="5408"/>
                    <a:pt x="2082" y="3194"/>
                    <a:pt x="1995" y="937"/>
                  </a:cubicBezTo>
                  <a:cubicBezTo>
                    <a:pt x="1973" y="312"/>
                    <a:pt x="1469" y="0"/>
                    <a:pt x="976"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44"/>
            <p:cNvSpPr/>
            <p:nvPr/>
          </p:nvSpPr>
          <p:spPr>
            <a:xfrm>
              <a:off x="3151925" y="3227731"/>
              <a:ext cx="311051" cy="333261"/>
            </a:xfrm>
            <a:custGeom>
              <a:rect b="b" l="l" r="r" t="t"/>
              <a:pathLst>
                <a:path extrusionOk="0" h="17886" w="16694">
                  <a:moveTo>
                    <a:pt x="1364" y="0"/>
                  </a:moveTo>
                  <a:cubicBezTo>
                    <a:pt x="670" y="0"/>
                    <a:pt x="0" y="444"/>
                    <a:pt x="44" y="1340"/>
                  </a:cubicBezTo>
                  <a:cubicBezTo>
                    <a:pt x="198" y="5241"/>
                    <a:pt x="2718" y="8813"/>
                    <a:pt x="5326" y="11596"/>
                  </a:cubicBezTo>
                  <a:cubicBezTo>
                    <a:pt x="7890" y="14336"/>
                    <a:pt x="11045" y="16374"/>
                    <a:pt x="14508" y="17776"/>
                  </a:cubicBezTo>
                  <a:cubicBezTo>
                    <a:pt x="14690" y="17851"/>
                    <a:pt x="14860" y="17885"/>
                    <a:pt x="15017" y="17885"/>
                  </a:cubicBezTo>
                  <a:cubicBezTo>
                    <a:pt x="16283" y="17885"/>
                    <a:pt x="16693" y="15688"/>
                    <a:pt x="15231" y="15103"/>
                  </a:cubicBezTo>
                  <a:cubicBezTo>
                    <a:pt x="12360" y="13919"/>
                    <a:pt x="9752" y="12144"/>
                    <a:pt x="7605" y="9909"/>
                  </a:cubicBezTo>
                  <a:cubicBezTo>
                    <a:pt x="5435" y="7695"/>
                    <a:pt x="2959" y="4540"/>
                    <a:pt x="2827" y="1340"/>
                  </a:cubicBezTo>
                  <a:cubicBezTo>
                    <a:pt x="2783" y="450"/>
                    <a:pt x="2061" y="0"/>
                    <a:pt x="1364"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44"/>
            <p:cNvSpPr/>
            <p:nvPr/>
          </p:nvSpPr>
          <p:spPr>
            <a:xfrm>
              <a:off x="2385225" y="3305544"/>
              <a:ext cx="135360" cy="232223"/>
            </a:xfrm>
            <a:custGeom>
              <a:rect b="b" l="l" r="r" t="t"/>
              <a:pathLst>
                <a:path extrusionOk="0" h="14749" w="8597">
                  <a:moveTo>
                    <a:pt x="7737" y="0"/>
                  </a:moveTo>
                  <a:cubicBezTo>
                    <a:pt x="7208" y="0"/>
                    <a:pt x="6625" y="387"/>
                    <a:pt x="6625" y="1082"/>
                  </a:cubicBezTo>
                  <a:cubicBezTo>
                    <a:pt x="6625" y="3274"/>
                    <a:pt x="6186" y="5422"/>
                    <a:pt x="5310" y="7438"/>
                  </a:cubicBezTo>
                  <a:cubicBezTo>
                    <a:pt x="4433" y="9432"/>
                    <a:pt x="3074" y="11865"/>
                    <a:pt x="1014" y="12829"/>
                  </a:cubicBezTo>
                  <a:cubicBezTo>
                    <a:pt x="1" y="13288"/>
                    <a:pt x="439" y="14749"/>
                    <a:pt x="1339" y="14749"/>
                  </a:cubicBezTo>
                  <a:cubicBezTo>
                    <a:pt x="1471" y="14749"/>
                    <a:pt x="1612" y="14718"/>
                    <a:pt x="1760" y="14648"/>
                  </a:cubicBezTo>
                  <a:cubicBezTo>
                    <a:pt x="4236" y="13508"/>
                    <a:pt x="5923" y="10922"/>
                    <a:pt x="7019" y="8468"/>
                  </a:cubicBezTo>
                  <a:cubicBezTo>
                    <a:pt x="8115" y="6057"/>
                    <a:pt x="8597" y="3493"/>
                    <a:pt x="8575" y="841"/>
                  </a:cubicBezTo>
                  <a:cubicBezTo>
                    <a:pt x="8575" y="266"/>
                    <a:pt x="8175" y="0"/>
                    <a:pt x="7737"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44"/>
            <p:cNvSpPr/>
            <p:nvPr/>
          </p:nvSpPr>
          <p:spPr>
            <a:xfrm>
              <a:off x="2406875" y="3347500"/>
              <a:ext cx="191500" cy="329475"/>
            </a:xfrm>
            <a:custGeom>
              <a:rect b="b" l="l" r="r" t="t"/>
              <a:pathLst>
                <a:path extrusionOk="0" h="13179" w="7660">
                  <a:moveTo>
                    <a:pt x="6867" y="0"/>
                  </a:moveTo>
                  <a:cubicBezTo>
                    <a:pt x="6390" y="0"/>
                    <a:pt x="5863" y="343"/>
                    <a:pt x="5863" y="956"/>
                  </a:cubicBezTo>
                  <a:cubicBezTo>
                    <a:pt x="5863" y="2907"/>
                    <a:pt x="5468" y="4835"/>
                    <a:pt x="4701" y="6654"/>
                  </a:cubicBezTo>
                  <a:cubicBezTo>
                    <a:pt x="3934" y="8429"/>
                    <a:pt x="2685" y="10621"/>
                    <a:pt x="866" y="11475"/>
                  </a:cubicBezTo>
                  <a:cubicBezTo>
                    <a:pt x="1" y="11879"/>
                    <a:pt x="401" y="13179"/>
                    <a:pt x="1194" y="13179"/>
                  </a:cubicBezTo>
                  <a:cubicBezTo>
                    <a:pt x="1305" y="13179"/>
                    <a:pt x="1422" y="13153"/>
                    <a:pt x="1546" y="13097"/>
                  </a:cubicBezTo>
                  <a:cubicBezTo>
                    <a:pt x="3759" y="12045"/>
                    <a:pt x="5249" y="9722"/>
                    <a:pt x="6235" y="7553"/>
                  </a:cubicBezTo>
                  <a:cubicBezTo>
                    <a:pt x="7178" y="5427"/>
                    <a:pt x="7660" y="3082"/>
                    <a:pt x="7616" y="737"/>
                  </a:cubicBezTo>
                  <a:cubicBezTo>
                    <a:pt x="7616" y="233"/>
                    <a:pt x="7259" y="0"/>
                    <a:pt x="6867"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44"/>
            <p:cNvSpPr/>
            <p:nvPr/>
          </p:nvSpPr>
          <p:spPr>
            <a:xfrm>
              <a:off x="2984200" y="3754175"/>
              <a:ext cx="405975" cy="494738"/>
            </a:xfrm>
            <a:custGeom>
              <a:rect b="b" l="l" r="r" t="t"/>
              <a:pathLst>
                <a:path extrusionOk="0" h="24905" w="16239">
                  <a:moveTo>
                    <a:pt x="14018" y="0"/>
                  </a:moveTo>
                  <a:cubicBezTo>
                    <a:pt x="13776" y="0"/>
                    <a:pt x="13512" y="56"/>
                    <a:pt x="13232" y="183"/>
                  </a:cubicBezTo>
                  <a:cubicBezTo>
                    <a:pt x="8695" y="2265"/>
                    <a:pt x="5518" y="6714"/>
                    <a:pt x="3370" y="10812"/>
                  </a:cubicBezTo>
                  <a:cubicBezTo>
                    <a:pt x="1266" y="14866"/>
                    <a:pt x="192" y="19227"/>
                    <a:pt x="39" y="23588"/>
                  </a:cubicBezTo>
                  <a:cubicBezTo>
                    <a:pt x="1" y="24497"/>
                    <a:pt x="651" y="24904"/>
                    <a:pt x="1401" y="24904"/>
                  </a:cubicBezTo>
                  <a:cubicBezTo>
                    <a:pt x="2371" y="24904"/>
                    <a:pt x="3508" y="24224"/>
                    <a:pt x="3545" y="23062"/>
                  </a:cubicBezTo>
                  <a:cubicBezTo>
                    <a:pt x="3677" y="19446"/>
                    <a:pt x="4641" y="15809"/>
                    <a:pt x="6329" y="12412"/>
                  </a:cubicBezTo>
                  <a:cubicBezTo>
                    <a:pt x="8038" y="9037"/>
                    <a:pt x="10690" y="4873"/>
                    <a:pt x="14437" y="3142"/>
                  </a:cubicBezTo>
                  <a:cubicBezTo>
                    <a:pt x="16239" y="2326"/>
                    <a:pt x="15578" y="0"/>
                    <a:pt x="14018"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44"/>
            <p:cNvSpPr/>
            <p:nvPr/>
          </p:nvSpPr>
          <p:spPr>
            <a:xfrm>
              <a:off x="3177775" y="3965350"/>
              <a:ext cx="213750" cy="275049"/>
            </a:xfrm>
            <a:custGeom>
              <a:rect b="b" l="l" r="r" t="t"/>
              <a:pathLst>
                <a:path extrusionOk="0" h="13096" w="8550">
                  <a:moveTo>
                    <a:pt x="7398" y="1"/>
                  </a:moveTo>
                  <a:cubicBezTo>
                    <a:pt x="7263" y="1"/>
                    <a:pt x="7115" y="33"/>
                    <a:pt x="6957" y="108"/>
                  </a:cubicBezTo>
                  <a:cubicBezTo>
                    <a:pt x="4568" y="1203"/>
                    <a:pt x="2903" y="3526"/>
                    <a:pt x="1763" y="5674"/>
                  </a:cubicBezTo>
                  <a:cubicBezTo>
                    <a:pt x="646" y="7822"/>
                    <a:pt x="98" y="10101"/>
                    <a:pt x="10" y="12402"/>
                  </a:cubicBezTo>
                  <a:cubicBezTo>
                    <a:pt x="0" y="12880"/>
                    <a:pt x="345" y="13095"/>
                    <a:pt x="739" y="13095"/>
                  </a:cubicBezTo>
                  <a:cubicBezTo>
                    <a:pt x="1248" y="13095"/>
                    <a:pt x="1839" y="12735"/>
                    <a:pt x="1851" y="12117"/>
                  </a:cubicBezTo>
                  <a:cubicBezTo>
                    <a:pt x="1939" y="10232"/>
                    <a:pt x="2421" y="8326"/>
                    <a:pt x="3341" y="6529"/>
                  </a:cubicBezTo>
                  <a:cubicBezTo>
                    <a:pt x="4218" y="4754"/>
                    <a:pt x="5598" y="2584"/>
                    <a:pt x="7571" y="1686"/>
                  </a:cubicBezTo>
                  <a:cubicBezTo>
                    <a:pt x="8550" y="1215"/>
                    <a:pt x="8219" y="1"/>
                    <a:pt x="7398"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44"/>
            <p:cNvSpPr/>
            <p:nvPr/>
          </p:nvSpPr>
          <p:spPr>
            <a:xfrm>
              <a:off x="2359525" y="3955700"/>
              <a:ext cx="221325" cy="271896"/>
            </a:xfrm>
            <a:custGeom>
              <a:rect b="b" l="l" r="r" t="t"/>
              <a:pathLst>
                <a:path extrusionOk="0" h="13143" w="8853">
                  <a:moveTo>
                    <a:pt x="1117" y="1"/>
                  </a:moveTo>
                  <a:cubicBezTo>
                    <a:pt x="404" y="1"/>
                    <a:pt x="1" y="1363"/>
                    <a:pt x="810" y="1852"/>
                  </a:cubicBezTo>
                  <a:cubicBezTo>
                    <a:pt x="2410" y="2861"/>
                    <a:pt x="3790" y="4285"/>
                    <a:pt x="4886" y="5972"/>
                  </a:cubicBezTo>
                  <a:cubicBezTo>
                    <a:pt x="5982" y="7638"/>
                    <a:pt x="7121" y="9939"/>
                    <a:pt x="6902" y="12109"/>
                  </a:cubicBezTo>
                  <a:cubicBezTo>
                    <a:pt x="6854" y="12771"/>
                    <a:pt x="7329" y="13142"/>
                    <a:pt x="7788" y="13142"/>
                  </a:cubicBezTo>
                  <a:cubicBezTo>
                    <a:pt x="8164" y="13142"/>
                    <a:pt x="8530" y="12893"/>
                    <a:pt x="8590" y="12350"/>
                  </a:cubicBezTo>
                  <a:cubicBezTo>
                    <a:pt x="8853" y="9720"/>
                    <a:pt x="7669" y="7112"/>
                    <a:pt x="6398" y="5052"/>
                  </a:cubicBezTo>
                  <a:cubicBezTo>
                    <a:pt x="5105" y="3014"/>
                    <a:pt x="3440" y="1370"/>
                    <a:pt x="1489" y="121"/>
                  </a:cubicBezTo>
                  <a:cubicBezTo>
                    <a:pt x="1359" y="38"/>
                    <a:pt x="1234" y="1"/>
                    <a:pt x="1117"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44"/>
            <p:cNvSpPr/>
            <p:nvPr/>
          </p:nvSpPr>
          <p:spPr>
            <a:xfrm>
              <a:off x="2439075" y="3829525"/>
              <a:ext cx="308875" cy="441644"/>
            </a:xfrm>
            <a:custGeom>
              <a:rect b="b" l="l" r="r" t="t"/>
              <a:pathLst>
                <a:path extrusionOk="0" h="18297" w="12355">
                  <a:moveTo>
                    <a:pt x="1535" y="0"/>
                  </a:moveTo>
                  <a:cubicBezTo>
                    <a:pt x="554" y="0"/>
                    <a:pt x="1" y="1887"/>
                    <a:pt x="1090" y="2582"/>
                  </a:cubicBezTo>
                  <a:cubicBezTo>
                    <a:pt x="3348" y="4007"/>
                    <a:pt x="5298" y="5979"/>
                    <a:pt x="6810" y="8302"/>
                  </a:cubicBezTo>
                  <a:cubicBezTo>
                    <a:pt x="8300" y="10625"/>
                    <a:pt x="9944" y="13825"/>
                    <a:pt x="9659" y="16871"/>
                  </a:cubicBezTo>
                  <a:cubicBezTo>
                    <a:pt x="9563" y="17785"/>
                    <a:pt x="10219" y="18296"/>
                    <a:pt x="10860" y="18296"/>
                  </a:cubicBezTo>
                  <a:cubicBezTo>
                    <a:pt x="11387" y="18296"/>
                    <a:pt x="11903" y="17951"/>
                    <a:pt x="11982" y="17199"/>
                  </a:cubicBezTo>
                  <a:cubicBezTo>
                    <a:pt x="12355" y="13562"/>
                    <a:pt x="10711" y="9880"/>
                    <a:pt x="8914" y="7031"/>
                  </a:cubicBezTo>
                  <a:cubicBezTo>
                    <a:pt x="7095" y="4160"/>
                    <a:pt x="4772" y="1881"/>
                    <a:pt x="2055" y="172"/>
                  </a:cubicBezTo>
                  <a:cubicBezTo>
                    <a:pt x="1873" y="53"/>
                    <a:pt x="1698" y="0"/>
                    <a:pt x="1535"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44"/>
            <p:cNvSpPr/>
            <p:nvPr/>
          </p:nvSpPr>
          <p:spPr>
            <a:xfrm>
              <a:off x="2686250" y="3286275"/>
              <a:ext cx="195375" cy="590125"/>
            </a:xfrm>
            <a:custGeom>
              <a:rect b="b" l="l" r="r" t="t"/>
              <a:pathLst>
                <a:path extrusionOk="0" h="23605" w="7815">
                  <a:moveTo>
                    <a:pt x="2029" y="0"/>
                  </a:moveTo>
                  <a:cubicBezTo>
                    <a:pt x="1054" y="0"/>
                    <a:pt x="1" y="1517"/>
                    <a:pt x="758" y="2594"/>
                  </a:cubicBezTo>
                  <a:cubicBezTo>
                    <a:pt x="2512" y="5093"/>
                    <a:pt x="3673" y="8029"/>
                    <a:pt x="4265" y="11163"/>
                  </a:cubicBezTo>
                  <a:cubicBezTo>
                    <a:pt x="4835" y="14275"/>
                    <a:pt x="5163" y="18373"/>
                    <a:pt x="3520" y="21463"/>
                  </a:cubicBezTo>
                  <a:cubicBezTo>
                    <a:pt x="2912" y="22604"/>
                    <a:pt x="3767" y="23605"/>
                    <a:pt x="4663" y="23605"/>
                  </a:cubicBezTo>
                  <a:cubicBezTo>
                    <a:pt x="5092" y="23605"/>
                    <a:pt x="5530" y="23375"/>
                    <a:pt x="5821" y="22822"/>
                  </a:cubicBezTo>
                  <a:cubicBezTo>
                    <a:pt x="7815" y="19118"/>
                    <a:pt x="7684" y="14560"/>
                    <a:pt x="7048" y="10725"/>
                  </a:cubicBezTo>
                  <a:cubicBezTo>
                    <a:pt x="6412" y="6912"/>
                    <a:pt x="4944" y="3493"/>
                    <a:pt x="2840" y="469"/>
                  </a:cubicBezTo>
                  <a:cubicBezTo>
                    <a:pt x="2612" y="138"/>
                    <a:pt x="2324" y="0"/>
                    <a:pt x="2029"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44"/>
            <p:cNvSpPr/>
            <p:nvPr/>
          </p:nvSpPr>
          <p:spPr>
            <a:xfrm>
              <a:off x="2871650" y="3248725"/>
              <a:ext cx="107500" cy="320975"/>
            </a:xfrm>
            <a:custGeom>
              <a:rect b="b" l="l" r="r" t="t"/>
              <a:pathLst>
                <a:path extrusionOk="0" h="12839" w="4300">
                  <a:moveTo>
                    <a:pt x="1110" y="1"/>
                  </a:moveTo>
                  <a:cubicBezTo>
                    <a:pt x="573" y="1"/>
                    <a:pt x="1" y="834"/>
                    <a:pt x="421" y="1423"/>
                  </a:cubicBezTo>
                  <a:cubicBezTo>
                    <a:pt x="1385" y="2738"/>
                    <a:pt x="2043" y="4359"/>
                    <a:pt x="2349" y="6047"/>
                  </a:cubicBezTo>
                  <a:cubicBezTo>
                    <a:pt x="2678" y="7756"/>
                    <a:pt x="2832" y="9992"/>
                    <a:pt x="1933" y="11679"/>
                  </a:cubicBezTo>
                  <a:cubicBezTo>
                    <a:pt x="1609" y="12298"/>
                    <a:pt x="2068" y="12838"/>
                    <a:pt x="2557" y="12838"/>
                  </a:cubicBezTo>
                  <a:cubicBezTo>
                    <a:pt x="2795" y="12838"/>
                    <a:pt x="3039" y="12711"/>
                    <a:pt x="3204" y="12402"/>
                  </a:cubicBezTo>
                  <a:cubicBezTo>
                    <a:pt x="4300" y="10386"/>
                    <a:pt x="4212" y="7910"/>
                    <a:pt x="3862" y="5828"/>
                  </a:cubicBezTo>
                  <a:cubicBezTo>
                    <a:pt x="3489" y="3790"/>
                    <a:pt x="2700" y="1883"/>
                    <a:pt x="1560" y="261"/>
                  </a:cubicBezTo>
                  <a:cubicBezTo>
                    <a:pt x="1433" y="78"/>
                    <a:pt x="1273" y="1"/>
                    <a:pt x="1110"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44"/>
            <p:cNvSpPr/>
            <p:nvPr/>
          </p:nvSpPr>
          <p:spPr>
            <a:xfrm>
              <a:off x="2542800" y="3574375"/>
              <a:ext cx="130100" cy="271900"/>
            </a:xfrm>
            <a:custGeom>
              <a:rect b="b" l="l" r="r" t="t"/>
              <a:pathLst>
                <a:path extrusionOk="0" h="10876" w="5204">
                  <a:moveTo>
                    <a:pt x="4480" y="0"/>
                  </a:moveTo>
                  <a:cubicBezTo>
                    <a:pt x="4057" y="0"/>
                    <a:pt x="3535" y="386"/>
                    <a:pt x="3604" y="910"/>
                  </a:cubicBezTo>
                  <a:cubicBezTo>
                    <a:pt x="3801" y="2379"/>
                    <a:pt x="3669" y="3913"/>
                    <a:pt x="3231" y="5381"/>
                  </a:cubicBezTo>
                  <a:cubicBezTo>
                    <a:pt x="2793" y="6827"/>
                    <a:pt x="2026" y="8668"/>
                    <a:pt x="623" y="9632"/>
                  </a:cubicBezTo>
                  <a:cubicBezTo>
                    <a:pt x="1" y="10059"/>
                    <a:pt x="331" y="10876"/>
                    <a:pt x="887" y="10876"/>
                  </a:cubicBezTo>
                  <a:cubicBezTo>
                    <a:pt x="1016" y="10876"/>
                    <a:pt x="1158" y="10831"/>
                    <a:pt x="1302" y="10728"/>
                  </a:cubicBezTo>
                  <a:cubicBezTo>
                    <a:pt x="2990" y="9567"/>
                    <a:pt x="3932" y="7572"/>
                    <a:pt x="4524" y="5797"/>
                  </a:cubicBezTo>
                  <a:cubicBezTo>
                    <a:pt x="5094" y="4022"/>
                    <a:pt x="5203" y="2203"/>
                    <a:pt x="4984" y="450"/>
                  </a:cubicBezTo>
                  <a:cubicBezTo>
                    <a:pt x="4944" y="134"/>
                    <a:pt x="4729" y="0"/>
                    <a:pt x="4480" y="0"/>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44"/>
            <p:cNvSpPr/>
            <p:nvPr/>
          </p:nvSpPr>
          <p:spPr>
            <a:xfrm>
              <a:off x="2757150" y="3520150"/>
              <a:ext cx="577825" cy="728771"/>
            </a:xfrm>
            <a:custGeom>
              <a:rect b="b" l="l" r="r" t="t"/>
              <a:pathLst>
                <a:path extrusionOk="0" h="35403" w="23113">
                  <a:moveTo>
                    <a:pt x="19997" y="1"/>
                  </a:moveTo>
                  <a:cubicBezTo>
                    <a:pt x="19645" y="1"/>
                    <a:pt x="19260" y="85"/>
                    <a:pt x="18851" y="274"/>
                  </a:cubicBezTo>
                  <a:cubicBezTo>
                    <a:pt x="12364" y="3233"/>
                    <a:pt x="7850" y="9544"/>
                    <a:pt x="4826" y="15352"/>
                  </a:cubicBezTo>
                  <a:cubicBezTo>
                    <a:pt x="1801" y="21137"/>
                    <a:pt x="289" y="27295"/>
                    <a:pt x="48" y="33519"/>
                  </a:cubicBezTo>
                  <a:cubicBezTo>
                    <a:pt x="0" y="34820"/>
                    <a:pt x="929" y="35402"/>
                    <a:pt x="2000" y="35402"/>
                  </a:cubicBezTo>
                  <a:cubicBezTo>
                    <a:pt x="3383" y="35402"/>
                    <a:pt x="5005" y="34429"/>
                    <a:pt x="5067" y="32774"/>
                  </a:cubicBezTo>
                  <a:cubicBezTo>
                    <a:pt x="5264" y="27624"/>
                    <a:pt x="6623" y="22452"/>
                    <a:pt x="9033" y="17631"/>
                  </a:cubicBezTo>
                  <a:cubicBezTo>
                    <a:pt x="11444" y="12831"/>
                    <a:pt x="15191" y="6958"/>
                    <a:pt x="20561" y="4482"/>
                  </a:cubicBezTo>
                  <a:cubicBezTo>
                    <a:pt x="23113" y="3310"/>
                    <a:pt x="22207" y="1"/>
                    <a:pt x="19997" y="1"/>
                  </a:cubicBezTo>
                  <a:close/>
                </a:path>
              </a:pathLst>
            </a:cu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44"/>
            <p:cNvSpPr/>
            <p:nvPr/>
          </p:nvSpPr>
          <p:spPr>
            <a:xfrm>
              <a:off x="2372100" y="3239900"/>
              <a:ext cx="1122050" cy="168225"/>
            </a:xfrm>
            <a:custGeom>
              <a:rect b="b" l="l" r="r" t="t"/>
              <a:pathLst>
                <a:path extrusionOk="0" h="6729" w="44882">
                  <a:moveTo>
                    <a:pt x="1600" y="1"/>
                  </a:moveTo>
                  <a:cubicBezTo>
                    <a:pt x="1293" y="1"/>
                    <a:pt x="1008" y="220"/>
                    <a:pt x="986" y="527"/>
                  </a:cubicBezTo>
                  <a:lnTo>
                    <a:pt x="66" y="6027"/>
                  </a:lnTo>
                  <a:cubicBezTo>
                    <a:pt x="0" y="6400"/>
                    <a:pt x="285" y="6729"/>
                    <a:pt x="657" y="6729"/>
                  </a:cubicBezTo>
                  <a:lnTo>
                    <a:pt x="44225" y="6729"/>
                  </a:lnTo>
                  <a:cubicBezTo>
                    <a:pt x="44575" y="6729"/>
                    <a:pt x="44882" y="6400"/>
                    <a:pt x="44816" y="6049"/>
                  </a:cubicBezTo>
                  <a:lnTo>
                    <a:pt x="44159" y="702"/>
                  </a:lnTo>
                  <a:cubicBezTo>
                    <a:pt x="44137" y="417"/>
                    <a:pt x="43852" y="154"/>
                    <a:pt x="43567" y="154"/>
                  </a:cubicBezTo>
                  <a:lnTo>
                    <a:pt x="16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44"/>
            <p:cNvSpPr/>
            <p:nvPr/>
          </p:nvSpPr>
          <p:spPr>
            <a:xfrm>
              <a:off x="2271275" y="4147175"/>
              <a:ext cx="1322600" cy="126050"/>
            </a:xfrm>
            <a:custGeom>
              <a:rect b="b" l="l" r="r" t="t"/>
              <a:pathLst>
                <a:path extrusionOk="0" h="5042" w="52904">
                  <a:moveTo>
                    <a:pt x="1" y="1"/>
                  </a:moveTo>
                  <a:lnTo>
                    <a:pt x="1" y="23"/>
                  </a:lnTo>
                  <a:cubicBezTo>
                    <a:pt x="1" y="2806"/>
                    <a:pt x="2258" y="5041"/>
                    <a:pt x="5019" y="5041"/>
                  </a:cubicBezTo>
                  <a:lnTo>
                    <a:pt x="47863" y="5041"/>
                  </a:lnTo>
                  <a:cubicBezTo>
                    <a:pt x="50668" y="5041"/>
                    <a:pt x="52904" y="2806"/>
                    <a:pt x="52904" y="23"/>
                  </a:cubicBezTo>
                  <a:lnTo>
                    <a:pt x="5290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44"/>
            <p:cNvSpPr/>
            <p:nvPr/>
          </p:nvSpPr>
          <p:spPr>
            <a:xfrm>
              <a:off x="2692050" y="3543900"/>
              <a:ext cx="480500" cy="453275"/>
            </a:xfrm>
            <a:custGeom>
              <a:rect b="b" l="l" r="r" t="t"/>
              <a:pathLst>
                <a:path extrusionOk="0" h="18131" w="19220">
                  <a:moveTo>
                    <a:pt x="9581" y="0"/>
                  </a:moveTo>
                  <a:cubicBezTo>
                    <a:pt x="5079" y="0"/>
                    <a:pt x="1159" y="3380"/>
                    <a:pt x="592" y="7959"/>
                  </a:cubicBezTo>
                  <a:cubicBezTo>
                    <a:pt x="0" y="12933"/>
                    <a:pt x="3529" y="17470"/>
                    <a:pt x="8503" y="18061"/>
                  </a:cubicBezTo>
                  <a:cubicBezTo>
                    <a:pt x="8881" y="18108"/>
                    <a:pt x="9256" y="18131"/>
                    <a:pt x="9627" y="18131"/>
                  </a:cubicBezTo>
                  <a:cubicBezTo>
                    <a:pt x="14141" y="18131"/>
                    <a:pt x="18039" y="14769"/>
                    <a:pt x="18606" y="10172"/>
                  </a:cubicBezTo>
                  <a:cubicBezTo>
                    <a:pt x="19220" y="5197"/>
                    <a:pt x="15670" y="683"/>
                    <a:pt x="10695" y="69"/>
                  </a:cubicBezTo>
                  <a:cubicBezTo>
                    <a:pt x="10321" y="23"/>
                    <a:pt x="9949" y="0"/>
                    <a:pt x="9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44"/>
            <p:cNvSpPr/>
            <p:nvPr/>
          </p:nvSpPr>
          <p:spPr>
            <a:xfrm>
              <a:off x="2925450" y="3780750"/>
              <a:ext cx="139175" cy="118500"/>
            </a:xfrm>
            <a:custGeom>
              <a:rect b="b" l="l" r="r" t="t"/>
              <a:pathLst>
                <a:path extrusionOk="0" h="4740" w="5567">
                  <a:moveTo>
                    <a:pt x="4136" y="1"/>
                  </a:moveTo>
                  <a:cubicBezTo>
                    <a:pt x="4079" y="1"/>
                    <a:pt x="4022" y="13"/>
                    <a:pt x="3967" y="41"/>
                  </a:cubicBezTo>
                  <a:cubicBezTo>
                    <a:pt x="3704" y="150"/>
                    <a:pt x="3594" y="435"/>
                    <a:pt x="3726" y="698"/>
                  </a:cubicBezTo>
                  <a:lnTo>
                    <a:pt x="4405" y="1881"/>
                  </a:lnTo>
                  <a:cubicBezTo>
                    <a:pt x="4515" y="2079"/>
                    <a:pt x="4580" y="2342"/>
                    <a:pt x="4493" y="2539"/>
                  </a:cubicBezTo>
                  <a:cubicBezTo>
                    <a:pt x="4383" y="2868"/>
                    <a:pt x="4076" y="3065"/>
                    <a:pt x="3748" y="3065"/>
                  </a:cubicBezTo>
                  <a:lnTo>
                    <a:pt x="2060" y="3065"/>
                  </a:lnTo>
                  <a:lnTo>
                    <a:pt x="2060" y="2605"/>
                  </a:lnTo>
                  <a:cubicBezTo>
                    <a:pt x="2060" y="2454"/>
                    <a:pt x="1933" y="2355"/>
                    <a:pt x="1795" y="2355"/>
                  </a:cubicBezTo>
                  <a:cubicBezTo>
                    <a:pt x="1752" y="2355"/>
                    <a:pt x="1707" y="2365"/>
                    <a:pt x="1666" y="2386"/>
                  </a:cubicBezTo>
                  <a:lnTo>
                    <a:pt x="285" y="3174"/>
                  </a:lnTo>
                  <a:cubicBezTo>
                    <a:pt x="0" y="3350"/>
                    <a:pt x="0" y="3744"/>
                    <a:pt x="285" y="3920"/>
                  </a:cubicBezTo>
                  <a:lnTo>
                    <a:pt x="1666" y="4708"/>
                  </a:lnTo>
                  <a:cubicBezTo>
                    <a:pt x="1707" y="4729"/>
                    <a:pt x="1750" y="4739"/>
                    <a:pt x="1792" y="4739"/>
                  </a:cubicBezTo>
                  <a:cubicBezTo>
                    <a:pt x="1924" y="4739"/>
                    <a:pt x="2038" y="4640"/>
                    <a:pt x="2038" y="4489"/>
                  </a:cubicBezTo>
                  <a:lnTo>
                    <a:pt x="2060" y="3985"/>
                  </a:lnTo>
                  <a:lnTo>
                    <a:pt x="3704" y="3985"/>
                  </a:lnTo>
                  <a:cubicBezTo>
                    <a:pt x="4252" y="3985"/>
                    <a:pt x="4800" y="3722"/>
                    <a:pt x="5128" y="3284"/>
                  </a:cubicBezTo>
                  <a:cubicBezTo>
                    <a:pt x="5545" y="2736"/>
                    <a:pt x="5567" y="2035"/>
                    <a:pt x="5238" y="1465"/>
                  </a:cubicBezTo>
                  <a:lnTo>
                    <a:pt x="4559" y="260"/>
                  </a:lnTo>
                  <a:cubicBezTo>
                    <a:pt x="4476" y="112"/>
                    <a:pt x="4308" y="1"/>
                    <a:pt x="4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44"/>
            <p:cNvSpPr/>
            <p:nvPr/>
          </p:nvSpPr>
          <p:spPr>
            <a:xfrm>
              <a:off x="2876675" y="3644575"/>
              <a:ext cx="133725" cy="107400"/>
            </a:xfrm>
            <a:custGeom>
              <a:rect b="b" l="l" r="r" t="t"/>
              <a:pathLst>
                <a:path extrusionOk="0" h="4296" w="5349">
                  <a:moveTo>
                    <a:pt x="2223" y="1"/>
                  </a:moveTo>
                  <a:cubicBezTo>
                    <a:pt x="1627" y="1"/>
                    <a:pt x="1069" y="320"/>
                    <a:pt x="768" y="842"/>
                  </a:cubicBezTo>
                  <a:lnTo>
                    <a:pt x="110" y="2025"/>
                  </a:lnTo>
                  <a:cubicBezTo>
                    <a:pt x="1" y="2222"/>
                    <a:pt x="45" y="2485"/>
                    <a:pt x="220" y="2661"/>
                  </a:cubicBezTo>
                  <a:cubicBezTo>
                    <a:pt x="271" y="2683"/>
                    <a:pt x="331" y="2694"/>
                    <a:pt x="393" y="2694"/>
                  </a:cubicBezTo>
                  <a:cubicBezTo>
                    <a:pt x="574" y="2694"/>
                    <a:pt x="780" y="2604"/>
                    <a:pt x="877" y="2441"/>
                  </a:cubicBezTo>
                  <a:lnTo>
                    <a:pt x="1535" y="1258"/>
                  </a:lnTo>
                  <a:cubicBezTo>
                    <a:pt x="1644" y="1061"/>
                    <a:pt x="1842" y="907"/>
                    <a:pt x="2083" y="842"/>
                  </a:cubicBezTo>
                  <a:cubicBezTo>
                    <a:pt x="2124" y="836"/>
                    <a:pt x="2165" y="833"/>
                    <a:pt x="2206" y="833"/>
                  </a:cubicBezTo>
                  <a:cubicBezTo>
                    <a:pt x="2491" y="833"/>
                    <a:pt x="2762" y="968"/>
                    <a:pt x="2915" y="1236"/>
                  </a:cubicBezTo>
                  <a:lnTo>
                    <a:pt x="3726" y="2682"/>
                  </a:lnTo>
                  <a:lnTo>
                    <a:pt x="3726" y="2704"/>
                  </a:lnTo>
                  <a:lnTo>
                    <a:pt x="3332" y="2967"/>
                  </a:lnTo>
                  <a:cubicBezTo>
                    <a:pt x="3157" y="3033"/>
                    <a:pt x="3157" y="3296"/>
                    <a:pt x="3332" y="3406"/>
                  </a:cubicBezTo>
                  <a:lnTo>
                    <a:pt x="4800" y="4238"/>
                  </a:lnTo>
                  <a:cubicBezTo>
                    <a:pt x="4862" y="4278"/>
                    <a:pt x="4929" y="4296"/>
                    <a:pt x="4993" y="4296"/>
                  </a:cubicBezTo>
                  <a:cubicBezTo>
                    <a:pt x="5179" y="4296"/>
                    <a:pt x="5348" y="4149"/>
                    <a:pt x="5348" y="3954"/>
                  </a:cubicBezTo>
                  <a:lnTo>
                    <a:pt x="5348" y="2244"/>
                  </a:lnTo>
                  <a:cubicBezTo>
                    <a:pt x="5348" y="2094"/>
                    <a:pt x="5233" y="1994"/>
                    <a:pt x="5111" y="1994"/>
                  </a:cubicBezTo>
                  <a:cubicBezTo>
                    <a:pt x="5073" y="1994"/>
                    <a:pt x="5034" y="2004"/>
                    <a:pt x="4997" y="2025"/>
                  </a:cubicBezTo>
                  <a:lnTo>
                    <a:pt x="4581" y="2266"/>
                  </a:lnTo>
                  <a:lnTo>
                    <a:pt x="4559" y="2266"/>
                  </a:lnTo>
                  <a:lnTo>
                    <a:pt x="3748" y="907"/>
                  </a:lnTo>
                  <a:cubicBezTo>
                    <a:pt x="3463" y="403"/>
                    <a:pt x="2959" y="31"/>
                    <a:pt x="2389" y="9"/>
                  </a:cubicBezTo>
                  <a:cubicBezTo>
                    <a:pt x="2334" y="3"/>
                    <a:pt x="2278" y="1"/>
                    <a:pt x="22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44"/>
            <p:cNvSpPr/>
            <p:nvPr/>
          </p:nvSpPr>
          <p:spPr>
            <a:xfrm>
              <a:off x="2799975" y="3742425"/>
              <a:ext cx="86600" cy="137975"/>
            </a:xfrm>
            <a:custGeom>
              <a:rect b="b" l="l" r="r" t="t"/>
              <a:pathLst>
                <a:path extrusionOk="0" h="5519" w="3464">
                  <a:moveTo>
                    <a:pt x="2435" y="1"/>
                  </a:moveTo>
                  <a:cubicBezTo>
                    <a:pt x="2376" y="1"/>
                    <a:pt x="2316" y="13"/>
                    <a:pt x="2258" y="40"/>
                  </a:cubicBezTo>
                  <a:lnTo>
                    <a:pt x="724" y="938"/>
                  </a:lnTo>
                  <a:cubicBezTo>
                    <a:pt x="592" y="1026"/>
                    <a:pt x="592" y="1245"/>
                    <a:pt x="724" y="1311"/>
                  </a:cubicBezTo>
                  <a:lnTo>
                    <a:pt x="1162" y="1574"/>
                  </a:lnTo>
                  <a:lnTo>
                    <a:pt x="1162" y="1596"/>
                  </a:lnTo>
                  <a:lnTo>
                    <a:pt x="373" y="2954"/>
                  </a:lnTo>
                  <a:cubicBezTo>
                    <a:pt x="1" y="3502"/>
                    <a:pt x="44" y="4138"/>
                    <a:pt x="329" y="4664"/>
                  </a:cubicBezTo>
                  <a:cubicBezTo>
                    <a:pt x="636" y="5190"/>
                    <a:pt x="1184" y="5518"/>
                    <a:pt x="1820" y="5518"/>
                  </a:cubicBezTo>
                  <a:lnTo>
                    <a:pt x="2937" y="5518"/>
                  </a:lnTo>
                  <a:cubicBezTo>
                    <a:pt x="3178" y="5518"/>
                    <a:pt x="3397" y="5343"/>
                    <a:pt x="3441" y="5124"/>
                  </a:cubicBezTo>
                  <a:cubicBezTo>
                    <a:pt x="3463" y="4861"/>
                    <a:pt x="3244" y="4598"/>
                    <a:pt x="2959" y="4598"/>
                  </a:cubicBezTo>
                  <a:lnTo>
                    <a:pt x="1842" y="4598"/>
                  </a:lnTo>
                  <a:cubicBezTo>
                    <a:pt x="1622" y="4598"/>
                    <a:pt x="1381" y="4532"/>
                    <a:pt x="1250" y="4357"/>
                  </a:cubicBezTo>
                  <a:cubicBezTo>
                    <a:pt x="1031" y="4116"/>
                    <a:pt x="987" y="3765"/>
                    <a:pt x="1162" y="3458"/>
                  </a:cubicBezTo>
                  <a:lnTo>
                    <a:pt x="1951" y="2078"/>
                  </a:lnTo>
                  <a:lnTo>
                    <a:pt x="1973" y="2078"/>
                  </a:lnTo>
                  <a:lnTo>
                    <a:pt x="2411" y="2341"/>
                  </a:lnTo>
                  <a:cubicBezTo>
                    <a:pt x="2446" y="2354"/>
                    <a:pt x="2482" y="2360"/>
                    <a:pt x="2517" y="2360"/>
                  </a:cubicBezTo>
                  <a:cubicBezTo>
                    <a:pt x="2658" y="2360"/>
                    <a:pt x="2784" y="2262"/>
                    <a:pt x="2784" y="2121"/>
                  </a:cubicBezTo>
                  <a:lnTo>
                    <a:pt x="2784" y="324"/>
                  </a:lnTo>
                  <a:cubicBezTo>
                    <a:pt x="2784" y="125"/>
                    <a:pt x="2619"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44"/>
            <p:cNvSpPr/>
            <p:nvPr/>
          </p:nvSpPr>
          <p:spPr>
            <a:xfrm>
              <a:off x="2884900" y="3751100"/>
              <a:ext cx="97550" cy="77250"/>
            </a:xfrm>
            <a:custGeom>
              <a:rect b="b" l="l" r="r" t="t"/>
              <a:pathLst>
                <a:path extrusionOk="0" h="3090" w="3902">
                  <a:moveTo>
                    <a:pt x="1111" y="0"/>
                  </a:moveTo>
                  <a:cubicBezTo>
                    <a:pt x="914" y="0"/>
                    <a:pt x="717" y="57"/>
                    <a:pt x="548" y="175"/>
                  </a:cubicBezTo>
                  <a:cubicBezTo>
                    <a:pt x="110" y="481"/>
                    <a:pt x="0" y="1095"/>
                    <a:pt x="307" y="1555"/>
                  </a:cubicBezTo>
                  <a:cubicBezTo>
                    <a:pt x="614" y="1994"/>
                    <a:pt x="1929" y="3046"/>
                    <a:pt x="1951" y="3089"/>
                  </a:cubicBezTo>
                  <a:cubicBezTo>
                    <a:pt x="1973" y="3046"/>
                    <a:pt x="3288" y="1994"/>
                    <a:pt x="3595" y="1555"/>
                  </a:cubicBezTo>
                  <a:cubicBezTo>
                    <a:pt x="3901" y="1117"/>
                    <a:pt x="3792" y="481"/>
                    <a:pt x="3353" y="175"/>
                  </a:cubicBezTo>
                  <a:cubicBezTo>
                    <a:pt x="3185" y="57"/>
                    <a:pt x="2988" y="0"/>
                    <a:pt x="2791" y="0"/>
                  </a:cubicBezTo>
                  <a:cubicBezTo>
                    <a:pt x="2476" y="0"/>
                    <a:pt x="2162" y="146"/>
                    <a:pt x="1973" y="416"/>
                  </a:cubicBezTo>
                  <a:cubicBezTo>
                    <a:pt x="1973" y="460"/>
                    <a:pt x="1951" y="460"/>
                    <a:pt x="1951" y="481"/>
                  </a:cubicBezTo>
                  <a:cubicBezTo>
                    <a:pt x="1951" y="438"/>
                    <a:pt x="1929" y="438"/>
                    <a:pt x="1929" y="416"/>
                  </a:cubicBezTo>
                  <a:cubicBezTo>
                    <a:pt x="1740" y="146"/>
                    <a:pt x="1426" y="0"/>
                    <a:pt x="11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44"/>
            <p:cNvSpPr/>
            <p:nvPr/>
          </p:nvSpPr>
          <p:spPr>
            <a:xfrm>
              <a:off x="2705750" y="3543975"/>
              <a:ext cx="226850" cy="226850"/>
            </a:xfrm>
            <a:custGeom>
              <a:rect b="b" l="l" r="r" t="t"/>
              <a:pathLst>
                <a:path extrusionOk="0" fill="none" h="9074" w="9074">
                  <a:moveTo>
                    <a:pt x="0" y="9073"/>
                  </a:moveTo>
                  <a:cubicBezTo>
                    <a:pt x="0" y="4055"/>
                    <a:pt x="4055" y="0"/>
                    <a:pt x="9073"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44"/>
            <p:cNvSpPr/>
            <p:nvPr/>
          </p:nvSpPr>
          <p:spPr>
            <a:xfrm>
              <a:off x="2384150" y="3323725"/>
              <a:ext cx="1099600" cy="25"/>
            </a:xfrm>
            <a:custGeom>
              <a:rect b="b" l="l" r="r" t="t"/>
              <a:pathLst>
                <a:path extrusionOk="0" fill="none" h="1" w="43984">
                  <a:moveTo>
                    <a:pt x="0" y="1"/>
                  </a:moveTo>
                  <a:lnTo>
                    <a:pt x="43984"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44"/>
            <p:cNvSpPr/>
            <p:nvPr/>
          </p:nvSpPr>
          <p:spPr>
            <a:xfrm>
              <a:off x="2492075" y="4147175"/>
              <a:ext cx="883200" cy="25"/>
            </a:xfrm>
            <a:custGeom>
              <a:rect b="b" l="l" r="r" t="t"/>
              <a:pathLst>
                <a:path extrusionOk="0" fill="none" h="1" w="35328">
                  <a:moveTo>
                    <a:pt x="0" y="1"/>
                  </a:moveTo>
                  <a:lnTo>
                    <a:pt x="35327"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5" name="Google Shape;2615;p44"/>
          <p:cNvSpPr/>
          <p:nvPr/>
        </p:nvSpPr>
        <p:spPr>
          <a:xfrm>
            <a:off x="59257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44"/>
          <p:cNvSpPr txBox="1"/>
          <p:nvPr>
            <p:ph type="title"/>
          </p:nvPr>
        </p:nvSpPr>
        <p:spPr>
          <a:xfrm>
            <a:off x="673500" y="1634793"/>
            <a:ext cx="4448100" cy="10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6300"/>
              <a:t>Thank You!</a:t>
            </a:r>
            <a:endParaRPr sz="6300"/>
          </a:p>
        </p:txBody>
      </p:sp>
      <p:grpSp>
        <p:nvGrpSpPr>
          <p:cNvPr id="2617" name="Google Shape;2617;p44"/>
          <p:cNvGrpSpPr/>
          <p:nvPr/>
        </p:nvGrpSpPr>
        <p:grpSpPr>
          <a:xfrm flipH="1">
            <a:off x="5724396" y="1548133"/>
            <a:ext cx="1661857" cy="3147413"/>
            <a:chOff x="-4110925" y="7409625"/>
            <a:chExt cx="3160625" cy="5985950"/>
          </a:xfrm>
        </p:grpSpPr>
        <p:sp>
          <p:nvSpPr>
            <p:cNvPr id="2618" name="Google Shape;2618;p44"/>
            <p:cNvSpPr/>
            <p:nvPr/>
          </p:nvSpPr>
          <p:spPr>
            <a:xfrm>
              <a:off x="-3308675" y="10561025"/>
              <a:ext cx="396125" cy="65900"/>
            </a:xfrm>
            <a:custGeom>
              <a:rect b="b" l="l" r="r" t="t"/>
              <a:pathLst>
                <a:path extrusionOk="0" fill="none" h="2636" w="15845">
                  <a:moveTo>
                    <a:pt x="15845" y="2269"/>
                  </a:moveTo>
                  <a:cubicBezTo>
                    <a:pt x="14110" y="2502"/>
                    <a:pt x="12309" y="1935"/>
                    <a:pt x="10975" y="768"/>
                  </a:cubicBezTo>
                  <a:cubicBezTo>
                    <a:pt x="10107" y="1"/>
                    <a:pt x="8807" y="67"/>
                    <a:pt x="7873" y="834"/>
                  </a:cubicBezTo>
                  <a:cubicBezTo>
                    <a:pt x="7172" y="1435"/>
                    <a:pt x="6338" y="1902"/>
                    <a:pt x="5471" y="2135"/>
                  </a:cubicBezTo>
                  <a:cubicBezTo>
                    <a:pt x="3703" y="2636"/>
                    <a:pt x="1835" y="2469"/>
                    <a:pt x="0" y="2302"/>
                  </a:cubicBezTo>
                </a:path>
              </a:pathLst>
            </a:custGeom>
            <a:noFill/>
            <a:ln cap="flat" cmpd="sng" w="18350">
              <a:solidFill>
                <a:srgbClr val="4C9DC9"/>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44"/>
            <p:cNvSpPr/>
            <p:nvPr/>
          </p:nvSpPr>
          <p:spPr>
            <a:xfrm>
              <a:off x="-3388750" y="11623450"/>
              <a:ext cx="659675" cy="74250"/>
            </a:xfrm>
            <a:custGeom>
              <a:rect b="b" l="l" r="r" t="t"/>
              <a:pathLst>
                <a:path extrusionOk="0" fill="none" h="2970" w="26387">
                  <a:moveTo>
                    <a:pt x="26386" y="935"/>
                  </a:moveTo>
                  <a:cubicBezTo>
                    <a:pt x="24752" y="2169"/>
                    <a:pt x="22350" y="1935"/>
                    <a:pt x="20749" y="768"/>
                  </a:cubicBezTo>
                  <a:cubicBezTo>
                    <a:pt x="19848" y="101"/>
                    <a:pt x="18581" y="1"/>
                    <a:pt x="17747" y="768"/>
                  </a:cubicBezTo>
                  <a:cubicBezTo>
                    <a:pt x="16646" y="1702"/>
                    <a:pt x="15178" y="2302"/>
                    <a:pt x="13677" y="2336"/>
                  </a:cubicBezTo>
                  <a:cubicBezTo>
                    <a:pt x="12176" y="2369"/>
                    <a:pt x="10709" y="1835"/>
                    <a:pt x="9541" y="901"/>
                  </a:cubicBezTo>
                  <a:cubicBezTo>
                    <a:pt x="8674" y="201"/>
                    <a:pt x="7373" y="234"/>
                    <a:pt x="6506" y="1001"/>
                  </a:cubicBezTo>
                  <a:cubicBezTo>
                    <a:pt x="4738" y="2502"/>
                    <a:pt x="2036" y="2969"/>
                    <a:pt x="1" y="1735"/>
                  </a:cubicBezTo>
                </a:path>
              </a:pathLst>
            </a:custGeom>
            <a:noFill/>
            <a:ln cap="flat" cmpd="sng" w="18350">
              <a:solidFill>
                <a:srgbClr val="4C9DC9"/>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44"/>
            <p:cNvSpPr/>
            <p:nvPr/>
          </p:nvSpPr>
          <p:spPr>
            <a:xfrm>
              <a:off x="-3259475" y="9809650"/>
              <a:ext cx="853125" cy="104275"/>
            </a:xfrm>
            <a:custGeom>
              <a:rect b="b" l="l" r="r" t="t"/>
              <a:pathLst>
                <a:path extrusionOk="0" fill="none" h="4171" w="34125">
                  <a:moveTo>
                    <a:pt x="34125" y="2436"/>
                  </a:moveTo>
                  <a:cubicBezTo>
                    <a:pt x="31156" y="3937"/>
                    <a:pt x="27253" y="3136"/>
                    <a:pt x="24785" y="935"/>
                  </a:cubicBezTo>
                  <a:cubicBezTo>
                    <a:pt x="23784" y="1"/>
                    <a:pt x="22250" y="101"/>
                    <a:pt x="21349" y="1068"/>
                  </a:cubicBezTo>
                  <a:cubicBezTo>
                    <a:pt x="20081" y="2436"/>
                    <a:pt x="18347" y="3270"/>
                    <a:pt x="16512" y="3336"/>
                  </a:cubicBezTo>
                  <a:cubicBezTo>
                    <a:pt x="14711" y="3437"/>
                    <a:pt x="12910" y="2703"/>
                    <a:pt x="11575" y="1502"/>
                  </a:cubicBezTo>
                  <a:cubicBezTo>
                    <a:pt x="10608" y="668"/>
                    <a:pt x="9174" y="568"/>
                    <a:pt x="8240" y="1502"/>
                  </a:cubicBezTo>
                  <a:cubicBezTo>
                    <a:pt x="7572" y="2169"/>
                    <a:pt x="6738" y="2736"/>
                    <a:pt x="5838" y="3136"/>
                  </a:cubicBezTo>
                  <a:cubicBezTo>
                    <a:pt x="4003" y="3904"/>
                    <a:pt x="2002" y="4070"/>
                    <a:pt x="0" y="4170"/>
                  </a:cubicBezTo>
                </a:path>
              </a:pathLst>
            </a:custGeom>
            <a:noFill/>
            <a:ln cap="flat" cmpd="sng" w="18350">
              <a:solidFill>
                <a:srgbClr val="4C9DC9"/>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44"/>
            <p:cNvSpPr/>
            <p:nvPr/>
          </p:nvSpPr>
          <p:spPr>
            <a:xfrm>
              <a:off x="-3386225" y="8924850"/>
              <a:ext cx="853950" cy="104275"/>
            </a:xfrm>
            <a:custGeom>
              <a:rect b="b" l="l" r="r" t="t"/>
              <a:pathLst>
                <a:path extrusionOk="0" fill="none" h="4171" w="34158">
                  <a:moveTo>
                    <a:pt x="34158" y="2402"/>
                  </a:moveTo>
                  <a:cubicBezTo>
                    <a:pt x="31156" y="3904"/>
                    <a:pt x="27286" y="3136"/>
                    <a:pt x="24818" y="901"/>
                  </a:cubicBezTo>
                  <a:cubicBezTo>
                    <a:pt x="23817" y="1"/>
                    <a:pt x="22283" y="67"/>
                    <a:pt x="21382" y="1068"/>
                  </a:cubicBezTo>
                  <a:cubicBezTo>
                    <a:pt x="20114" y="2402"/>
                    <a:pt x="18380" y="3236"/>
                    <a:pt x="16545" y="3336"/>
                  </a:cubicBezTo>
                  <a:cubicBezTo>
                    <a:pt x="14744" y="3403"/>
                    <a:pt x="12943" y="2703"/>
                    <a:pt x="11608" y="1502"/>
                  </a:cubicBezTo>
                  <a:cubicBezTo>
                    <a:pt x="10641" y="668"/>
                    <a:pt x="9173" y="568"/>
                    <a:pt x="8273" y="1502"/>
                  </a:cubicBezTo>
                  <a:cubicBezTo>
                    <a:pt x="7605" y="2169"/>
                    <a:pt x="6772" y="2736"/>
                    <a:pt x="5838" y="3103"/>
                  </a:cubicBezTo>
                  <a:cubicBezTo>
                    <a:pt x="4003" y="3904"/>
                    <a:pt x="2035" y="4070"/>
                    <a:pt x="0" y="4170"/>
                  </a:cubicBezTo>
                </a:path>
              </a:pathLst>
            </a:custGeom>
            <a:noFill/>
            <a:ln cap="flat" cmpd="sng" w="18350">
              <a:solidFill>
                <a:srgbClr val="4C9DC9"/>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44"/>
            <p:cNvSpPr/>
            <p:nvPr/>
          </p:nvSpPr>
          <p:spPr>
            <a:xfrm>
              <a:off x="-3722300" y="12474900"/>
              <a:ext cx="425325" cy="220175"/>
            </a:xfrm>
            <a:custGeom>
              <a:rect b="b" l="l" r="r" t="t"/>
              <a:pathLst>
                <a:path extrusionOk="0" fill="none" h="8807" w="17013">
                  <a:moveTo>
                    <a:pt x="0" y="8473"/>
                  </a:moveTo>
                  <a:cubicBezTo>
                    <a:pt x="1168" y="6105"/>
                    <a:pt x="2302" y="3670"/>
                    <a:pt x="3302" y="1201"/>
                  </a:cubicBezTo>
                  <a:cubicBezTo>
                    <a:pt x="3769" y="67"/>
                    <a:pt x="5404" y="0"/>
                    <a:pt x="5971" y="1135"/>
                  </a:cubicBezTo>
                  <a:cubicBezTo>
                    <a:pt x="6705" y="2702"/>
                    <a:pt x="7472" y="4437"/>
                    <a:pt x="8039" y="5838"/>
                  </a:cubicBezTo>
                  <a:cubicBezTo>
                    <a:pt x="8540" y="7005"/>
                    <a:pt x="10174" y="7005"/>
                    <a:pt x="10708" y="5871"/>
                  </a:cubicBezTo>
                  <a:cubicBezTo>
                    <a:pt x="11041" y="5171"/>
                    <a:pt x="11408" y="4370"/>
                    <a:pt x="11809" y="3636"/>
                  </a:cubicBezTo>
                  <a:cubicBezTo>
                    <a:pt x="12309" y="2536"/>
                    <a:pt x="13843" y="2502"/>
                    <a:pt x="14410" y="3536"/>
                  </a:cubicBezTo>
                  <a:cubicBezTo>
                    <a:pt x="15378" y="5271"/>
                    <a:pt x="16212" y="7005"/>
                    <a:pt x="17012" y="8807"/>
                  </a:cubicBezTo>
                </a:path>
              </a:pathLst>
            </a:custGeom>
            <a:noFill/>
            <a:ln cap="flat" cmpd="sng" w="18350">
              <a:solidFill>
                <a:srgbClr val="7BAA8E"/>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44"/>
            <p:cNvSpPr/>
            <p:nvPr/>
          </p:nvSpPr>
          <p:spPr>
            <a:xfrm>
              <a:off x="-2366350" y="8377800"/>
              <a:ext cx="1416050" cy="2330850"/>
            </a:xfrm>
            <a:custGeom>
              <a:rect b="b" l="l" r="r" t="t"/>
              <a:pathLst>
                <a:path extrusionOk="0" h="93234" w="56642">
                  <a:moveTo>
                    <a:pt x="23551" y="0"/>
                  </a:moveTo>
                  <a:lnTo>
                    <a:pt x="1" y="6405"/>
                  </a:lnTo>
                  <a:cubicBezTo>
                    <a:pt x="2503" y="15411"/>
                    <a:pt x="4237" y="24852"/>
                    <a:pt x="7173" y="33725"/>
                  </a:cubicBezTo>
                  <a:cubicBezTo>
                    <a:pt x="9408" y="40429"/>
                    <a:pt x="12143" y="47067"/>
                    <a:pt x="16513" y="52605"/>
                  </a:cubicBezTo>
                  <a:cubicBezTo>
                    <a:pt x="21550" y="58943"/>
                    <a:pt x="27887" y="66715"/>
                    <a:pt x="31924" y="71752"/>
                  </a:cubicBezTo>
                  <a:cubicBezTo>
                    <a:pt x="33525" y="77589"/>
                    <a:pt x="36827" y="82893"/>
                    <a:pt x="41564" y="86662"/>
                  </a:cubicBezTo>
                  <a:cubicBezTo>
                    <a:pt x="41564" y="88130"/>
                    <a:pt x="41597" y="89631"/>
                    <a:pt x="41597" y="91099"/>
                  </a:cubicBezTo>
                  <a:cubicBezTo>
                    <a:pt x="42655" y="91315"/>
                    <a:pt x="43782" y="91480"/>
                    <a:pt x="44866" y="91480"/>
                  </a:cubicBezTo>
                  <a:cubicBezTo>
                    <a:pt x="45286" y="91480"/>
                    <a:pt x="45700" y="91455"/>
                    <a:pt x="46100" y="91399"/>
                  </a:cubicBezTo>
                  <a:cubicBezTo>
                    <a:pt x="46734" y="91899"/>
                    <a:pt x="47401" y="92333"/>
                    <a:pt x="48035" y="92833"/>
                  </a:cubicBezTo>
                  <a:cubicBezTo>
                    <a:pt x="48235" y="93067"/>
                    <a:pt x="48502" y="93234"/>
                    <a:pt x="48802" y="93234"/>
                  </a:cubicBezTo>
                  <a:cubicBezTo>
                    <a:pt x="49069" y="93234"/>
                    <a:pt x="49636" y="92934"/>
                    <a:pt x="49536" y="92667"/>
                  </a:cubicBezTo>
                  <a:cubicBezTo>
                    <a:pt x="49369" y="91966"/>
                    <a:pt x="49303" y="91399"/>
                    <a:pt x="49069" y="90665"/>
                  </a:cubicBezTo>
                  <a:cubicBezTo>
                    <a:pt x="51304" y="89965"/>
                    <a:pt x="53539" y="89298"/>
                    <a:pt x="55741" y="88597"/>
                  </a:cubicBezTo>
                  <a:cubicBezTo>
                    <a:pt x="56641" y="80591"/>
                    <a:pt x="55641" y="72119"/>
                    <a:pt x="52005" y="64914"/>
                  </a:cubicBezTo>
                  <a:cubicBezTo>
                    <a:pt x="46501" y="54039"/>
                    <a:pt x="38962" y="43632"/>
                    <a:pt x="34892" y="32123"/>
                  </a:cubicBezTo>
                  <a:cubicBezTo>
                    <a:pt x="31123" y="21416"/>
                    <a:pt x="27354" y="10708"/>
                    <a:pt x="23551" y="0"/>
                  </a:cubicBezTo>
                  <a:close/>
                </a:path>
              </a:pathLst>
            </a:custGeom>
            <a:solidFill>
              <a:srgbClr val="B5796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44"/>
            <p:cNvSpPr/>
            <p:nvPr/>
          </p:nvSpPr>
          <p:spPr>
            <a:xfrm>
              <a:off x="-1223850" y="10295825"/>
              <a:ext cx="86750" cy="351950"/>
            </a:xfrm>
            <a:custGeom>
              <a:rect b="b" l="l" r="r" t="t"/>
              <a:pathLst>
                <a:path extrusionOk="0" fill="none" h="14078" w="3470">
                  <a:moveTo>
                    <a:pt x="3469" y="14078"/>
                  </a:moveTo>
                  <a:cubicBezTo>
                    <a:pt x="2302" y="9374"/>
                    <a:pt x="1134" y="4704"/>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44"/>
            <p:cNvSpPr/>
            <p:nvPr/>
          </p:nvSpPr>
          <p:spPr>
            <a:xfrm>
              <a:off x="-1333100" y="10540175"/>
              <a:ext cx="121775" cy="120125"/>
            </a:xfrm>
            <a:custGeom>
              <a:rect b="b" l="l" r="r" t="t"/>
              <a:pathLst>
                <a:path extrusionOk="0" fill="none" h="4805" w="4871">
                  <a:moveTo>
                    <a:pt x="4870" y="4804"/>
                  </a:moveTo>
                  <a:cubicBezTo>
                    <a:pt x="3236" y="3236"/>
                    <a:pt x="1635" y="1635"/>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44"/>
            <p:cNvSpPr/>
            <p:nvPr/>
          </p:nvSpPr>
          <p:spPr>
            <a:xfrm>
              <a:off x="-1157150" y="10505150"/>
              <a:ext cx="34225" cy="37550"/>
            </a:xfrm>
            <a:custGeom>
              <a:rect b="b" l="l" r="r" t="t"/>
              <a:pathLst>
                <a:path extrusionOk="0" fill="none" h="1502" w="1369">
                  <a:moveTo>
                    <a:pt x="1368" y="1"/>
                  </a:moveTo>
                  <a:lnTo>
                    <a:pt x="1" y="1502"/>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44"/>
            <p:cNvSpPr/>
            <p:nvPr/>
          </p:nvSpPr>
          <p:spPr>
            <a:xfrm>
              <a:off x="-2880050" y="11175625"/>
              <a:ext cx="863975" cy="1936425"/>
            </a:xfrm>
            <a:custGeom>
              <a:rect b="b" l="l" r="r" t="t"/>
              <a:pathLst>
                <a:path extrusionOk="0" h="77457" w="34559">
                  <a:moveTo>
                    <a:pt x="4237" y="1"/>
                  </a:moveTo>
                  <a:cubicBezTo>
                    <a:pt x="401" y="25519"/>
                    <a:pt x="1" y="51905"/>
                    <a:pt x="3170" y="77456"/>
                  </a:cubicBezTo>
                  <a:lnTo>
                    <a:pt x="28321" y="74621"/>
                  </a:lnTo>
                  <a:cubicBezTo>
                    <a:pt x="28921" y="53239"/>
                    <a:pt x="28388" y="31257"/>
                    <a:pt x="32924" y="10375"/>
                  </a:cubicBezTo>
                  <a:lnTo>
                    <a:pt x="34559" y="3003"/>
                  </a:lnTo>
                  <a:cubicBezTo>
                    <a:pt x="24518" y="2069"/>
                    <a:pt x="14311" y="901"/>
                    <a:pt x="42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44"/>
            <p:cNvSpPr/>
            <p:nvPr/>
          </p:nvSpPr>
          <p:spPr>
            <a:xfrm>
              <a:off x="-2229575" y="11419150"/>
              <a:ext cx="142625" cy="50050"/>
            </a:xfrm>
            <a:custGeom>
              <a:rect b="b" l="l" r="r" t="t"/>
              <a:pathLst>
                <a:path extrusionOk="0" fill="none" h="2002" w="5705">
                  <a:moveTo>
                    <a:pt x="5704" y="0"/>
                  </a:moveTo>
                  <a:cubicBezTo>
                    <a:pt x="4337" y="1635"/>
                    <a:pt x="1735" y="2002"/>
                    <a:pt x="0" y="8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44"/>
            <p:cNvSpPr/>
            <p:nvPr/>
          </p:nvSpPr>
          <p:spPr>
            <a:xfrm>
              <a:off x="-2829175" y="12947725"/>
              <a:ext cx="904850" cy="431175"/>
            </a:xfrm>
            <a:custGeom>
              <a:rect b="b" l="l" r="r" t="t"/>
              <a:pathLst>
                <a:path extrusionOk="0" h="17247" w="36194">
                  <a:moveTo>
                    <a:pt x="27120" y="1"/>
                  </a:moveTo>
                  <a:lnTo>
                    <a:pt x="27120" y="1"/>
                  </a:lnTo>
                  <a:cubicBezTo>
                    <a:pt x="18047" y="635"/>
                    <a:pt x="8974" y="1068"/>
                    <a:pt x="1" y="1769"/>
                  </a:cubicBezTo>
                  <a:cubicBezTo>
                    <a:pt x="668" y="6906"/>
                    <a:pt x="1035" y="12076"/>
                    <a:pt x="1702" y="17247"/>
                  </a:cubicBezTo>
                  <a:lnTo>
                    <a:pt x="36193" y="16012"/>
                  </a:lnTo>
                  <a:cubicBezTo>
                    <a:pt x="35159" y="14211"/>
                    <a:pt x="33291" y="13411"/>
                    <a:pt x="31790" y="12010"/>
                  </a:cubicBezTo>
                  <a:cubicBezTo>
                    <a:pt x="28554" y="8907"/>
                    <a:pt x="26820" y="4404"/>
                    <a:pt x="271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44"/>
            <p:cNvSpPr/>
            <p:nvPr/>
          </p:nvSpPr>
          <p:spPr>
            <a:xfrm>
              <a:off x="-2796650" y="13237100"/>
              <a:ext cx="792250" cy="73425"/>
            </a:xfrm>
            <a:custGeom>
              <a:rect b="b" l="l" r="r" t="t"/>
              <a:pathLst>
                <a:path extrusionOk="0" fill="none" h="2937" w="31690">
                  <a:moveTo>
                    <a:pt x="31690" y="1435"/>
                  </a:moveTo>
                  <a:cubicBezTo>
                    <a:pt x="28588" y="1"/>
                    <a:pt x="24718" y="635"/>
                    <a:pt x="22216" y="2936"/>
                  </a:cubicBezTo>
                  <a:cubicBezTo>
                    <a:pt x="14978" y="2036"/>
                    <a:pt x="7239" y="1168"/>
                    <a:pt x="1" y="3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44"/>
            <p:cNvSpPr/>
            <p:nvPr/>
          </p:nvSpPr>
          <p:spPr>
            <a:xfrm>
              <a:off x="-2351325" y="13056150"/>
              <a:ext cx="137625" cy="850"/>
            </a:xfrm>
            <a:custGeom>
              <a:rect b="b" l="l" r="r" t="t"/>
              <a:pathLst>
                <a:path extrusionOk="0" fill="none" h="34" w="5505">
                  <a:moveTo>
                    <a:pt x="5504" y="0"/>
                  </a:moveTo>
                  <a:cubicBezTo>
                    <a:pt x="3670" y="0"/>
                    <a:pt x="1835" y="34"/>
                    <a:pt x="0" y="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44"/>
            <p:cNvSpPr/>
            <p:nvPr/>
          </p:nvSpPr>
          <p:spPr>
            <a:xfrm>
              <a:off x="-2369675" y="13107850"/>
              <a:ext cx="179325" cy="2525"/>
            </a:xfrm>
            <a:custGeom>
              <a:rect b="b" l="l" r="r" t="t"/>
              <a:pathLst>
                <a:path extrusionOk="0" fill="none" h="101" w="7173">
                  <a:moveTo>
                    <a:pt x="7172" y="0"/>
                  </a:moveTo>
                  <a:cubicBezTo>
                    <a:pt x="4804" y="34"/>
                    <a:pt x="2435" y="34"/>
                    <a:pt x="0" y="1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44"/>
            <p:cNvSpPr/>
            <p:nvPr/>
          </p:nvSpPr>
          <p:spPr>
            <a:xfrm>
              <a:off x="-2332975" y="13158725"/>
              <a:ext cx="175150" cy="8350"/>
            </a:xfrm>
            <a:custGeom>
              <a:rect b="b" l="l" r="r" t="t"/>
              <a:pathLst>
                <a:path extrusionOk="0" fill="none" h="334" w="7006">
                  <a:moveTo>
                    <a:pt x="7005" y="0"/>
                  </a:moveTo>
                  <a:cubicBezTo>
                    <a:pt x="4670" y="134"/>
                    <a:pt x="2335" y="267"/>
                    <a:pt x="0" y="3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44"/>
            <p:cNvSpPr/>
            <p:nvPr/>
          </p:nvSpPr>
          <p:spPr>
            <a:xfrm>
              <a:off x="-3758175" y="10954650"/>
              <a:ext cx="952375" cy="2123200"/>
            </a:xfrm>
            <a:custGeom>
              <a:rect b="b" l="l" r="r" t="t"/>
              <a:pathLst>
                <a:path extrusionOk="0" h="84928" w="38095">
                  <a:moveTo>
                    <a:pt x="8807" y="0"/>
                  </a:moveTo>
                  <a:lnTo>
                    <a:pt x="8807" y="0"/>
                  </a:lnTo>
                  <a:cubicBezTo>
                    <a:pt x="8940" y="2869"/>
                    <a:pt x="8974" y="5571"/>
                    <a:pt x="9074" y="8440"/>
                  </a:cubicBezTo>
                  <a:cubicBezTo>
                    <a:pt x="5238" y="23917"/>
                    <a:pt x="2636" y="38861"/>
                    <a:pt x="1769" y="54306"/>
                  </a:cubicBezTo>
                  <a:cubicBezTo>
                    <a:pt x="1168" y="64513"/>
                    <a:pt x="601" y="74754"/>
                    <a:pt x="1" y="84928"/>
                  </a:cubicBezTo>
                  <a:lnTo>
                    <a:pt x="27020" y="84727"/>
                  </a:lnTo>
                  <a:cubicBezTo>
                    <a:pt x="28655" y="73052"/>
                    <a:pt x="30322" y="61311"/>
                    <a:pt x="31957" y="49636"/>
                  </a:cubicBezTo>
                  <a:cubicBezTo>
                    <a:pt x="34158" y="33791"/>
                    <a:pt x="36427" y="17946"/>
                    <a:pt x="38095" y="2035"/>
                  </a:cubicBezTo>
                  <a:cubicBezTo>
                    <a:pt x="28188" y="1535"/>
                    <a:pt x="18681" y="501"/>
                    <a:pt x="8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44"/>
            <p:cNvSpPr/>
            <p:nvPr/>
          </p:nvSpPr>
          <p:spPr>
            <a:xfrm>
              <a:off x="-3214450" y="11344925"/>
              <a:ext cx="213525" cy="51725"/>
            </a:xfrm>
            <a:custGeom>
              <a:rect b="b" l="l" r="r" t="t"/>
              <a:pathLst>
                <a:path extrusionOk="0" fill="none" h="2069" w="8541">
                  <a:moveTo>
                    <a:pt x="8540" y="234"/>
                  </a:moveTo>
                  <a:cubicBezTo>
                    <a:pt x="6072" y="2068"/>
                    <a:pt x="2369" y="1968"/>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44"/>
            <p:cNvSpPr/>
            <p:nvPr/>
          </p:nvSpPr>
          <p:spPr>
            <a:xfrm>
              <a:off x="-3781525" y="12898525"/>
              <a:ext cx="884000" cy="497050"/>
            </a:xfrm>
            <a:custGeom>
              <a:rect b="b" l="l" r="r" t="t"/>
              <a:pathLst>
                <a:path extrusionOk="0" h="19882" w="35360">
                  <a:moveTo>
                    <a:pt x="1" y="1"/>
                  </a:moveTo>
                  <a:cubicBezTo>
                    <a:pt x="1" y="4971"/>
                    <a:pt x="168" y="9908"/>
                    <a:pt x="201" y="14912"/>
                  </a:cubicBezTo>
                  <a:cubicBezTo>
                    <a:pt x="4571" y="16646"/>
                    <a:pt x="9041" y="18181"/>
                    <a:pt x="13410" y="19882"/>
                  </a:cubicBezTo>
                  <a:lnTo>
                    <a:pt x="35359" y="19381"/>
                  </a:lnTo>
                  <a:cubicBezTo>
                    <a:pt x="34759" y="17980"/>
                    <a:pt x="33058" y="17013"/>
                    <a:pt x="32124" y="15745"/>
                  </a:cubicBezTo>
                  <a:cubicBezTo>
                    <a:pt x="29555" y="12310"/>
                    <a:pt x="28688" y="7606"/>
                    <a:pt x="29755" y="3437"/>
                  </a:cubicBezTo>
                  <a:cubicBezTo>
                    <a:pt x="19915" y="2369"/>
                    <a:pt x="9841" y="10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44"/>
            <p:cNvSpPr/>
            <p:nvPr/>
          </p:nvSpPr>
          <p:spPr>
            <a:xfrm>
              <a:off x="-3784850" y="13154550"/>
              <a:ext cx="835625" cy="204325"/>
            </a:xfrm>
            <a:custGeom>
              <a:rect b="b" l="l" r="r" t="t"/>
              <a:pathLst>
                <a:path extrusionOk="0" fill="none" h="8173" w="33425">
                  <a:moveTo>
                    <a:pt x="33424" y="6772"/>
                  </a:moveTo>
                  <a:cubicBezTo>
                    <a:pt x="30222" y="4971"/>
                    <a:pt x="25819" y="5538"/>
                    <a:pt x="23184" y="8173"/>
                  </a:cubicBezTo>
                  <a:cubicBezTo>
                    <a:pt x="15311" y="5471"/>
                    <a:pt x="7873" y="2736"/>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44"/>
            <p:cNvSpPr/>
            <p:nvPr/>
          </p:nvSpPr>
          <p:spPr>
            <a:xfrm>
              <a:off x="-3272825" y="13056150"/>
              <a:ext cx="152625" cy="21700"/>
            </a:xfrm>
            <a:custGeom>
              <a:rect b="b" l="l" r="r" t="t"/>
              <a:pathLst>
                <a:path extrusionOk="0" fill="none" h="868" w="6105">
                  <a:moveTo>
                    <a:pt x="6105" y="868"/>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44"/>
            <p:cNvSpPr/>
            <p:nvPr/>
          </p:nvSpPr>
          <p:spPr>
            <a:xfrm>
              <a:off x="-3289500" y="13120350"/>
              <a:ext cx="175975" cy="15050"/>
            </a:xfrm>
            <a:custGeom>
              <a:rect b="b" l="l" r="r" t="t"/>
              <a:pathLst>
                <a:path extrusionOk="0" fill="none" h="602" w="7039">
                  <a:moveTo>
                    <a:pt x="7039" y="601"/>
                  </a:moveTo>
                  <a:cubicBezTo>
                    <a:pt x="4704" y="368"/>
                    <a:pt x="2335" y="168"/>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44"/>
            <p:cNvSpPr/>
            <p:nvPr/>
          </p:nvSpPr>
          <p:spPr>
            <a:xfrm>
              <a:off x="-3272000" y="13177075"/>
              <a:ext cx="175150" cy="5850"/>
            </a:xfrm>
            <a:custGeom>
              <a:rect b="b" l="l" r="r" t="t"/>
              <a:pathLst>
                <a:path extrusionOk="0" fill="none" h="234" w="7006">
                  <a:moveTo>
                    <a:pt x="7006" y="234"/>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44"/>
            <p:cNvSpPr/>
            <p:nvPr/>
          </p:nvSpPr>
          <p:spPr>
            <a:xfrm>
              <a:off x="-3646425" y="9485250"/>
              <a:ext cx="1817150" cy="1848850"/>
            </a:xfrm>
            <a:custGeom>
              <a:rect b="b" l="l" r="r" t="t"/>
              <a:pathLst>
                <a:path extrusionOk="0" h="73954" w="72686">
                  <a:moveTo>
                    <a:pt x="72319" y="1"/>
                  </a:moveTo>
                  <a:lnTo>
                    <a:pt x="2202" y="6772"/>
                  </a:lnTo>
                  <a:cubicBezTo>
                    <a:pt x="1502" y="25619"/>
                    <a:pt x="768" y="43865"/>
                    <a:pt x="1" y="62679"/>
                  </a:cubicBezTo>
                  <a:cubicBezTo>
                    <a:pt x="11442" y="62612"/>
                    <a:pt x="22650" y="62045"/>
                    <a:pt x="34025" y="61978"/>
                  </a:cubicBezTo>
                  <a:lnTo>
                    <a:pt x="34025" y="61978"/>
                  </a:lnTo>
                  <a:cubicBezTo>
                    <a:pt x="33958" y="65114"/>
                    <a:pt x="33691" y="68516"/>
                    <a:pt x="33658" y="71652"/>
                  </a:cubicBezTo>
                  <a:cubicBezTo>
                    <a:pt x="45066" y="72286"/>
                    <a:pt x="56508" y="73320"/>
                    <a:pt x="67916" y="73954"/>
                  </a:cubicBezTo>
                  <a:cubicBezTo>
                    <a:pt x="71218" y="49470"/>
                    <a:pt x="72686" y="24752"/>
                    <a:pt x="723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44"/>
            <p:cNvSpPr/>
            <p:nvPr/>
          </p:nvSpPr>
          <p:spPr>
            <a:xfrm>
              <a:off x="-2815825" y="9941425"/>
              <a:ext cx="193500" cy="1105800"/>
            </a:xfrm>
            <a:custGeom>
              <a:rect b="b" l="l" r="r" t="t"/>
              <a:pathLst>
                <a:path extrusionOk="0" fill="none" h="44232" w="7740">
                  <a:moveTo>
                    <a:pt x="7739" y="0"/>
                  </a:moveTo>
                  <a:cubicBezTo>
                    <a:pt x="6805" y="14744"/>
                    <a:pt x="5905" y="29455"/>
                    <a:pt x="4971" y="44232"/>
                  </a:cubicBezTo>
                  <a:cubicBezTo>
                    <a:pt x="3403" y="44132"/>
                    <a:pt x="1635" y="44032"/>
                    <a:pt x="0" y="4393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44"/>
            <p:cNvSpPr/>
            <p:nvPr/>
          </p:nvSpPr>
          <p:spPr>
            <a:xfrm>
              <a:off x="-3641425" y="10877075"/>
              <a:ext cx="952375" cy="36725"/>
            </a:xfrm>
            <a:custGeom>
              <a:rect b="b" l="l" r="r" t="t"/>
              <a:pathLst>
                <a:path extrusionOk="0" fill="none" h="1469" w="38095">
                  <a:moveTo>
                    <a:pt x="38095" y="1469"/>
                  </a:moveTo>
                  <a:cubicBezTo>
                    <a:pt x="25419" y="968"/>
                    <a:pt x="12676" y="501"/>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44"/>
            <p:cNvSpPr/>
            <p:nvPr/>
          </p:nvSpPr>
          <p:spPr>
            <a:xfrm>
              <a:off x="-2776625" y="11168125"/>
              <a:ext cx="834775" cy="850"/>
            </a:xfrm>
            <a:custGeom>
              <a:rect b="b" l="l" r="r" t="t"/>
              <a:pathLst>
                <a:path extrusionOk="0" fill="none" h="34" w="33391">
                  <a:moveTo>
                    <a:pt x="33391" y="34"/>
                  </a:moveTo>
                  <a:cubicBezTo>
                    <a:pt x="22249" y="34"/>
                    <a:pt x="11108" y="1"/>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44"/>
            <p:cNvSpPr/>
            <p:nvPr/>
          </p:nvSpPr>
          <p:spPr>
            <a:xfrm>
              <a:off x="-3545525" y="9872200"/>
              <a:ext cx="4200" cy="1006575"/>
            </a:xfrm>
            <a:custGeom>
              <a:rect b="b" l="l" r="r" t="t"/>
              <a:pathLst>
                <a:path extrusionOk="0" fill="none" h="40263" w="168">
                  <a:moveTo>
                    <a:pt x="1" y="1"/>
                  </a:moveTo>
                  <a:cubicBezTo>
                    <a:pt x="34" y="13443"/>
                    <a:pt x="134" y="26853"/>
                    <a:pt x="168" y="4026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44"/>
            <p:cNvSpPr/>
            <p:nvPr/>
          </p:nvSpPr>
          <p:spPr>
            <a:xfrm>
              <a:off x="-3125225" y="7952500"/>
              <a:ext cx="1061625" cy="1701225"/>
            </a:xfrm>
            <a:custGeom>
              <a:rect b="b" l="l" r="r" t="t"/>
              <a:pathLst>
                <a:path extrusionOk="0" h="68049" w="42465">
                  <a:moveTo>
                    <a:pt x="16880" y="0"/>
                  </a:moveTo>
                  <a:cubicBezTo>
                    <a:pt x="11209" y="1902"/>
                    <a:pt x="5638" y="3336"/>
                    <a:pt x="1" y="5204"/>
                  </a:cubicBezTo>
                  <a:cubicBezTo>
                    <a:pt x="1002" y="26119"/>
                    <a:pt x="1869" y="47101"/>
                    <a:pt x="2870" y="68049"/>
                  </a:cubicBezTo>
                  <a:lnTo>
                    <a:pt x="42464" y="63079"/>
                  </a:lnTo>
                  <a:cubicBezTo>
                    <a:pt x="39963" y="44365"/>
                    <a:pt x="37628" y="25318"/>
                    <a:pt x="35159" y="6672"/>
                  </a:cubicBezTo>
                  <a:cubicBezTo>
                    <a:pt x="31457" y="5037"/>
                    <a:pt x="27721" y="3369"/>
                    <a:pt x="24018" y="1735"/>
                  </a:cubicBezTo>
                  <a:cubicBezTo>
                    <a:pt x="23357" y="2766"/>
                    <a:pt x="22151" y="3273"/>
                    <a:pt x="20916" y="3273"/>
                  </a:cubicBezTo>
                  <a:cubicBezTo>
                    <a:pt x="20592" y="3273"/>
                    <a:pt x="20267" y="3238"/>
                    <a:pt x="19948" y="3169"/>
                  </a:cubicBezTo>
                  <a:cubicBezTo>
                    <a:pt x="18381" y="2869"/>
                    <a:pt x="17146" y="1535"/>
                    <a:pt x="168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44"/>
            <p:cNvSpPr/>
            <p:nvPr/>
          </p:nvSpPr>
          <p:spPr>
            <a:xfrm>
              <a:off x="-2879200" y="8027550"/>
              <a:ext cx="433650" cy="180150"/>
            </a:xfrm>
            <a:custGeom>
              <a:rect b="b" l="l" r="r" t="t"/>
              <a:pathLst>
                <a:path extrusionOk="0" fill="none" h="7206" w="17346">
                  <a:moveTo>
                    <a:pt x="17246" y="367"/>
                  </a:moveTo>
                  <a:cubicBezTo>
                    <a:pt x="17346" y="2602"/>
                    <a:pt x="15678" y="4604"/>
                    <a:pt x="13710" y="5671"/>
                  </a:cubicBezTo>
                  <a:cubicBezTo>
                    <a:pt x="11208" y="7039"/>
                    <a:pt x="8139" y="7206"/>
                    <a:pt x="5504" y="6105"/>
                  </a:cubicBezTo>
                  <a:cubicBezTo>
                    <a:pt x="2869" y="5037"/>
                    <a:pt x="801" y="2702"/>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44"/>
            <p:cNvSpPr/>
            <p:nvPr/>
          </p:nvSpPr>
          <p:spPr>
            <a:xfrm>
              <a:off x="-4110925" y="8050050"/>
              <a:ext cx="1068300" cy="1889725"/>
            </a:xfrm>
            <a:custGeom>
              <a:rect b="b" l="l" r="r" t="t"/>
              <a:pathLst>
                <a:path extrusionOk="0" h="75589" w="42732">
                  <a:moveTo>
                    <a:pt x="40430" y="1"/>
                  </a:moveTo>
                  <a:cubicBezTo>
                    <a:pt x="35960" y="1002"/>
                    <a:pt x="31690" y="1936"/>
                    <a:pt x="27253" y="2936"/>
                  </a:cubicBezTo>
                  <a:cubicBezTo>
                    <a:pt x="28454" y="3437"/>
                    <a:pt x="29455" y="4071"/>
                    <a:pt x="30689" y="4604"/>
                  </a:cubicBezTo>
                  <a:cubicBezTo>
                    <a:pt x="27120" y="5839"/>
                    <a:pt x="24018" y="7840"/>
                    <a:pt x="21283" y="10509"/>
                  </a:cubicBezTo>
                  <a:cubicBezTo>
                    <a:pt x="16112" y="15612"/>
                    <a:pt x="11742" y="21883"/>
                    <a:pt x="7072" y="27487"/>
                  </a:cubicBezTo>
                  <a:cubicBezTo>
                    <a:pt x="5038" y="29956"/>
                    <a:pt x="2736" y="32291"/>
                    <a:pt x="1502" y="35193"/>
                  </a:cubicBezTo>
                  <a:cubicBezTo>
                    <a:pt x="234" y="38128"/>
                    <a:pt x="1" y="41664"/>
                    <a:pt x="1602" y="44500"/>
                  </a:cubicBezTo>
                  <a:cubicBezTo>
                    <a:pt x="3270" y="47268"/>
                    <a:pt x="6572" y="48736"/>
                    <a:pt x="9841" y="49036"/>
                  </a:cubicBezTo>
                  <a:cubicBezTo>
                    <a:pt x="10257" y="49066"/>
                    <a:pt x="10673" y="49080"/>
                    <a:pt x="11088" y="49080"/>
                  </a:cubicBezTo>
                  <a:cubicBezTo>
                    <a:pt x="13900" y="49080"/>
                    <a:pt x="16687" y="48437"/>
                    <a:pt x="19448" y="47769"/>
                  </a:cubicBezTo>
                  <a:lnTo>
                    <a:pt x="19448" y="47769"/>
                  </a:lnTo>
                  <a:cubicBezTo>
                    <a:pt x="18414" y="57042"/>
                    <a:pt x="17547" y="66348"/>
                    <a:pt x="16512" y="75588"/>
                  </a:cubicBezTo>
                  <a:lnTo>
                    <a:pt x="42731" y="72520"/>
                  </a:lnTo>
                  <a:cubicBezTo>
                    <a:pt x="41964" y="48336"/>
                    <a:pt x="41197" y="24185"/>
                    <a:pt x="404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44"/>
            <p:cNvSpPr/>
            <p:nvPr/>
          </p:nvSpPr>
          <p:spPr>
            <a:xfrm>
              <a:off x="-3209450" y="9079125"/>
              <a:ext cx="59250" cy="58400"/>
            </a:xfrm>
            <a:custGeom>
              <a:rect b="b" l="l" r="r" t="t"/>
              <a:pathLst>
                <a:path extrusionOk="0" fill="none" h="2336" w="2370">
                  <a:moveTo>
                    <a:pt x="34" y="1202"/>
                  </a:moveTo>
                  <a:cubicBezTo>
                    <a:pt x="1" y="568"/>
                    <a:pt x="501" y="34"/>
                    <a:pt x="1168" y="34"/>
                  </a:cubicBezTo>
                  <a:cubicBezTo>
                    <a:pt x="1802" y="1"/>
                    <a:pt x="2336" y="501"/>
                    <a:pt x="2336" y="1168"/>
                  </a:cubicBezTo>
                  <a:cubicBezTo>
                    <a:pt x="2369" y="1802"/>
                    <a:pt x="1869" y="2336"/>
                    <a:pt x="1202" y="2336"/>
                  </a:cubicBezTo>
                  <a:cubicBezTo>
                    <a:pt x="568" y="2336"/>
                    <a:pt x="67" y="1835"/>
                    <a:pt x="34" y="1202"/>
                  </a:cubicBezTo>
                  <a:close/>
                </a:path>
              </a:pathLst>
            </a:custGeom>
            <a:solidFill>
              <a:schemeClr val="dk2"/>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44"/>
            <p:cNvSpPr/>
            <p:nvPr/>
          </p:nvSpPr>
          <p:spPr>
            <a:xfrm>
              <a:off x="-3203600" y="9250100"/>
              <a:ext cx="60050" cy="58375"/>
            </a:xfrm>
            <a:custGeom>
              <a:rect b="b" l="l" r="r" t="t"/>
              <a:pathLst>
                <a:path extrusionOk="0" fill="none" h="2335" w="2402">
                  <a:moveTo>
                    <a:pt x="67" y="1201"/>
                  </a:moveTo>
                  <a:cubicBezTo>
                    <a:pt x="0" y="567"/>
                    <a:pt x="501" y="33"/>
                    <a:pt x="1168" y="33"/>
                  </a:cubicBezTo>
                  <a:cubicBezTo>
                    <a:pt x="1802" y="0"/>
                    <a:pt x="2335" y="500"/>
                    <a:pt x="2335" y="1168"/>
                  </a:cubicBezTo>
                  <a:cubicBezTo>
                    <a:pt x="2402" y="1801"/>
                    <a:pt x="1902" y="2335"/>
                    <a:pt x="1234" y="2335"/>
                  </a:cubicBezTo>
                  <a:cubicBezTo>
                    <a:pt x="601" y="2335"/>
                    <a:pt x="100" y="1835"/>
                    <a:pt x="67" y="1201"/>
                  </a:cubicBezTo>
                  <a:close/>
                </a:path>
              </a:pathLst>
            </a:custGeom>
            <a:solidFill>
              <a:schemeClr val="dk2"/>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44"/>
            <p:cNvSpPr/>
            <p:nvPr/>
          </p:nvSpPr>
          <p:spPr>
            <a:xfrm>
              <a:off x="-3196925" y="9428550"/>
              <a:ext cx="59225" cy="58400"/>
            </a:xfrm>
            <a:custGeom>
              <a:rect b="b" l="l" r="r" t="t"/>
              <a:pathLst>
                <a:path extrusionOk="0" fill="none" h="2336" w="2369">
                  <a:moveTo>
                    <a:pt x="33" y="1201"/>
                  </a:moveTo>
                  <a:cubicBezTo>
                    <a:pt x="0" y="568"/>
                    <a:pt x="500" y="34"/>
                    <a:pt x="1168" y="34"/>
                  </a:cubicBezTo>
                  <a:cubicBezTo>
                    <a:pt x="1801" y="0"/>
                    <a:pt x="2335" y="501"/>
                    <a:pt x="2335" y="1168"/>
                  </a:cubicBezTo>
                  <a:cubicBezTo>
                    <a:pt x="2368" y="1768"/>
                    <a:pt x="1868" y="2335"/>
                    <a:pt x="1201" y="2335"/>
                  </a:cubicBezTo>
                  <a:cubicBezTo>
                    <a:pt x="567" y="2335"/>
                    <a:pt x="67" y="1835"/>
                    <a:pt x="33" y="1201"/>
                  </a:cubicBezTo>
                  <a:close/>
                </a:path>
              </a:pathLst>
            </a:custGeom>
            <a:solidFill>
              <a:schemeClr val="dk2"/>
            </a:solid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44"/>
            <p:cNvSpPr/>
            <p:nvPr/>
          </p:nvSpPr>
          <p:spPr>
            <a:xfrm>
              <a:off x="-3442100" y="8221025"/>
              <a:ext cx="62550" cy="388625"/>
            </a:xfrm>
            <a:custGeom>
              <a:rect b="b" l="l" r="r" t="t"/>
              <a:pathLst>
                <a:path extrusionOk="0" fill="none" h="15545" w="2502">
                  <a:moveTo>
                    <a:pt x="0" y="0"/>
                  </a:moveTo>
                  <a:cubicBezTo>
                    <a:pt x="834" y="5171"/>
                    <a:pt x="1668" y="10374"/>
                    <a:pt x="2502" y="1554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44"/>
            <p:cNvSpPr/>
            <p:nvPr/>
          </p:nvSpPr>
          <p:spPr>
            <a:xfrm>
              <a:off x="-2268775" y="8058400"/>
              <a:ext cx="511225" cy="1858850"/>
            </a:xfrm>
            <a:custGeom>
              <a:rect b="b" l="l" r="r" t="t"/>
              <a:pathLst>
                <a:path extrusionOk="0" h="74354" w="20449">
                  <a:moveTo>
                    <a:pt x="1" y="1"/>
                  </a:moveTo>
                  <a:lnTo>
                    <a:pt x="1" y="1"/>
                  </a:lnTo>
                  <a:cubicBezTo>
                    <a:pt x="2736" y="24018"/>
                    <a:pt x="5438" y="48068"/>
                    <a:pt x="8140" y="72086"/>
                  </a:cubicBezTo>
                  <a:cubicBezTo>
                    <a:pt x="12109" y="72919"/>
                    <a:pt x="16479" y="73520"/>
                    <a:pt x="20449" y="74354"/>
                  </a:cubicBezTo>
                  <a:lnTo>
                    <a:pt x="20082" y="12943"/>
                  </a:lnTo>
                  <a:cubicBezTo>
                    <a:pt x="17079" y="9140"/>
                    <a:pt x="12510" y="6172"/>
                    <a:pt x="7806" y="5138"/>
                  </a:cubicBezTo>
                  <a:cubicBezTo>
                    <a:pt x="8673" y="4671"/>
                    <a:pt x="9674" y="4137"/>
                    <a:pt x="10575" y="3670"/>
                  </a:cubicBezTo>
                  <a:cubicBezTo>
                    <a:pt x="7106" y="2302"/>
                    <a:pt x="3436" y="1368"/>
                    <a:pt x="1"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44"/>
            <p:cNvSpPr/>
            <p:nvPr/>
          </p:nvSpPr>
          <p:spPr>
            <a:xfrm>
              <a:off x="-1965225" y="8229350"/>
              <a:ext cx="3375" cy="196000"/>
            </a:xfrm>
            <a:custGeom>
              <a:rect b="b" l="l" r="r" t="t"/>
              <a:pathLst>
                <a:path extrusionOk="0" fill="none" h="7840" w="135">
                  <a:moveTo>
                    <a:pt x="1" y="1"/>
                  </a:moveTo>
                  <a:cubicBezTo>
                    <a:pt x="67" y="2636"/>
                    <a:pt x="101" y="5205"/>
                    <a:pt x="134" y="784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44"/>
            <p:cNvSpPr/>
            <p:nvPr/>
          </p:nvSpPr>
          <p:spPr>
            <a:xfrm>
              <a:off x="-2478925" y="7812400"/>
              <a:ext cx="162650" cy="122800"/>
            </a:xfrm>
            <a:custGeom>
              <a:rect b="b" l="l" r="r" t="t"/>
              <a:pathLst>
                <a:path extrusionOk="0" h="4912" w="6506">
                  <a:moveTo>
                    <a:pt x="801" y="0"/>
                  </a:moveTo>
                  <a:lnTo>
                    <a:pt x="1" y="2836"/>
                  </a:lnTo>
                  <a:cubicBezTo>
                    <a:pt x="267" y="3436"/>
                    <a:pt x="634" y="4003"/>
                    <a:pt x="1168" y="4437"/>
                  </a:cubicBezTo>
                  <a:cubicBezTo>
                    <a:pt x="1589" y="4726"/>
                    <a:pt x="2093" y="4912"/>
                    <a:pt x="2615" y="4912"/>
                  </a:cubicBezTo>
                  <a:cubicBezTo>
                    <a:pt x="2754" y="4912"/>
                    <a:pt x="2895" y="4899"/>
                    <a:pt x="3036" y="4870"/>
                  </a:cubicBezTo>
                  <a:cubicBezTo>
                    <a:pt x="3703" y="4704"/>
                    <a:pt x="4137" y="4270"/>
                    <a:pt x="4204" y="3603"/>
                  </a:cubicBezTo>
                  <a:cubicBezTo>
                    <a:pt x="4331" y="3636"/>
                    <a:pt x="4461" y="3652"/>
                    <a:pt x="4591" y="3652"/>
                  </a:cubicBezTo>
                  <a:cubicBezTo>
                    <a:pt x="5244" y="3652"/>
                    <a:pt x="5893" y="3253"/>
                    <a:pt x="6172" y="2669"/>
                  </a:cubicBezTo>
                  <a:cubicBezTo>
                    <a:pt x="6505" y="1968"/>
                    <a:pt x="6205" y="1034"/>
                    <a:pt x="5538" y="634"/>
                  </a:cubicBezTo>
                  <a:cubicBezTo>
                    <a:pt x="3937" y="601"/>
                    <a:pt x="2369" y="367"/>
                    <a:pt x="8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44"/>
            <p:cNvSpPr/>
            <p:nvPr/>
          </p:nvSpPr>
          <p:spPr>
            <a:xfrm>
              <a:off x="-2807500" y="7790700"/>
              <a:ext cx="404500" cy="354950"/>
            </a:xfrm>
            <a:custGeom>
              <a:rect b="b" l="l" r="r" t="t"/>
              <a:pathLst>
                <a:path extrusionOk="0" h="14198" w="16180">
                  <a:moveTo>
                    <a:pt x="5438" y="1"/>
                  </a:moveTo>
                  <a:cubicBezTo>
                    <a:pt x="4771" y="2536"/>
                    <a:pt x="3837" y="4838"/>
                    <a:pt x="2736" y="7206"/>
                  </a:cubicBezTo>
                  <a:lnTo>
                    <a:pt x="1" y="8340"/>
                  </a:lnTo>
                  <a:cubicBezTo>
                    <a:pt x="368" y="10342"/>
                    <a:pt x="1602" y="12176"/>
                    <a:pt x="3303" y="13210"/>
                  </a:cubicBezTo>
                  <a:cubicBezTo>
                    <a:pt x="4310" y="13862"/>
                    <a:pt x="5515" y="14198"/>
                    <a:pt x="6711" y="14198"/>
                  </a:cubicBezTo>
                  <a:cubicBezTo>
                    <a:pt x="7537" y="14198"/>
                    <a:pt x="8358" y="14038"/>
                    <a:pt x="9107" y="13711"/>
                  </a:cubicBezTo>
                  <a:cubicBezTo>
                    <a:pt x="10975" y="12910"/>
                    <a:pt x="12243" y="11042"/>
                    <a:pt x="12376" y="9041"/>
                  </a:cubicBezTo>
                  <a:cubicBezTo>
                    <a:pt x="13344" y="8907"/>
                    <a:pt x="14278" y="8474"/>
                    <a:pt x="14945" y="7740"/>
                  </a:cubicBezTo>
                  <a:cubicBezTo>
                    <a:pt x="15612" y="7039"/>
                    <a:pt x="16012" y="6005"/>
                    <a:pt x="16046" y="5038"/>
                  </a:cubicBezTo>
                  <a:cubicBezTo>
                    <a:pt x="16112" y="3704"/>
                    <a:pt x="16146" y="2336"/>
                    <a:pt x="16179" y="1002"/>
                  </a:cubicBezTo>
                  <a:cubicBezTo>
                    <a:pt x="12577" y="668"/>
                    <a:pt x="9074" y="334"/>
                    <a:pt x="5438" y="1"/>
                  </a:cubicBezTo>
                  <a:close/>
                </a:path>
              </a:pathLst>
            </a:custGeom>
            <a:solidFill>
              <a:srgbClr val="B579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44"/>
            <p:cNvSpPr/>
            <p:nvPr/>
          </p:nvSpPr>
          <p:spPr>
            <a:xfrm>
              <a:off x="-2448900" y="7902200"/>
              <a:ext cx="26700" cy="26125"/>
            </a:xfrm>
            <a:custGeom>
              <a:rect b="b" l="l" r="r" t="t"/>
              <a:pathLst>
                <a:path extrusionOk="0" h="1045" w="1068">
                  <a:moveTo>
                    <a:pt x="592" y="0"/>
                  </a:moveTo>
                  <a:cubicBezTo>
                    <a:pt x="563" y="0"/>
                    <a:pt x="532" y="4"/>
                    <a:pt x="501" y="11"/>
                  </a:cubicBezTo>
                  <a:cubicBezTo>
                    <a:pt x="234" y="44"/>
                    <a:pt x="0" y="244"/>
                    <a:pt x="0" y="544"/>
                  </a:cubicBezTo>
                  <a:cubicBezTo>
                    <a:pt x="0" y="845"/>
                    <a:pt x="267" y="1045"/>
                    <a:pt x="568" y="1045"/>
                  </a:cubicBezTo>
                  <a:cubicBezTo>
                    <a:pt x="834" y="1011"/>
                    <a:pt x="1068" y="778"/>
                    <a:pt x="1068" y="511"/>
                  </a:cubicBezTo>
                  <a:cubicBezTo>
                    <a:pt x="1008" y="242"/>
                    <a:pt x="842" y="0"/>
                    <a:pt x="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44"/>
            <p:cNvSpPr/>
            <p:nvPr/>
          </p:nvSpPr>
          <p:spPr>
            <a:xfrm>
              <a:off x="-2572325" y="7900800"/>
              <a:ext cx="25875" cy="26700"/>
            </a:xfrm>
            <a:custGeom>
              <a:rect b="b" l="l" r="r" t="t"/>
              <a:pathLst>
                <a:path extrusionOk="0" h="1068" w="1035">
                  <a:moveTo>
                    <a:pt x="501" y="0"/>
                  </a:moveTo>
                  <a:cubicBezTo>
                    <a:pt x="201" y="67"/>
                    <a:pt x="1" y="267"/>
                    <a:pt x="1" y="567"/>
                  </a:cubicBezTo>
                  <a:cubicBezTo>
                    <a:pt x="1" y="834"/>
                    <a:pt x="201" y="1067"/>
                    <a:pt x="534" y="1067"/>
                  </a:cubicBezTo>
                  <a:cubicBezTo>
                    <a:pt x="835" y="1001"/>
                    <a:pt x="1035" y="801"/>
                    <a:pt x="1035" y="500"/>
                  </a:cubicBezTo>
                  <a:cubicBezTo>
                    <a:pt x="1001" y="234"/>
                    <a:pt x="768" y="0"/>
                    <a:pt x="5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44"/>
            <p:cNvSpPr/>
            <p:nvPr/>
          </p:nvSpPr>
          <p:spPr>
            <a:xfrm>
              <a:off x="-2659875" y="7974175"/>
              <a:ext cx="167625" cy="65900"/>
            </a:xfrm>
            <a:custGeom>
              <a:rect b="b" l="l" r="r" t="t"/>
              <a:pathLst>
                <a:path extrusionOk="0" fill="none" h="2636" w="6705">
                  <a:moveTo>
                    <a:pt x="6705" y="1868"/>
                  </a:moveTo>
                  <a:cubicBezTo>
                    <a:pt x="4370" y="2636"/>
                    <a:pt x="1568" y="1835"/>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44"/>
            <p:cNvSpPr/>
            <p:nvPr/>
          </p:nvSpPr>
          <p:spPr>
            <a:xfrm>
              <a:off x="-2458075" y="7858250"/>
              <a:ext cx="40900" cy="13375"/>
            </a:xfrm>
            <a:custGeom>
              <a:rect b="b" l="l" r="r" t="t"/>
              <a:pathLst>
                <a:path extrusionOk="0" fill="none" h="535" w="1636">
                  <a:moveTo>
                    <a:pt x="1635" y="501"/>
                  </a:moveTo>
                  <a:cubicBezTo>
                    <a:pt x="1301" y="134"/>
                    <a:pt x="768" y="1"/>
                    <a:pt x="301" y="168"/>
                  </a:cubicBezTo>
                  <a:cubicBezTo>
                    <a:pt x="201" y="301"/>
                    <a:pt x="101" y="434"/>
                    <a:pt x="1" y="53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44"/>
            <p:cNvSpPr/>
            <p:nvPr/>
          </p:nvSpPr>
          <p:spPr>
            <a:xfrm>
              <a:off x="-2503950" y="7908300"/>
              <a:ext cx="11700" cy="45050"/>
            </a:xfrm>
            <a:custGeom>
              <a:rect b="b" l="l" r="r" t="t"/>
              <a:pathLst>
                <a:path extrusionOk="0" fill="none" h="1802" w="468">
                  <a:moveTo>
                    <a:pt x="368" y="0"/>
                  </a:moveTo>
                  <a:cubicBezTo>
                    <a:pt x="435" y="601"/>
                    <a:pt x="468" y="1168"/>
                    <a:pt x="468" y="1802"/>
                  </a:cubicBezTo>
                  <a:cubicBezTo>
                    <a:pt x="301" y="1768"/>
                    <a:pt x="134" y="1701"/>
                    <a:pt x="1" y="16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44"/>
            <p:cNvSpPr/>
            <p:nvPr/>
          </p:nvSpPr>
          <p:spPr>
            <a:xfrm>
              <a:off x="-2559825" y="7953325"/>
              <a:ext cx="26725" cy="13375"/>
            </a:xfrm>
            <a:custGeom>
              <a:rect b="b" l="l" r="r" t="t"/>
              <a:pathLst>
                <a:path extrusionOk="0" fill="none" h="535" w="1069">
                  <a:moveTo>
                    <a:pt x="1068" y="234"/>
                  </a:moveTo>
                  <a:cubicBezTo>
                    <a:pt x="935" y="468"/>
                    <a:pt x="701" y="534"/>
                    <a:pt x="435" y="501"/>
                  </a:cubicBezTo>
                  <a:cubicBezTo>
                    <a:pt x="201" y="468"/>
                    <a:pt x="34" y="234"/>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44"/>
            <p:cNvSpPr/>
            <p:nvPr/>
          </p:nvSpPr>
          <p:spPr>
            <a:xfrm>
              <a:off x="-2779975" y="7798050"/>
              <a:ext cx="268550" cy="125950"/>
            </a:xfrm>
            <a:custGeom>
              <a:rect b="b" l="l" r="r" t="t"/>
              <a:pathLst>
                <a:path extrusionOk="0" h="5038" w="10742">
                  <a:moveTo>
                    <a:pt x="2766" y="1"/>
                  </a:moveTo>
                  <a:cubicBezTo>
                    <a:pt x="1818" y="1"/>
                    <a:pt x="843" y="542"/>
                    <a:pt x="468" y="1408"/>
                  </a:cubicBezTo>
                  <a:cubicBezTo>
                    <a:pt x="1" y="2409"/>
                    <a:pt x="234" y="3710"/>
                    <a:pt x="1135" y="4444"/>
                  </a:cubicBezTo>
                  <a:cubicBezTo>
                    <a:pt x="1567" y="4824"/>
                    <a:pt x="2107" y="5007"/>
                    <a:pt x="2652" y="5007"/>
                  </a:cubicBezTo>
                  <a:cubicBezTo>
                    <a:pt x="3159" y="5007"/>
                    <a:pt x="3670" y="4849"/>
                    <a:pt x="4104" y="4544"/>
                  </a:cubicBezTo>
                  <a:cubicBezTo>
                    <a:pt x="4374" y="4859"/>
                    <a:pt x="4782" y="5038"/>
                    <a:pt x="5183" y="5038"/>
                  </a:cubicBezTo>
                  <a:cubicBezTo>
                    <a:pt x="5375" y="5038"/>
                    <a:pt x="5565" y="4997"/>
                    <a:pt x="5738" y="4911"/>
                  </a:cubicBezTo>
                  <a:cubicBezTo>
                    <a:pt x="6305" y="4710"/>
                    <a:pt x="6672" y="4043"/>
                    <a:pt x="6572" y="3443"/>
                  </a:cubicBezTo>
                  <a:lnTo>
                    <a:pt x="6572" y="3443"/>
                  </a:lnTo>
                  <a:cubicBezTo>
                    <a:pt x="7064" y="3580"/>
                    <a:pt x="7601" y="3694"/>
                    <a:pt x="8128" y="3694"/>
                  </a:cubicBezTo>
                  <a:cubicBezTo>
                    <a:pt x="8244" y="3694"/>
                    <a:pt x="8359" y="3688"/>
                    <a:pt x="8473" y="3676"/>
                  </a:cubicBezTo>
                  <a:cubicBezTo>
                    <a:pt x="9074" y="3576"/>
                    <a:pt x="9708" y="3276"/>
                    <a:pt x="10141" y="2842"/>
                  </a:cubicBezTo>
                  <a:cubicBezTo>
                    <a:pt x="10542" y="2342"/>
                    <a:pt x="10742" y="1675"/>
                    <a:pt x="10575" y="1041"/>
                  </a:cubicBezTo>
                  <a:lnTo>
                    <a:pt x="3203" y="40"/>
                  </a:lnTo>
                  <a:cubicBezTo>
                    <a:pt x="3060" y="14"/>
                    <a:pt x="2913" y="1"/>
                    <a:pt x="27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44"/>
            <p:cNvSpPr/>
            <p:nvPr/>
          </p:nvSpPr>
          <p:spPr>
            <a:xfrm>
              <a:off x="-2509775" y="7835750"/>
              <a:ext cx="8350" cy="35050"/>
            </a:xfrm>
            <a:custGeom>
              <a:rect b="b" l="l" r="r" t="t"/>
              <a:pathLst>
                <a:path extrusionOk="0" fill="none" h="1402" w="334">
                  <a:moveTo>
                    <a:pt x="0" y="0"/>
                  </a:moveTo>
                  <a:cubicBezTo>
                    <a:pt x="267" y="400"/>
                    <a:pt x="334" y="934"/>
                    <a:pt x="167" y="14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44"/>
            <p:cNvSpPr/>
            <p:nvPr/>
          </p:nvSpPr>
          <p:spPr>
            <a:xfrm>
              <a:off x="-2790800" y="7825725"/>
              <a:ext cx="29200" cy="82600"/>
            </a:xfrm>
            <a:custGeom>
              <a:rect b="b" l="l" r="r" t="t"/>
              <a:pathLst>
                <a:path extrusionOk="0" fill="none" h="3304" w="1168">
                  <a:moveTo>
                    <a:pt x="1168" y="1"/>
                  </a:moveTo>
                  <a:cubicBezTo>
                    <a:pt x="234" y="768"/>
                    <a:pt x="0" y="2303"/>
                    <a:pt x="667" y="330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44"/>
            <p:cNvSpPr/>
            <p:nvPr/>
          </p:nvSpPr>
          <p:spPr>
            <a:xfrm>
              <a:off x="-2797475" y="7632275"/>
              <a:ext cx="504550" cy="218500"/>
            </a:xfrm>
            <a:custGeom>
              <a:rect b="b" l="l" r="r" t="t"/>
              <a:pathLst>
                <a:path extrusionOk="0" h="8740" w="20182">
                  <a:moveTo>
                    <a:pt x="5771" y="0"/>
                  </a:moveTo>
                  <a:lnTo>
                    <a:pt x="3536" y="5671"/>
                  </a:lnTo>
                  <a:lnTo>
                    <a:pt x="0" y="7739"/>
                  </a:lnTo>
                  <a:lnTo>
                    <a:pt x="20181" y="8740"/>
                  </a:lnTo>
                  <a:lnTo>
                    <a:pt x="16712" y="6038"/>
                  </a:lnTo>
                  <a:lnTo>
                    <a:pt x="14911" y="400"/>
                  </a:lnTo>
                  <a:lnTo>
                    <a:pt x="57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44"/>
            <p:cNvSpPr/>
            <p:nvPr/>
          </p:nvSpPr>
          <p:spPr>
            <a:xfrm>
              <a:off x="-2707425" y="7774875"/>
              <a:ext cx="321925" cy="7525"/>
            </a:xfrm>
            <a:custGeom>
              <a:rect b="b" l="l" r="r" t="t"/>
              <a:pathLst>
                <a:path extrusionOk="0" fill="none" h="301" w="12877">
                  <a:moveTo>
                    <a:pt x="12877" y="300"/>
                  </a:moveTo>
                  <a:cubicBezTo>
                    <a:pt x="8607" y="200"/>
                    <a:pt x="4304" y="100"/>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44"/>
            <p:cNvSpPr/>
            <p:nvPr/>
          </p:nvSpPr>
          <p:spPr>
            <a:xfrm>
              <a:off x="-1765791" y="8381975"/>
              <a:ext cx="654650" cy="1790475"/>
            </a:xfrm>
            <a:custGeom>
              <a:rect b="b" l="l" r="r" t="t"/>
              <a:pathLst>
                <a:path extrusionOk="0" h="71619" w="26186">
                  <a:moveTo>
                    <a:pt x="201" y="0"/>
                  </a:moveTo>
                  <a:lnTo>
                    <a:pt x="0" y="61478"/>
                  </a:lnTo>
                  <a:lnTo>
                    <a:pt x="8173" y="71618"/>
                  </a:lnTo>
                  <a:lnTo>
                    <a:pt x="26186" y="60944"/>
                  </a:lnTo>
                  <a:lnTo>
                    <a:pt x="20215" y="48602"/>
                  </a:lnTo>
                  <a:cubicBezTo>
                    <a:pt x="8773" y="27887"/>
                    <a:pt x="201" y="0"/>
                    <a:pt x="20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44"/>
            <p:cNvSpPr/>
            <p:nvPr/>
          </p:nvSpPr>
          <p:spPr>
            <a:xfrm>
              <a:off x="-1894350" y="8629650"/>
              <a:ext cx="120950" cy="1288450"/>
            </a:xfrm>
            <a:custGeom>
              <a:rect b="b" l="l" r="r" t="t"/>
              <a:pathLst>
                <a:path extrusionOk="0" fill="none" h="51538" w="4838">
                  <a:moveTo>
                    <a:pt x="4838" y="51537"/>
                  </a:moveTo>
                  <a:lnTo>
                    <a:pt x="1"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44"/>
            <p:cNvSpPr/>
            <p:nvPr/>
          </p:nvSpPr>
          <p:spPr>
            <a:xfrm>
              <a:off x="-1616650" y="9824675"/>
              <a:ext cx="450350" cy="285225"/>
            </a:xfrm>
            <a:custGeom>
              <a:rect b="b" l="l" r="r" t="t"/>
              <a:pathLst>
                <a:path extrusionOk="0" fill="none" h="11409" w="18014">
                  <a:moveTo>
                    <a:pt x="1" y="11408"/>
                  </a:moveTo>
                  <a:lnTo>
                    <a:pt x="1801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44"/>
            <p:cNvSpPr/>
            <p:nvPr/>
          </p:nvSpPr>
          <p:spPr>
            <a:xfrm>
              <a:off x="-1415675" y="9300125"/>
              <a:ext cx="298575" cy="604625"/>
            </a:xfrm>
            <a:custGeom>
              <a:rect b="b" l="l" r="r" t="t"/>
              <a:pathLst>
                <a:path extrusionOk="0" fill="none" h="24185" w="11943">
                  <a:moveTo>
                    <a:pt x="1" y="0"/>
                  </a:moveTo>
                  <a:lnTo>
                    <a:pt x="11943" y="24184"/>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44"/>
            <p:cNvSpPr/>
            <p:nvPr/>
          </p:nvSpPr>
          <p:spPr>
            <a:xfrm>
              <a:off x="-3734825" y="7688125"/>
              <a:ext cx="359450" cy="218250"/>
            </a:xfrm>
            <a:custGeom>
              <a:rect b="b" l="l" r="r" t="t"/>
              <a:pathLst>
                <a:path extrusionOk="0" h="8730" w="14378">
                  <a:moveTo>
                    <a:pt x="168" y="1"/>
                  </a:moveTo>
                  <a:cubicBezTo>
                    <a:pt x="1" y="401"/>
                    <a:pt x="1" y="835"/>
                    <a:pt x="101" y="1269"/>
                  </a:cubicBezTo>
                  <a:cubicBezTo>
                    <a:pt x="234" y="1769"/>
                    <a:pt x="501" y="2236"/>
                    <a:pt x="868" y="2603"/>
                  </a:cubicBezTo>
                  <a:cubicBezTo>
                    <a:pt x="1969" y="3604"/>
                    <a:pt x="3670" y="3637"/>
                    <a:pt x="4971" y="4337"/>
                  </a:cubicBezTo>
                  <a:cubicBezTo>
                    <a:pt x="5138" y="4437"/>
                    <a:pt x="5238" y="4504"/>
                    <a:pt x="5371" y="4671"/>
                  </a:cubicBezTo>
                  <a:cubicBezTo>
                    <a:pt x="5471" y="4838"/>
                    <a:pt x="5471" y="5005"/>
                    <a:pt x="5471" y="5238"/>
                  </a:cubicBezTo>
                  <a:cubicBezTo>
                    <a:pt x="5505" y="5905"/>
                    <a:pt x="5638" y="6606"/>
                    <a:pt x="5905" y="7239"/>
                  </a:cubicBezTo>
                  <a:cubicBezTo>
                    <a:pt x="6205" y="7807"/>
                    <a:pt x="6739" y="8440"/>
                    <a:pt x="7406" y="8640"/>
                  </a:cubicBezTo>
                  <a:cubicBezTo>
                    <a:pt x="7615" y="8703"/>
                    <a:pt x="7830" y="8730"/>
                    <a:pt x="8045" y="8730"/>
                  </a:cubicBezTo>
                  <a:cubicBezTo>
                    <a:pt x="8519" y="8730"/>
                    <a:pt x="8995" y="8601"/>
                    <a:pt x="9407" y="8440"/>
                  </a:cubicBezTo>
                  <a:cubicBezTo>
                    <a:pt x="10715" y="7853"/>
                    <a:pt x="11772" y="7677"/>
                    <a:pt x="12569" y="7677"/>
                  </a:cubicBezTo>
                  <a:cubicBezTo>
                    <a:pt x="13765" y="7677"/>
                    <a:pt x="14378" y="8073"/>
                    <a:pt x="14378" y="8073"/>
                  </a:cubicBezTo>
                  <a:cubicBezTo>
                    <a:pt x="13244" y="6506"/>
                    <a:pt x="11476" y="5071"/>
                    <a:pt x="9874" y="4304"/>
                  </a:cubicBezTo>
                  <a:cubicBezTo>
                    <a:pt x="8140" y="3437"/>
                    <a:pt x="2036" y="635"/>
                    <a:pt x="1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44"/>
            <p:cNvSpPr/>
            <p:nvPr/>
          </p:nvSpPr>
          <p:spPr>
            <a:xfrm>
              <a:off x="-3730650" y="7687300"/>
              <a:ext cx="354450" cy="200175"/>
            </a:xfrm>
            <a:custGeom>
              <a:rect b="b" l="l" r="r" t="t"/>
              <a:pathLst>
                <a:path extrusionOk="0" h="8007" w="14178">
                  <a:moveTo>
                    <a:pt x="1" y="1"/>
                  </a:moveTo>
                  <a:lnTo>
                    <a:pt x="14177" y="8006"/>
                  </a:lnTo>
                  <a:cubicBezTo>
                    <a:pt x="13077" y="6539"/>
                    <a:pt x="11309" y="5104"/>
                    <a:pt x="9707" y="4304"/>
                  </a:cubicBezTo>
                  <a:cubicBezTo>
                    <a:pt x="7973" y="3436"/>
                    <a:pt x="1835" y="634"/>
                    <a:pt x="1" y="1"/>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44"/>
            <p:cNvSpPr/>
            <p:nvPr/>
          </p:nvSpPr>
          <p:spPr>
            <a:xfrm>
              <a:off x="-3739000" y="7680950"/>
              <a:ext cx="372800" cy="215150"/>
            </a:xfrm>
            <a:custGeom>
              <a:rect b="b" l="l" r="r" t="t"/>
              <a:pathLst>
                <a:path extrusionOk="0" h="8606" w="14912">
                  <a:moveTo>
                    <a:pt x="341" y="0"/>
                  </a:moveTo>
                  <a:cubicBezTo>
                    <a:pt x="190" y="0"/>
                    <a:pt x="61" y="90"/>
                    <a:pt x="34" y="221"/>
                  </a:cubicBezTo>
                  <a:cubicBezTo>
                    <a:pt x="1" y="388"/>
                    <a:pt x="68" y="588"/>
                    <a:pt x="234" y="622"/>
                  </a:cubicBezTo>
                  <a:cubicBezTo>
                    <a:pt x="2069" y="1222"/>
                    <a:pt x="8173" y="4024"/>
                    <a:pt x="9908" y="4891"/>
                  </a:cubicBezTo>
                  <a:cubicBezTo>
                    <a:pt x="11509" y="5692"/>
                    <a:pt x="13244" y="7093"/>
                    <a:pt x="14244" y="8460"/>
                  </a:cubicBezTo>
                  <a:cubicBezTo>
                    <a:pt x="14321" y="8562"/>
                    <a:pt x="14436" y="8606"/>
                    <a:pt x="14546" y="8606"/>
                  </a:cubicBezTo>
                  <a:cubicBezTo>
                    <a:pt x="14580" y="8606"/>
                    <a:pt x="14613" y="8602"/>
                    <a:pt x="14645" y="8594"/>
                  </a:cubicBezTo>
                  <a:cubicBezTo>
                    <a:pt x="14645" y="8561"/>
                    <a:pt x="14678" y="8561"/>
                    <a:pt x="14711" y="8561"/>
                  </a:cubicBezTo>
                  <a:cubicBezTo>
                    <a:pt x="14878" y="8427"/>
                    <a:pt x="14912" y="8260"/>
                    <a:pt x="14812" y="8094"/>
                  </a:cubicBezTo>
                  <a:cubicBezTo>
                    <a:pt x="13744" y="6626"/>
                    <a:pt x="11909" y="5125"/>
                    <a:pt x="10208" y="4291"/>
                  </a:cubicBezTo>
                  <a:cubicBezTo>
                    <a:pt x="8440" y="3424"/>
                    <a:pt x="2336" y="622"/>
                    <a:pt x="468" y="21"/>
                  </a:cubicBezTo>
                  <a:cubicBezTo>
                    <a:pt x="425" y="7"/>
                    <a:pt x="382"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44"/>
            <p:cNvSpPr/>
            <p:nvPr/>
          </p:nvSpPr>
          <p:spPr>
            <a:xfrm>
              <a:off x="-3568025" y="7787375"/>
              <a:ext cx="53400" cy="15875"/>
            </a:xfrm>
            <a:custGeom>
              <a:rect b="b" l="l" r="r" t="t"/>
              <a:pathLst>
                <a:path extrusionOk="0" h="635" w="2136">
                  <a:moveTo>
                    <a:pt x="0" y="634"/>
                  </a:moveTo>
                  <a:lnTo>
                    <a:pt x="2135" y="0"/>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44"/>
            <p:cNvSpPr/>
            <p:nvPr/>
          </p:nvSpPr>
          <p:spPr>
            <a:xfrm>
              <a:off x="-3577200" y="7778825"/>
              <a:ext cx="70900" cy="32075"/>
            </a:xfrm>
            <a:custGeom>
              <a:rect b="b" l="l" r="r" t="t"/>
              <a:pathLst>
                <a:path extrusionOk="0" h="1283" w="2836">
                  <a:moveTo>
                    <a:pt x="2454" y="1"/>
                  </a:moveTo>
                  <a:cubicBezTo>
                    <a:pt x="2425" y="1"/>
                    <a:pt x="2396" y="3"/>
                    <a:pt x="2369" y="9"/>
                  </a:cubicBezTo>
                  <a:lnTo>
                    <a:pt x="234" y="643"/>
                  </a:lnTo>
                  <a:cubicBezTo>
                    <a:pt x="67" y="676"/>
                    <a:pt x="0" y="876"/>
                    <a:pt x="34" y="1043"/>
                  </a:cubicBezTo>
                  <a:cubicBezTo>
                    <a:pt x="63" y="1188"/>
                    <a:pt x="218" y="1283"/>
                    <a:pt x="368" y="1283"/>
                  </a:cubicBezTo>
                  <a:cubicBezTo>
                    <a:pt x="390" y="1283"/>
                    <a:pt x="412" y="1281"/>
                    <a:pt x="434" y="1276"/>
                  </a:cubicBezTo>
                  <a:lnTo>
                    <a:pt x="2602" y="643"/>
                  </a:lnTo>
                  <a:cubicBezTo>
                    <a:pt x="2736" y="609"/>
                    <a:pt x="2836" y="376"/>
                    <a:pt x="2769" y="209"/>
                  </a:cubicBezTo>
                  <a:cubicBezTo>
                    <a:pt x="2741" y="70"/>
                    <a:pt x="2597" y="1"/>
                    <a:pt x="2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44"/>
            <p:cNvSpPr/>
            <p:nvPr/>
          </p:nvSpPr>
          <p:spPr>
            <a:xfrm>
              <a:off x="-3478800" y="7829075"/>
              <a:ext cx="31700" cy="24200"/>
            </a:xfrm>
            <a:custGeom>
              <a:rect b="b" l="l" r="r" t="t"/>
              <a:pathLst>
                <a:path extrusionOk="0" h="968" w="1268">
                  <a:moveTo>
                    <a:pt x="0" y="968"/>
                  </a:moveTo>
                  <a:lnTo>
                    <a:pt x="1268" y="0"/>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44"/>
            <p:cNvSpPr/>
            <p:nvPr/>
          </p:nvSpPr>
          <p:spPr>
            <a:xfrm>
              <a:off x="-3487975" y="7821100"/>
              <a:ext cx="50050" cy="40825"/>
            </a:xfrm>
            <a:custGeom>
              <a:rect b="b" l="l" r="r" t="t"/>
              <a:pathLst>
                <a:path extrusionOk="0" h="1633" w="2002">
                  <a:moveTo>
                    <a:pt x="1621" y="1"/>
                  </a:moveTo>
                  <a:cubicBezTo>
                    <a:pt x="1548" y="1"/>
                    <a:pt x="1479" y="27"/>
                    <a:pt x="1435" y="86"/>
                  </a:cubicBezTo>
                  <a:lnTo>
                    <a:pt x="167" y="1087"/>
                  </a:lnTo>
                  <a:cubicBezTo>
                    <a:pt x="34" y="1187"/>
                    <a:pt x="0" y="1420"/>
                    <a:pt x="134" y="1520"/>
                  </a:cubicBezTo>
                  <a:cubicBezTo>
                    <a:pt x="184" y="1595"/>
                    <a:pt x="290" y="1633"/>
                    <a:pt x="397" y="1633"/>
                  </a:cubicBezTo>
                  <a:cubicBezTo>
                    <a:pt x="432" y="1633"/>
                    <a:pt x="467" y="1629"/>
                    <a:pt x="501" y="1620"/>
                  </a:cubicBezTo>
                  <a:cubicBezTo>
                    <a:pt x="534" y="1587"/>
                    <a:pt x="534" y="1587"/>
                    <a:pt x="601" y="1587"/>
                  </a:cubicBezTo>
                  <a:lnTo>
                    <a:pt x="1835" y="586"/>
                  </a:lnTo>
                  <a:cubicBezTo>
                    <a:pt x="1969" y="453"/>
                    <a:pt x="2002" y="253"/>
                    <a:pt x="1868" y="119"/>
                  </a:cubicBezTo>
                  <a:cubicBezTo>
                    <a:pt x="1812" y="44"/>
                    <a:pt x="1714" y="1"/>
                    <a:pt x="16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44"/>
            <p:cNvSpPr/>
            <p:nvPr/>
          </p:nvSpPr>
          <p:spPr>
            <a:xfrm>
              <a:off x="-3312025" y="7770700"/>
              <a:ext cx="275225" cy="313575"/>
            </a:xfrm>
            <a:custGeom>
              <a:rect b="b" l="l" r="r" t="t"/>
              <a:pathLst>
                <a:path extrusionOk="0" h="12543" w="11009">
                  <a:moveTo>
                    <a:pt x="10442" y="0"/>
                  </a:moveTo>
                  <a:cubicBezTo>
                    <a:pt x="8907" y="1268"/>
                    <a:pt x="4170" y="6038"/>
                    <a:pt x="2836" y="7472"/>
                  </a:cubicBezTo>
                  <a:cubicBezTo>
                    <a:pt x="1635" y="8773"/>
                    <a:pt x="468" y="10775"/>
                    <a:pt x="1" y="12543"/>
                  </a:cubicBezTo>
                  <a:cubicBezTo>
                    <a:pt x="1" y="12543"/>
                    <a:pt x="1076" y="11119"/>
                    <a:pt x="4094" y="11119"/>
                  </a:cubicBezTo>
                  <a:cubicBezTo>
                    <a:pt x="4310" y="11119"/>
                    <a:pt x="4535" y="11126"/>
                    <a:pt x="4771" y="11142"/>
                  </a:cubicBezTo>
                  <a:cubicBezTo>
                    <a:pt x="4836" y="11145"/>
                    <a:pt x="4901" y="11147"/>
                    <a:pt x="4967" y="11147"/>
                  </a:cubicBezTo>
                  <a:cubicBezTo>
                    <a:pt x="5579" y="11147"/>
                    <a:pt x="6227" y="11003"/>
                    <a:pt x="6739" y="10641"/>
                  </a:cubicBezTo>
                  <a:cubicBezTo>
                    <a:pt x="7273" y="10208"/>
                    <a:pt x="7573" y="9474"/>
                    <a:pt x="7640" y="8807"/>
                  </a:cubicBezTo>
                  <a:cubicBezTo>
                    <a:pt x="7740" y="8106"/>
                    <a:pt x="7606" y="7439"/>
                    <a:pt x="7406" y="6738"/>
                  </a:cubicBezTo>
                  <a:cubicBezTo>
                    <a:pt x="7339" y="6605"/>
                    <a:pt x="7273" y="6372"/>
                    <a:pt x="7306" y="6205"/>
                  </a:cubicBezTo>
                  <a:cubicBezTo>
                    <a:pt x="7339" y="6038"/>
                    <a:pt x="7439" y="5871"/>
                    <a:pt x="7573" y="5771"/>
                  </a:cubicBezTo>
                  <a:cubicBezTo>
                    <a:pt x="8474" y="4637"/>
                    <a:pt x="10075" y="4003"/>
                    <a:pt x="10742" y="2669"/>
                  </a:cubicBezTo>
                  <a:cubicBezTo>
                    <a:pt x="10942" y="2202"/>
                    <a:pt x="11009" y="1668"/>
                    <a:pt x="10942" y="1168"/>
                  </a:cubicBezTo>
                  <a:cubicBezTo>
                    <a:pt x="10909" y="701"/>
                    <a:pt x="10742" y="301"/>
                    <a:pt x="104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44"/>
            <p:cNvSpPr/>
            <p:nvPr/>
          </p:nvSpPr>
          <p:spPr>
            <a:xfrm>
              <a:off x="-3312025" y="7770700"/>
              <a:ext cx="261875" cy="312750"/>
            </a:xfrm>
            <a:custGeom>
              <a:rect b="b" l="l" r="r" t="t"/>
              <a:pathLst>
                <a:path extrusionOk="0" h="12510" w="10475">
                  <a:moveTo>
                    <a:pt x="10475" y="0"/>
                  </a:moveTo>
                  <a:lnTo>
                    <a:pt x="10475" y="0"/>
                  </a:lnTo>
                  <a:cubicBezTo>
                    <a:pt x="8941" y="1268"/>
                    <a:pt x="4237" y="6038"/>
                    <a:pt x="2903" y="7472"/>
                  </a:cubicBezTo>
                  <a:cubicBezTo>
                    <a:pt x="1669" y="8773"/>
                    <a:pt x="468" y="10775"/>
                    <a:pt x="1" y="12509"/>
                  </a:cubicBezTo>
                  <a:lnTo>
                    <a:pt x="10475" y="0"/>
                  </a:ln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44"/>
            <p:cNvSpPr/>
            <p:nvPr/>
          </p:nvSpPr>
          <p:spPr>
            <a:xfrm>
              <a:off x="-3322025" y="7762725"/>
              <a:ext cx="280225" cy="329675"/>
            </a:xfrm>
            <a:custGeom>
              <a:rect b="b" l="l" r="r" t="t"/>
              <a:pathLst>
                <a:path extrusionOk="0" h="13187" w="11209">
                  <a:moveTo>
                    <a:pt x="10828" y="1"/>
                  </a:moveTo>
                  <a:cubicBezTo>
                    <a:pt x="10755" y="1"/>
                    <a:pt x="10685" y="27"/>
                    <a:pt x="10641" y="86"/>
                  </a:cubicBezTo>
                  <a:cubicBezTo>
                    <a:pt x="9074" y="1320"/>
                    <a:pt x="4337" y="6123"/>
                    <a:pt x="3003" y="7591"/>
                  </a:cubicBezTo>
                  <a:cubicBezTo>
                    <a:pt x="1668" y="8959"/>
                    <a:pt x="501" y="10994"/>
                    <a:pt x="34" y="12762"/>
                  </a:cubicBezTo>
                  <a:cubicBezTo>
                    <a:pt x="1" y="12962"/>
                    <a:pt x="134" y="13128"/>
                    <a:pt x="301" y="13162"/>
                  </a:cubicBezTo>
                  <a:cubicBezTo>
                    <a:pt x="334" y="13179"/>
                    <a:pt x="359" y="13187"/>
                    <a:pt x="388" y="13187"/>
                  </a:cubicBezTo>
                  <a:cubicBezTo>
                    <a:pt x="417" y="13187"/>
                    <a:pt x="451" y="13179"/>
                    <a:pt x="501" y="13162"/>
                  </a:cubicBezTo>
                  <a:cubicBezTo>
                    <a:pt x="634" y="13128"/>
                    <a:pt x="701" y="13028"/>
                    <a:pt x="701" y="12928"/>
                  </a:cubicBezTo>
                  <a:cubicBezTo>
                    <a:pt x="1168" y="11294"/>
                    <a:pt x="2235" y="9292"/>
                    <a:pt x="3503" y="7991"/>
                  </a:cubicBezTo>
                  <a:cubicBezTo>
                    <a:pt x="4837" y="6590"/>
                    <a:pt x="9541" y="1787"/>
                    <a:pt x="11042" y="586"/>
                  </a:cubicBezTo>
                  <a:cubicBezTo>
                    <a:pt x="11175" y="453"/>
                    <a:pt x="11209" y="253"/>
                    <a:pt x="11075" y="119"/>
                  </a:cubicBezTo>
                  <a:cubicBezTo>
                    <a:pt x="11019" y="44"/>
                    <a:pt x="10921" y="1"/>
                    <a:pt x="10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44"/>
            <p:cNvSpPr/>
            <p:nvPr/>
          </p:nvSpPr>
          <p:spPr>
            <a:xfrm>
              <a:off x="-3217775" y="7935825"/>
              <a:ext cx="55050" cy="5025"/>
            </a:xfrm>
            <a:custGeom>
              <a:rect b="b" l="l" r="r" t="t"/>
              <a:pathLst>
                <a:path extrusionOk="0" h="201" w="2202">
                  <a:moveTo>
                    <a:pt x="2202" y="0"/>
                  </a:moveTo>
                  <a:lnTo>
                    <a:pt x="0" y="200"/>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44"/>
            <p:cNvSpPr/>
            <p:nvPr/>
          </p:nvSpPr>
          <p:spPr>
            <a:xfrm>
              <a:off x="-3225300" y="7929150"/>
              <a:ext cx="70925" cy="20025"/>
            </a:xfrm>
            <a:custGeom>
              <a:rect b="b" l="l" r="r" t="t"/>
              <a:pathLst>
                <a:path extrusionOk="0" h="801" w="2837">
                  <a:moveTo>
                    <a:pt x="2503" y="0"/>
                  </a:moveTo>
                  <a:lnTo>
                    <a:pt x="301" y="167"/>
                  </a:lnTo>
                  <a:cubicBezTo>
                    <a:pt x="134" y="167"/>
                    <a:pt x="1" y="334"/>
                    <a:pt x="1" y="501"/>
                  </a:cubicBezTo>
                  <a:cubicBezTo>
                    <a:pt x="1" y="667"/>
                    <a:pt x="168" y="801"/>
                    <a:pt x="335" y="801"/>
                  </a:cubicBezTo>
                  <a:lnTo>
                    <a:pt x="2536" y="634"/>
                  </a:lnTo>
                  <a:cubicBezTo>
                    <a:pt x="2603" y="601"/>
                    <a:pt x="2603" y="601"/>
                    <a:pt x="2636" y="601"/>
                  </a:cubicBezTo>
                  <a:cubicBezTo>
                    <a:pt x="2770" y="501"/>
                    <a:pt x="2836" y="367"/>
                    <a:pt x="2836" y="300"/>
                  </a:cubicBezTo>
                  <a:cubicBezTo>
                    <a:pt x="2836" y="134"/>
                    <a:pt x="2670" y="0"/>
                    <a:pt x="25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44"/>
            <p:cNvSpPr/>
            <p:nvPr/>
          </p:nvSpPr>
          <p:spPr>
            <a:xfrm>
              <a:off x="-3266975" y="8003350"/>
              <a:ext cx="37550" cy="12550"/>
            </a:xfrm>
            <a:custGeom>
              <a:rect b="b" l="l" r="r" t="t"/>
              <a:pathLst>
                <a:path extrusionOk="0" h="502" w="1502">
                  <a:moveTo>
                    <a:pt x="1501" y="501"/>
                  </a:moveTo>
                  <a:lnTo>
                    <a:pt x="0" y="1"/>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44"/>
            <p:cNvSpPr/>
            <p:nvPr/>
          </p:nvSpPr>
          <p:spPr>
            <a:xfrm>
              <a:off x="-3276150" y="7994825"/>
              <a:ext cx="55900" cy="29200"/>
            </a:xfrm>
            <a:custGeom>
              <a:rect b="b" l="l" r="r" t="t"/>
              <a:pathLst>
                <a:path extrusionOk="0" h="1168" w="2236">
                  <a:moveTo>
                    <a:pt x="379" y="0"/>
                  </a:moveTo>
                  <a:cubicBezTo>
                    <a:pt x="228" y="0"/>
                    <a:pt x="61" y="70"/>
                    <a:pt x="34" y="209"/>
                  </a:cubicBezTo>
                  <a:cubicBezTo>
                    <a:pt x="0" y="375"/>
                    <a:pt x="67" y="575"/>
                    <a:pt x="234" y="642"/>
                  </a:cubicBezTo>
                  <a:lnTo>
                    <a:pt x="1801" y="1143"/>
                  </a:lnTo>
                  <a:cubicBezTo>
                    <a:pt x="1835" y="1159"/>
                    <a:pt x="1860" y="1168"/>
                    <a:pt x="1889" y="1168"/>
                  </a:cubicBezTo>
                  <a:cubicBezTo>
                    <a:pt x="1918" y="1168"/>
                    <a:pt x="1952" y="1159"/>
                    <a:pt x="2002" y="1143"/>
                  </a:cubicBezTo>
                  <a:cubicBezTo>
                    <a:pt x="2068" y="1076"/>
                    <a:pt x="2168" y="1009"/>
                    <a:pt x="2202" y="909"/>
                  </a:cubicBezTo>
                  <a:cubicBezTo>
                    <a:pt x="2235" y="742"/>
                    <a:pt x="2168" y="542"/>
                    <a:pt x="2002" y="509"/>
                  </a:cubicBezTo>
                  <a:lnTo>
                    <a:pt x="467" y="8"/>
                  </a:lnTo>
                  <a:cubicBezTo>
                    <a:pt x="439" y="3"/>
                    <a:pt x="410"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44"/>
            <p:cNvSpPr/>
            <p:nvPr/>
          </p:nvSpPr>
          <p:spPr>
            <a:xfrm>
              <a:off x="-3408750" y="7680475"/>
              <a:ext cx="277725" cy="858450"/>
            </a:xfrm>
            <a:custGeom>
              <a:rect b="b" l="l" r="r" t="t"/>
              <a:pathLst>
                <a:path extrusionOk="0" h="34338" w="11109">
                  <a:moveTo>
                    <a:pt x="7353" y="0"/>
                  </a:moveTo>
                  <a:cubicBezTo>
                    <a:pt x="7302" y="0"/>
                    <a:pt x="7251" y="13"/>
                    <a:pt x="7206" y="40"/>
                  </a:cubicBezTo>
                  <a:cubicBezTo>
                    <a:pt x="2369" y="1941"/>
                    <a:pt x="0" y="7412"/>
                    <a:pt x="1868" y="12249"/>
                  </a:cubicBezTo>
                  <a:lnTo>
                    <a:pt x="10441" y="34131"/>
                  </a:lnTo>
                  <a:cubicBezTo>
                    <a:pt x="10465" y="34252"/>
                    <a:pt x="10577" y="34338"/>
                    <a:pt x="10700" y="34338"/>
                  </a:cubicBezTo>
                  <a:cubicBezTo>
                    <a:pt x="10747" y="34338"/>
                    <a:pt x="10796" y="34326"/>
                    <a:pt x="10841" y="34298"/>
                  </a:cubicBezTo>
                  <a:cubicBezTo>
                    <a:pt x="11008" y="34265"/>
                    <a:pt x="11108" y="34064"/>
                    <a:pt x="11042" y="33831"/>
                  </a:cubicBezTo>
                  <a:lnTo>
                    <a:pt x="2502" y="11949"/>
                  </a:lnTo>
                  <a:cubicBezTo>
                    <a:pt x="701" y="7445"/>
                    <a:pt x="2969" y="2375"/>
                    <a:pt x="7472" y="607"/>
                  </a:cubicBezTo>
                  <a:cubicBezTo>
                    <a:pt x="7639" y="574"/>
                    <a:pt x="7706" y="374"/>
                    <a:pt x="7639" y="207"/>
                  </a:cubicBezTo>
                  <a:cubicBezTo>
                    <a:pt x="7615" y="86"/>
                    <a:pt x="7486" y="0"/>
                    <a:pt x="73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44"/>
            <p:cNvSpPr/>
            <p:nvPr/>
          </p:nvSpPr>
          <p:spPr>
            <a:xfrm>
              <a:off x="-3217775" y="8350475"/>
              <a:ext cx="584600" cy="1465200"/>
            </a:xfrm>
            <a:custGeom>
              <a:rect b="b" l="l" r="r" t="t"/>
              <a:pathLst>
                <a:path extrusionOk="0" h="58608" w="23384">
                  <a:moveTo>
                    <a:pt x="362" y="0"/>
                  </a:moveTo>
                  <a:cubicBezTo>
                    <a:pt x="320" y="0"/>
                    <a:pt x="277" y="9"/>
                    <a:pt x="234" y="26"/>
                  </a:cubicBezTo>
                  <a:cubicBezTo>
                    <a:pt x="67" y="126"/>
                    <a:pt x="0" y="293"/>
                    <a:pt x="67" y="460"/>
                  </a:cubicBezTo>
                  <a:lnTo>
                    <a:pt x="22716" y="58401"/>
                  </a:lnTo>
                  <a:cubicBezTo>
                    <a:pt x="22789" y="58522"/>
                    <a:pt x="22896" y="58608"/>
                    <a:pt x="23014" y="58608"/>
                  </a:cubicBezTo>
                  <a:cubicBezTo>
                    <a:pt x="23058" y="58608"/>
                    <a:pt x="23104" y="58595"/>
                    <a:pt x="23150" y="58568"/>
                  </a:cubicBezTo>
                  <a:cubicBezTo>
                    <a:pt x="23317" y="58501"/>
                    <a:pt x="23384" y="58334"/>
                    <a:pt x="23283" y="58168"/>
                  </a:cubicBezTo>
                  <a:lnTo>
                    <a:pt x="667" y="193"/>
                  </a:lnTo>
                  <a:cubicBezTo>
                    <a:pt x="593" y="69"/>
                    <a:pt x="482" y="0"/>
                    <a:pt x="3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44"/>
            <p:cNvSpPr/>
            <p:nvPr/>
          </p:nvSpPr>
          <p:spPr>
            <a:xfrm>
              <a:off x="-3308675" y="7409625"/>
              <a:ext cx="515375" cy="355100"/>
            </a:xfrm>
            <a:custGeom>
              <a:rect b="b" l="l" r="r" t="t"/>
              <a:pathLst>
                <a:path extrusionOk="0" h="14204" w="20615">
                  <a:moveTo>
                    <a:pt x="4544" y="1"/>
                  </a:moveTo>
                  <a:cubicBezTo>
                    <a:pt x="4363" y="1"/>
                    <a:pt x="4182" y="22"/>
                    <a:pt x="4003" y="66"/>
                  </a:cubicBezTo>
                  <a:cubicBezTo>
                    <a:pt x="2769" y="400"/>
                    <a:pt x="2135" y="1801"/>
                    <a:pt x="1802" y="2935"/>
                  </a:cubicBezTo>
                  <a:cubicBezTo>
                    <a:pt x="467" y="7105"/>
                    <a:pt x="0" y="13309"/>
                    <a:pt x="0" y="13309"/>
                  </a:cubicBezTo>
                  <a:cubicBezTo>
                    <a:pt x="0" y="13309"/>
                    <a:pt x="929" y="12747"/>
                    <a:pt x="2712" y="12747"/>
                  </a:cubicBezTo>
                  <a:cubicBezTo>
                    <a:pt x="3876" y="12747"/>
                    <a:pt x="5402" y="12986"/>
                    <a:pt x="7272" y="13776"/>
                  </a:cubicBezTo>
                  <a:cubicBezTo>
                    <a:pt x="7869" y="14019"/>
                    <a:pt x="8509" y="14204"/>
                    <a:pt x="9154" y="14204"/>
                  </a:cubicBezTo>
                  <a:cubicBezTo>
                    <a:pt x="9484" y="14204"/>
                    <a:pt x="9814" y="14156"/>
                    <a:pt x="10141" y="14043"/>
                  </a:cubicBezTo>
                  <a:cubicBezTo>
                    <a:pt x="11108" y="13743"/>
                    <a:pt x="11809" y="12809"/>
                    <a:pt x="12276" y="11975"/>
                  </a:cubicBezTo>
                  <a:cubicBezTo>
                    <a:pt x="12676" y="11108"/>
                    <a:pt x="12876" y="10107"/>
                    <a:pt x="12876" y="9106"/>
                  </a:cubicBezTo>
                  <a:cubicBezTo>
                    <a:pt x="12876" y="8873"/>
                    <a:pt x="12876" y="8572"/>
                    <a:pt x="13010" y="8372"/>
                  </a:cubicBezTo>
                  <a:cubicBezTo>
                    <a:pt x="13143" y="8139"/>
                    <a:pt x="13343" y="7972"/>
                    <a:pt x="13610" y="7872"/>
                  </a:cubicBezTo>
                  <a:cubicBezTo>
                    <a:pt x="15378" y="6805"/>
                    <a:pt x="17846" y="6738"/>
                    <a:pt x="19381" y="5237"/>
                  </a:cubicBezTo>
                  <a:cubicBezTo>
                    <a:pt x="19948" y="4736"/>
                    <a:pt x="20281" y="4036"/>
                    <a:pt x="20448" y="3302"/>
                  </a:cubicBezTo>
                  <a:cubicBezTo>
                    <a:pt x="20615" y="2602"/>
                    <a:pt x="20548" y="1801"/>
                    <a:pt x="20181" y="1234"/>
                  </a:cubicBezTo>
                  <a:cubicBezTo>
                    <a:pt x="19648" y="400"/>
                    <a:pt x="18547" y="133"/>
                    <a:pt x="17546" y="133"/>
                  </a:cubicBezTo>
                  <a:cubicBezTo>
                    <a:pt x="17496" y="132"/>
                    <a:pt x="17445" y="132"/>
                    <a:pt x="17395" y="132"/>
                  </a:cubicBezTo>
                  <a:cubicBezTo>
                    <a:pt x="15244" y="132"/>
                    <a:pt x="13099" y="823"/>
                    <a:pt x="11208" y="1801"/>
                  </a:cubicBezTo>
                  <a:cubicBezTo>
                    <a:pt x="10675" y="2101"/>
                    <a:pt x="10174" y="2468"/>
                    <a:pt x="9540" y="2635"/>
                  </a:cubicBezTo>
                  <a:cubicBezTo>
                    <a:pt x="9360" y="2695"/>
                    <a:pt x="9160" y="2728"/>
                    <a:pt x="8961" y="2728"/>
                  </a:cubicBezTo>
                  <a:cubicBezTo>
                    <a:pt x="8717" y="2728"/>
                    <a:pt x="8475" y="2678"/>
                    <a:pt x="8273" y="2568"/>
                  </a:cubicBezTo>
                  <a:cubicBezTo>
                    <a:pt x="7939" y="2401"/>
                    <a:pt x="7706" y="2068"/>
                    <a:pt x="7472" y="1768"/>
                  </a:cubicBezTo>
                  <a:cubicBezTo>
                    <a:pt x="7039" y="1234"/>
                    <a:pt x="6538" y="734"/>
                    <a:pt x="5971" y="400"/>
                  </a:cubicBezTo>
                  <a:cubicBezTo>
                    <a:pt x="5532" y="156"/>
                    <a:pt x="5038" y="1"/>
                    <a:pt x="45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44"/>
            <p:cNvSpPr/>
            <p:nvPr/>
          </p:nvSpPr>
          <p:spPr>
            <a:xfrm>
              <a:off x="-3312025" y="7532200"/>
              <a:ext cx="370300" cy="216000"/>
            </a:xfrm>
            <a:custGeom>
              <a:rect b="b" l="l" r="r" t="t"/>
              <a:pathLst>
                <a:path extrusionOk="0" h="8640" w="14812">
                  <a:moveTo>
                    <a:pt x="14811" y="0"/>
                  </a:moveTo>
                  <a:cubicBezTo>
                    <a:pt x="12843" y="667"/>
                    <a:pt x="6505" y="3736"/>
                    <a:pt x="4671" y="4704"/>
                  </a:cubicBezTo>
                  <a:cubicBezTo>
                    <a:pt x="3670" y="5237"/>
                    <a:pt x="2636" y="6038"/>
                    <a:pt x="1669" y="6905"/>
                  </a:cubicBezTo>
                  <a:cubicBezTo>
                    <a:pt x="1102" y="7506"/>
                    <a:pt x="501" y="8073"/>
                    <a:pt x="1" y="8640"/>
                  </a:cubicBezTo>
                  <a:lnTo>
                    <a:pt x="14811" y="0"/>
                  </a:ln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44"/>
            <p:cNvSpPr/>
            <p:nvPr/>
          </p:nvSpPr>
          <p:spPr>
            <a:xfrm>
              <a:off x="-3320350" y="7525350"/>
              <a:ext cx="387800" cy="230700"/>
            </a:xfrm>
            <a:custGeom>
              <a:rect b="b" l="l" r="r" t="t"/>
              <a:pathLst>
                <a:path extrusionOk="0" h="9228" w="15512">
                  <a:moveTo>
                    <a:pt x="15144" y="1"/>
                  </a:moveTo>
                  <a:cubicBezTo>
                    <a:pt x="15121" y="1"/>
                    <a:pt x="15099" y="3"/>
                    <a:pt x="15078" y="7"/>
                  </a:cubicBezTo>
                  <a:cubicBezTo>
                    <a:pt x="13076" y="674"/>
                    <a:pt x="6738" y="3777"/>
                    <a:pt x="4904" y="4744"/>
                  </a:cubicBezTo>
                  <a:cubicBezTo>
                    <a:pt x="3936" y="5211"/>
                    <a:pt x="2902" y="5978"/>
                    <a:pt x="1802" y="6979"/>
                  </a:cubicBezTo>
                  <a:cubicBezTo>
                    <a:pt x="1234" y="7513"/>
                    <a:pt x="634" y="8080"/>
                    <a:pt x="100" y="8680"/>
                  </a:cubicBezTo>
                  <a:cubicBezTo>
                    <a:pt x="0" y="8814"/>
                    <a:pt x="0" y="9014"/>
                    <a:pt x="134" y="9147"/>
                  </a:cubicBezTo>
                  <a:cubicBezTo>
                    <a:pt x="189" y="9202"/>
                    <a:pt x="244" y="9227"/>
                    <a:pt x="305" y="9227"/>
                  </a:cubicBezTo>
                  <a:cubicBezTo>
                    <a:pt x="354" y="9227"/>
                    <a:pt x="407" y="9211"/>
                    <a:pt x="467" y="9181"/>
                  </a:cubicBezTo>
                  <a:cubicBezTo>
                    <a:pt x="501" y="9181"/>
                    <a:pt x="567" y="9147"/>
                    <a:pt x="567" y="9147"/>
                  </a:cubicBezTo>
                  <a:cubicBezTo>
                    <a:pt x="1101" y="8580"/>
                    <a:pt x="1635" y="7980"/>
                    <a:pt x="2235" y="7479"/>
                  </a:cubicBezTo>
                  <a:cubicBezTo>
                    <a:pt x="3269" y="6545"/>
                    <a:pt x="4303" y="5811"/>
                    <a:pt x="5171" y="5344"/>
                  </a:cubicBezTo>
                  <a:cubicBezTo>
                    <a:pt x="7005" y="4410"/>
                    <a:pt x="13343" y="1308"/>
                    <a:pt x="15278" y="641"/>
                  </a:cubicBezTo>
                  <a:cubicBezTo>
                    <a:pt x="15445" y="574"/>
                    <a:pt x="15511" y="408"/>
                    <a:pt x="15478" y="241"/>
                  </a:cubicBezTo>
                  <a:cubicBezTo>
                    <a:pt x="15449" y="96"/>
                    <a:pt x="15293" y="1"/>
                    <a:pt x="15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44"/>
            <p:cNvSpPr/>
            <p:nvPr/>
          </p:nvSpPr>
          <p:spPr>
            <a:xfrm>
              <a:off x="-3091850" y="7512175"/>
              <a:ext cx="52550" cy="88425"/>
            </a:xfrm>
            <a:custGeom>
              <a:rect b="b" l="l" r="r" t="t"/>
              <a:pathLst>
                <a:path extrusionOk="0" h="3537" w="2102">
                  <a:moveTo>
                    <a:pt x="2102" y="1"/>
                  </a:moveTo>
                  <a:lnTo>
                    <a:pt x="0" y="3536"/>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44"/>
            <p:cNvSpPr/>
            <p:nvPr/>
          </p:nvSpPr>
          <p:spPr>
            <a:xfrm>
              <a:off x="-3101025" y="7502675"/>
              <a:ext cx="70900" cy="105975"/>
            </a:xfrm>
            <a:custGeom>
              <a:rect b="b" l="l" r="r" t="t"/>
              <a:pathLst>
                <a:path extrusionOk="0" h="4239" w="2836">
                  <a:moveTo>
                    <a:pt x="2462" y="0"/>
                  </a:moveTo>
                  <a:cubicBezTo>
                    <a:pt x="2336" y="0"/>
                    <a:pt x="2214" y="67"/>
                    <a:pt x="2168" y="180"/>
                  </a:cubicBezTo>
                  <a:lnTo>
                    <a:pt x="67" y="3716"/>
                  </a:lnTo>
                  <a:cubicBezTo>
                    <a:pt x="0" y="3883"/>
                    <a:pt x="34" y="4083"/>
                    <a:pt x="200" y="4183"/>
                  </a:cubicBezTo>
                  <a:cubicBezTo>
                    <a:pt x="259" y="4222"/>
                    <a:pt x="318" y="4239"/>
                    <a:pt x="376" y="4239"/>
                  </a:cubicBezTo>
                  <a:cubicBezTo>
                    <a:pt x="418" y="4239"/>
                    <a:pt x="459" y="4230"/>
                    <a:pt x="501" y="4217"/>
                  </a:cubicBezTo>
                  <a:cubicBezTo>
                    <a:pt x="534" y="4217"/>
                    <a:pt x="634" y="4150"/>
                    <a:pt x="667" y="4050"/>
                  </a:cubicBezTo>
                  <a:lnTo>
                    <a:pt x="2735" y="514"/>
                  </a:lnTo>
                  <a:cubicBezTo>
                    <a:pt x="2836" y="347"/>
                    <a:pt x="2802" y="147"/>
                    <a:pt x="2635" y="47"/>
                  </a:cubicBezTo>
                  <a:cubicBezTo>
                    <a:pt x="2582" y="15"/>
                    <a:pt x="2522" y="0"/>
                    <a:pt x="2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44"/>
            <p:cNvSpPr/>
            <p:nvPr/>
          </p:nvSpPr>
          <p:spPr>
            <a:xfrm>
              <a:off x="-3159400" y="7633925"/>
              <a:ext cx="87575" cy="20875"/>
            </a:xfrm>
            <a:custGeom>
              <a:rect b="b" l="l" r="r" t="t"/>
              <a:pathLst>
                <a:path extrusionOk="0" h="835" w="3503">
                  <a:moveTo>
                    <a:pt x="3503" y="835"/>
                  </a:moveTo>
                  <a:lnTo>
                    <a:pt x="0" y="1"/>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44"/>
            <p:cNvSpPr/>
            <p:nvPr/>
          </p:nvSpPr>
          <p:spPr>
            <a:xfrm>
              <a:off x="-3170250" y="7626825"/>
              <a:ext cx="105925" cy="37575"/>
            </a:xfrm>
            <a:custGeom>
              <a:rect b="b" l="l" r="r" t="t"/>
              <a:pathLst>
                <a:path extrusionOk="0" h="1503" w="4237">
                  <a:moveTo>
                    <a:pt x="345" y="0"/>
                  </a:moveTo>
                  <a:cubicBezTo>
                    <a:pt x="212" y="0"/>
                    <a:pt x="95" y="115"/>
                    <a:pt x="67" y="251"/>
                  </a:cubicBezTo>
                  <a:cubicBezTo>
                    <a:pt x="1" y="418"/>
                    <a:pt x="134" y="585"/>
                    <a:pt x="301" y="618"/>
                  </a:cubicBezTo>
                  <a:lnTo>
                    <a:pt x="3803" y="1452"/>
                  </a:lnTo>
                  <a:cubicBezTo>
                    <a:pt x="3837" y="1486"/>
                    <a:pt x="3878" y="1502"/>
                    <a:pt x="3916" y="1502"/>
                  </a:cubicBezTo>
                  <a:cubicBezTo>
                    <a:pt x="3953" y="1502"/>
                    <a:pt x="3987" y="1486"/>
                    <a:pt x="4003" y="1452"/>
                  </a:cubicBezTo>
                  <a:cubicBezTo>
                    <a:pt x="4137" y="1419"/>
                    <a:pt x="4237" y="1352"/>
                    <a:pt x="4170" y="1219"/>
                  </a:cubicBezTo>
                  <a:cubicBezTo>
                    <a:pt x="4237" y="1052"/>
                    <a:pt x="4103" y="885"/>
                    <a:pt x="3937" y="852"/>
                  </a:cubicBezTo>
                  <a:lnTo>
                    <a:pt x="434" y="18"/>
                  </a:lnTo>
                  <a:cubicBezTo>
                    <a:pt x="404" y="6"/>
                    <a:pt x="374"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44"/>
            <p:cNvSpPr/>
            <p:nvPr/>
          </p:nvSpPr>
          <p:spPr>
            <a:xfrm>
              <a:off x="-3668100" y="8050650"/>
              <a:ext cx="401150" cy="264000"/>
            </a:xfrm>
            <a:custGeom>
              <a:rect b="b" l="l" r="r" t="t"/>
              <a:pathLst>
                <a:path extrusionOk="0" h="10560" w="16046">
                  <a:moveTo>
                    <a:pt x="10208" y="1"/>
                  </a:moveTo>
                  <a:cubicBezTo>
                    <a:pt x="10153" y="1"/>
                    <a:pt x="10097" y="4"/>
                    <a:pt x="10041" y="10"/>
                  </a:cubicBezTo>
                  <a:cubicBezTo>
                    <a:pt x="9574" y="110"/>
                    <a:pt x="9174" y="411"/>
                    <a:pt x="8873" y="778"/>
                  </a:cubicBezTo>
                  <a:cubicBezTo>
                    <a:pt x="8573" y="1144"/>
                    <a:pt x="8406" y="1611"/>
                    <a:pt x="8306" y="2079"/>
                  </a:cubicBezTo>
                  <a:cubicBezTo>
                    <a:pt x="8206" y="2312"/>
                    <a:pt x="8173" y="2579"/>
                    <a:pt x="8006" y="2779"/>
                  </a:cubicBezTo>
                  <a:cubicBezTo>
                    <a:pt x="7839" y="3013"/>
                    <a:pt x="7506" y="3146"/>
                    <a:pt x="7205" y="3179"/>
                  </a:cubicBezTo>
                  <a:cubicBezTo>
                    <a:pt x="7116" y="3186"/>
                    <a:pt x="7030" y="3188"/>
                    <a:pt x="6944" y="3188"/>
                  </a:cubicBezTo>
                  <a:cubicBezTo>
                    <a:pt x="6584" y="3188"/>
                    <a:pt x="6255" y="3140"/>
                    <a:pt x="5905" y="3113"/>
                  </a:cubicBezTo>
                  <a:cubicBezTo>
                    <a:pt x="5615" y="3093"/>
                    <a:pt x="5323" y="3083"/>
                    <a:pt x="5030" y="3083"/>
                  </a:cubicBezTo>
                  <a:cubicBezTo>
                    <a:pt x="3806" y="3083"/>
                    <a:pt x="2572" y="3268"/>
                    <a:pt x="1468" y="3780"/>
                  </a:cubicBezTo>
                  <a:cubicBezTo>
                    <a:pt x="868" y="4047"/>
                    <a:pt x="234" y="4514"/>
                    <a:pt x="134" y="5181"/>
                  </a:cubicBezTo>
                  <a:cubicBezTo>
                    <a:pt x="0" y="5648"/>
                    <a:pt x="200" y="6148"/>
                    <a:pt x="501" y="6548"/>
                  </a:cubicBezTo>
                  <a:cubicBezTo>
                    <a:pt x="801" y="6982"/>
                    <a:pt x="1201" y="7316"/>
                    <a:pt x="1668" y="7482"/>
                  </a:cubicBezTo>
                  <a:cubicBezTo>
                    <a:pt x="2098" y="7654"/>
                    <a:pt x="2553" y="7709"/>
                    <a:pt x="3019" y="7709"/>
                  </a:cubicBezTo>
                  <a:cubicBezTo>
                    <a:pt x="3812" y="7709"/>
                    <a:pt x="4640" y="7552"/>
                    <a:pt x="5442" y="7552"/>
                  </a:cubicBezTo>
                  <a:cubicBezTo>
                    <a:pt x="5631" y="7552"/>
                    <a:pt x="5819" y="7561"/>
                    <a:pt x="6005" y="7582"/>
                  </a:cubicBezTo>
                  <a:cubicBezTo>
                    <a:pt x="6171" y="7616"/>
                    <a:pt x="6372" y="7616"/>
                    <a:pt x="6505" y="7749"/>
                  </a:cubicBezTo>
                  <a:cubicBezTo>
                    <a:pt x="6672" y="7849"/>
                    <a:pt x="6705" y="8016"/>
                    <a:pt x="6805" y="8183"/>
                  </a:cubicBezTo>
                  <a:cubicBezTo>
                    <a:pt x="7072" y="8817"/>
                    <a:pt x="7472" y="9350"/>
                    <a:pt x="7973" y="9817"/>
                  </a:cubicBezTo>
                  <a:cubicBezTo>
                    <a:pt x="8430" y="10244"/>
                    <a:pt x="9055" y="10560"/>
                    <a:pt x="9668" y="10560"/>
                  </a:cubicBezTo>
                  <a:cubicBezTo>
                    <a:pt x="9726" y="10560"/>
                    <a:pt x="9783" y="10557"/>
                    <a:pt x="9841" y="10551"/>
                  </a:cubicBezTo>
                  <a:cubicBezTo>
                    <a:pt x="10508" y="10485"/>
                    <a:pt x="11142" y="10118"/>
                    <a:pt x="11575" y="9617"/>
                  </a:cubicBezTo>
                  <a:cubicBezTo>
                    <a:pt x="13587" y="7523"/>
                    <a:pt x="15325" y="7341"/>
                    <a:pt x="15869" y="7341"/>
                  </a:cubicBezTo>
                  <a:cubicBezTo>
                    <a:pt x="15984" y="7341"/>
                    <a:pt x="16045" y="7349"/>
                    <a:pt x="16045" y="7349"/>
                  </a:cubicBezTo>
                  <a:cubicBezTo>
                    <a:pt x="16045" y="7349"/>
                    <a:pt x="14044" y="3513"/>
                    <a:pt x="12209" y="1245"/>
                  </a:cubicBezTo>
                  <a:cubicBezTo>
                    <a:pt x="11710" y="652"/>
                    <a:pt x="11007" y="1"/>
                    <a:pt x="102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44"/>
            <p:cNvSpPr/>
            <p:nvPr/>
          </p:nvSpPr>
          <p:spPr>
            <a:xfrm>
              <a:off x="-3556350" y="8199875"/>
              <a:ext cx="291900" cy="37000"/>
            </a:xfrm>
            <a:custGeom>
              <a:rect b="b" l="l" r="r" t="t"/>
              <a:pathLst>
                <a:path extrusionOk="0" h="1480" w="11676">
                  <a:moveTo>
                    <a:pt x="653" y="0"/>
                  </a:moveTo>
                  <a:cubicBezTo>
                    <a:pt x="393" y="0"/>
                    <a:pt x="171" y="4"/>
                    <a:pt x="0" y="12"/>
                  </a:cubicBezTo>
                  <a:lnTo>
                    <a:pt x="11675" y="1480"/>
                  </a:lnTo>
                  <a:cubicBezTo>
                    <a:pt x="11208" y="1280"/>
                    <a:pt x="10674" y="1046"/>
                    <a:pt x="10174" y="846"/>
                  </a:cubicBezTo>
                  <a:cubicBezTo>
                    <a:pt x="9340" y="546"/>
                    <a:pt x="8440" y="346"/>
                    <a:pt x="7672" y="279"/>
                  </a:cubicBezTo>
                  <a:cubicBezTo>
                    <a:pt x="6413" y="191"/>
                    <a:pt x="2529" y="0"/>
                    <a:pt x="653"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44"/>
            <p:cNvSpPr/>
            <p:nvPr/>
          </p:nvSpPr>
          <p:spPr>
            <a:xfrm>
              <a:off x="-3565525" y="8193775"/>
              <a:ext cx="310250" cy="51250"/>
            </a:xfrm>
            <a:custGeom>
              <a:rect b="b" l="l" r="r" t="t"/>
              <a:pathLst>
                <a:path extrusionOk="0" h="2050" w="12410">
                  <a:moveTo>
                    <a:pt x="1219" y="1"/>
                  </a:moveTo>
                  <a:cubicBezTo>
                    <a:pt x="848" y="1"/>
                    <a:pt x="533" y="7"/>
                    <a:pt x="300" y="23"/>
                  </a:cubicBezTo>
                  <a:cubicBezTo>
                    <a:pt x="134" y="23"/>
                    <a:pt x="0" y="190"/>
                    <a:pt x="0" y="356"/>
                  </a:cubicBezTo>
                  <a:cubicBezTo>
                    <a:pt x="0" y="523"/>
                    <a:pt x="200" y="623"/>
                    <a:pt x="367" y="623"/>
                  </a:cubicBezTo>
                  <a:cubicBezTo>
                    <a:pt x="538" y="615"/>
                    <a:pt x="759" y="611"/>
                    <a:pt x="1018" y="611"/>
                  </a:cubicBezTo>
                  <a:cubicBezTo>
                    <a:pt x="2888" y="611"/>
                    <a:pt x="6742" y="802"/>
                    <a:pt x="7973" y="890"/>
                  </a:cubicBezTo>
                  <a:cubicBezTo>
                    <a:pt x="8640" y="923"/>
                    <a:pt x="9474" y="1124"/>
                    <a:pt x="10408" y="1424"/>
                  </a:cubicBezTo>
                  <a:cubicBezTo>
                    <a:pt x="10908" y="1591"/>
                    <a:pt x="11408" y="1791"/>
                    <a:pt x="11909" y="2024"/>
                  </a:cubicBezTo>
                  <a:cubicBezTo>
                    <a:pt x="11942" y="2041"/>
                    <a:pt x="11984" y="2049"/>
                    <a:pt x="12025" y="2049"/>
                  </a:cubicBezTo>
                  <a:cubicBezTo>
                    <a:pt x="12067" y="2049"/>
                    <a:pt x="12109" y="2041"/>
                    <a:pt x="12142" y="2024"/>
                  </a:cubicBezTo>
                  <a:cubicBezTo>
                    <a:pt x="12242" y="2024"/>
                    <a:pt x="12309" y="1924"/>
                    <a:pt x="12309" y="1891"/>
                  </a:cubicBezTo>
                  <a:cubicBezTo>
                    <a:pt x="12409" y="1724"/>
                    <a:pt x="12309" y="1557"/>
                    <a:pt x="12142" y="1457"/>
                  </a:cubicBezTo>
                  <a:cubicBezTo>
                    <a:pt x="11642" y="1224"/>
                    <a:pt x="11108" y="1024"/>
                    <a:pt x="10608" y="857"/>
                  </a:cubicBezTo>
                  <a:cubicBezTo>
                    <a:pt x="9640" y="523"/>
                    <a:pt x="8773" y="290"/>
                    <a:pt x="8006" y="256"/>
                  </a:cubicBezTo>
                  <a:cubicBezTo>
                    <a:pt x="6935" y="200"/>
                    <a:pt x="3243" y="1"/>
                    <a:pt x="12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44"/>
            <p:cNvSpPr/>
            <p:nvPr/>
          </p:nvSpPr>
          <p:spPr>
            <a:xfrm>
              <a:off x="-3499650" y="8161800"/>
              <a:ext cx="56725" cy="41725"/>
            </a:xfrm>
            <a:custGeom>
              <a:rect b="b" l="l" r="r" t="t"/>
              <a:pathLst>
                <a:path extrusionOk="0" h="1669" w="2269">
                  <a:moveTo>
                    <a:pt x="0" y="1"/>
                  </a:moveTo>
                  <a:lnTo>
                    <a:pt x="2269" y="1669"/>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44"/>
            <p:cNvSpPr/>
            <p:nvPr/>
          </p:nvSpPr>
          <p:spPr>
            <a:xfrm>
              <a:off x="-3508825" y="8153250"/>
              <a:ext cx="75075" cy="58275"/>
            </a:xfrm>
            <a:custGeom>
              <a:rect b="b" l="l" r="r" t="t"/>
              <a:pathLst>
                <a:path extrusionOk="0" h="2331" w="3003">
                  <a:moveTo>
                    <a:pt x="344" y="1"/>
                  </a:moveTo>
                  <a:cubicBezTo>
                    <a:pt x="248" y="1"/>
                    <a:pt x="162" y="41"/>
                    <a:pt x="101" y="143"/>
                  </a:cubicBezTo>
                  <a:cubicBezTo>
                    <a:pt x="1" y="310"/>
                    <a:pt x="34" y="476"/>
                    <a:pt x="167" y="576"/>
                  </a:cubicBezTo>
                  <a:lnTo>
                    <a:pt x="2469" y="2244"/>
                  </a:lnTo>
                  <a:cubicBezTo>
                    <a:pt x="2511" y="2308"/>
                    <a:pt x="2580" y="2331"/>
                    <a:pt x="2651" y="2331"/>
                  </a:cubicBezTo>
                  <a:cubicBezTo>
                    <a:pt x="2691" y="2331"/>
                    <a:pt x="2733" y="2323"/>
                    <a:pt x="2769" y="2311"/>
                  </a:cubicBezTo>
                  <a:cubicBezTo>
                    <a:pt x="2836" y="2244"/>
                    <a:pt x="2869" y="2244"/>
                    <a:pt x="2936" y="2178"/>
                  </a:cubicBezTo>
                  <a:cubicBezTo>
                    <a:pt x="3003" y="2011"/>
                    <a:pt x="2969" y="1844"/>
                    <a:pt x="2836" y="1711"/>
                  </a:cubicBezTo>
                  <a:lnTo>
                    <a:pt x="534" y="43"/>
                  </a:lnTo>
                  <a:cubicBezTo>
                    <a:pt x="470" y="17"/>
                    <a:pt x="405"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44"/>
            <p:cNvSpPr/>
            <p:nvPr/>
          </p:nvSpPr>
          <p:spPr>
            <a:xfrm>
              <a:off x="-3440450" y="8206850"/>
              <a:ext cx="49225" cy="35875"/>
            </a:xfrm>
            <a:custGeom>
              <a:rect b="b" l="l" r="r" t="t"/>
              <a:pathLst>
                <a:path extrusionOk="0" h="1435" w="1969">
                  <a:moveTo>
                    <a:pt x="1" y="1435"/>
                  </a:moveTo>
                  <a:lnTo>
                    <a:pt x="1969" y="0"/>
                  </a:lnTo>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44"/>
            <p:cNvSpPr/>
            <p:nvPr/>
          </p:nvSpPr>
          <p:spPr>
            <a:xfrm>
              <a:off x="-3449625" y="8197275"/>
              <a:ext cx="70075" cy="53250"/>
            </a:xfrm>
            <a:custGeom>
              <a:rect b="b" l="l" r="r" t="t"/>
              <a:pathLst>
                <a:path extrusionOk="0" h="2130" w="2803">
                  <a:moveTo>
                    <a:pt x="2440" y="1"/>
                  </a:moveTo>
                  <a:cubicBezTo>
                    <a:pt x="2375" y="1"/>
                    <a:pt x="2305" y="27"/>
                    <a:pt x="2236" y="83"/>
                  </a:cubicBezTo>
                  <a:lnTo>
                    <a:pt x="234" y="1551"/>
                  </a:lnTo>
                  <a:cubicBezTo>
                    <a:pt x="68" y="1651"/>
                    <a:pt x="1" y="1884"/>
                    <a:pt x="134" y="1984"/>
                  </a:cubicBezTo>
                  <a:cubicBezTo>
                    <a:pt x="211" y="2086"/>
                    <a:pt x="326" y="2130"/>
                    <a:pt x="421" y="2130"/>
                  </a:cubicBezTo>
                  <a:cubicBezTo>
                    <a:pt x="450" y="2130"/>
                    <a:pt x="478" y="2126"/>
                    <a:pt x="501" y="2118"/>
                  </a:cubicBezTo>
                  <a:cubicBezTo>
                    <a:pt x="501" y="2118"/>
                    <a:pt x="568" y="2118"/>
                    <a:pt x="601" y="2084"/>
                  </a:cubicBezTo>
                  <a:lnTo>
                    <a:pt x="2603" y="617"/>
                  </a:lnTo>
                  <a:cubicBezTo>
                    <a:pt x="2770" y="483"/>
                    <a:pt x="2803" y="283"/>
                    <a:pt x="2669" y="150"/>
                  </a:cubicBezTo>
                  <a:cubicBezTo>
                    <a:pt x="2611" y="52"/>
                    <a:pt x="2530" y="1"/>
                    <a:pt x="24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44"/>
            <p:cNvSpPr/>
            <p:nvPr/>
          </p:nvSpPr>
          <p:spPr>
            <a:xfrm>
              <a:off x="-3028475" y="9807975"/>
              <a:ext cx="172650" cy="81750"/>
            </a:xfrm>
            <a:custGeom>
              <a:rect b="b" l="l" r="r" t="t"/>
              <a:pathLst>
                <a:path extrusionOk="0" fill="none" h="3270" w="6906">
                  <a:moveTo>
                    <a:pt x="6905" y="3270"/>
                  </a:moveTo>
                  <a:cubicBezTo>
                    <a:pt x="6505" y="2103"/>
                    <a:pt x="5437" y="1202"/>
                    <a:pt x="4170" y="1068"/>
                  </a:cubicBezTo>
                  <a:cubicBezTo>
                    <a:pt x="3403" y="1002"/>
                    <a:pt x="2635" y="1202"/>
                    <a:pt x="1835" y="1202"/>
                  </a:cubicBezTo>
                  <a:cubicBezTo>
                    <a:pt x="1068" y="1168"/>
                    <a:pt x="167" y="768"/>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44"/>
            <p:cNvSpPr/>
            <p:nvPr/>
          </p:nvSpPr>
          <p:spPr>
            <a:xfrm>
              <a:off x="-2985125" y="9902225"/>
              <a:ext cx="73425" cy="25050"/>
            </a:xfrm>
            <a:custGeom>
              <a:rect b="b" l="l" r="r" t="t"/>
              <a:pathLst>
                <a:path extrusionOk="0" fill="none" h="1002" w="2937">
                  <a:moveTo>
                    <a:pt x="2936" y="601"/>
                  </a:moveTo>
                  <a:cubicBezTo>
                    <a:pt x="2036" y="0"/>
                    <a:pt x="701" y="234"/>
                    <a:pt x="1" y="10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44"/>
            <p:cNvSpPr/>
            <p:nvPr/>
          </p:nvSpPr>
          <p:spPr>
            <a:xfrm>
              <a:off x="-2978450" y="9784625"/>
              <a:ext cx="33375" cy="77600"/>
            </a:xfrm>
            <a:custGeom>
              <a:rect b="b" l="l" r="r" t="t"/>
              <a:pathLst>
                <a:path extrusionOk="0" fill="none" h="3104" w="1335">
                  <a:moveTo>
                    <a:pt x="101" y="1"/>
                  </a:moveTo>
                  <a:cubicBezTo>
                    <a:pt x="1" y="835"/>
                    <a:pt x="568" y="1702"/>
                    <a:pt x="1335" y="2036"/>
                  </a:cubicBezTo>
                  <a:cubicBezTo>
                    <a:pt x="1001" y="2336"/>
                    <a:pt x="634" y="2803"/>
                    <a:pt x="301" y="310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44"/>
            <p:cNvSpPr/>
            <p:nvPr/>
          </p:nvSpPr>
          <p:spPr>
            <a:xfrm>
              <a:off x="-2992625" y="9901400"/>
              <a:ext cx="30875" cy="8350"/>
            </a:xfrm>
            <a:custGeom>
              <a:rect b="b" l="l" r="r" t="t"/>
              <a:pathLst>
                <a:path extrusionOk="0" fill="none" h="334" w="1235">
                  <a:moveTo>
                    <a:pt x="1235" y="334"/>
                  </a:moveTo>
                  <a:cubicBezTo>
                    <a:pt x="868" y="100"/>
                    <a:pt x="401" y="0"/>
                    <a:pt x="1" y="13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44"/>
            <p:cNvSpPr/>
            <p:nvPr/>
          </p:nvSpPr>
          <p:spPr>
            <a:xfrm>
              <a:off x="-2837500" y="9737925"/>
              <a:ext cx="44200" cy="30900"/>
            </a:xfrm>
            <a:custGeom>
              <a:rect b="b" l="l" r="r" t="t"/>
              <a:pathLst>
                <a:path extrusionOk="0" fill="none" h="1236" w="1768">
                  <a:moveTo>
                    <a:pt x="1768" y="1235"/>
                  </a:moveTo>
                  <a:cubicBezTo>
                    <a:pt x="1368" y="568"/>
                    <a:pt x="701" y="134"/>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44"/>
            <p:cNvSpPr/>
            <p:nvPr/>
          </p:nvSpPr>
          <p:spPr>
            <a:xfrm>
              <a:off x="-2980950" y="9630100"/>
              <a:ext cx="708875" cy="447275"/>
            </a:xfrm>
            <a:custGeom>
              <a:rect b="b" l="l" r="r" t="t"/>
              <a:pathLst>
                <a:path extrusionOk="0" h="17891" w="28355">
                  <a:moveTo>
                    <a:pt x="13809" y="1"/>
                  </a:moveTo>
                  <a:cubicBezTo>
                    <a:pt x="13687" y="1"/>
                    <a:pt x="13565" y="4"/>
                    <a:pt x="13444" y="11"/>
                  </a:cubicBezTo>
                  <a:cubicBezTo>
                    <a:pt x="10541" y="211"/>
                    <a:pt x="7873" y="2479"/>
                    <a:pt x="7239" y="5348"/>
                  </a:cubicBezTo>
                  <a:cubicBezTo>
                    <a:pt x="7039" y="6349"/>
                    <a:pt x="7039" y="7450"/>
                    <a:pt x="6439" y="8317"/>
                  </a:cubicBezTo>
                  <a:cubicBezTo>
                    <a:pt x="5738" y="9384"/>
                    <a:pt x="4404" y="9818"/>
                    <a:pt x="3336" y="10518"/>
                  </a:cubicBezTo>
                  <a:cubicBezTo>
                    <a:pt x="1035" y="12053"/>
                    <a:pt x="1" y="15355"/>
                    <a:pt x="1068" y="17890"/>
                  </a:cubicBezTo>
                  <a:cubicBezTo>
                    <a:pt x="10175" y="15055"/>
                    <a:pt x="19248" y="12286"/>
                    <a:pt x="28354" y="9484"/>
                  </a:cubicBezTo>
                  <a:cubicBezTo>
                    <a:pt x="27921" y="7883"/>
                    <a:pt x="27087" y="6149"/>
                    <a:pt x="25686" y="5315"/>
                  </a:cubicBezTo>
                  <a:cubicBezTo>
                    <a:pt x="24647" y="4711"/>
                    <a:pt x="23136" y="4352"/>
                    <a:pt x="21785" y="4352"/>
                  </a:cubicBezTo>
                  <a:cubicBezTo>
                    <a:pt x="21271" y="4352"/>
                    <a:pt x="20781" y="4404"/>
                    <a:pt x="20348" y="4514"/>
                  </a:cubicBezTo>
                  <a:cubicBezTo>
                    <a:pt x="19389" y="1828"/>
                    <a:pt x="16622" y="1"/>
                    <a:pt x="138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44"/>
            <p:cNvSpPr/>
            <p:nvPr/>
          </p:nvSpPr>
          <p:spPr>
            <a:xfrm>
              <a:off x="-2838350" y="9914725"/>
              <a:ext cx="55900" cy="43400"/>
            </a:xfrm>
            <a:custGeom>
              <a:rect b="b" l="l" r="r" t="t"/>
              <a:pathLst>
                <a:path extrusionOk="0" fill="none" h="1736" w="2236">
                  <a:moveTo>
                    <a:pt x="67" y="1735"/>
                  </a:moveTo>
                  <a:cubicBezTo>
                    <a:pt x="1" y="1168"/>
                    <a:pt x="234" y="601"/>
                    <a:pt x="701" y="301"/>
                  </a:cubicBezTo>
                  <a:cubicBezTo>
                    <a:pt x="1168" y="1"/>
                    <a:pt x="1802" y="1"/>
                    <a:pt x="2236" y="3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44"/>
            <p:cNvSpPr/>
            <p:nvPr/>
          </p:nvSpPr>
          <p:spPr>
            <a:xfrm>
              <a:off x="-2738275" y="9787150"/>
              <a:ext cx="33375" cy="41700"/>
            </a:xfrm>
            <a:custGeom>
              <a:rect b="b" l="l" r="r" t="t"/>
              <a:pathLst>
                <a:path extrusionOk="0" fill="none" h="1668" w="1335">
                  <a:moveTo>
                    <a:pt x="201" y="1668"/>
                  </a:moveTo>
                  <a:cubicBezTo>
                    <a:pt x="1" y="1268"/>
                    <a:pt x="1" y="834"/>
                    <a:pt x="234" y="500"/>
                  </a:cubicBezTo>
                  <a:cubicBezTo>
                    <a:pt x="501" y="167"/>
                    <a:pt x="968" y="0"/>
                    <a:pt x="1335" y="6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44"/>
            <p:cNvSpPr/>
            <p:nvPr/>
          </p:nvSpPr>
          <p:spPr>
            <a:xfrm>
              <a:off x="-2614025" y="9809650"/>
              <a:ext cx="130950" cy="56725"/>
            </a:xfrm>
            <a:custGeom>
              <a:rect b="b" l="l" r="r" t="t"/>
              <a:pathLst>
                <a:path extrusionOk="0" fill="none" h="2269" w="5238">
                  <a:moveTo>
                    <a:pt x="1" y="2269"/>
                  </a:moveTo>
                  <a:cubicBezTo>
                    <a:pt x="67" y="1468"/>
                    <a:pt x="668" y="801"/>
                    <a:pt x="1402" y="601"/>
                  </a:cubicBezTo>
                  <a:cubicBezTo>
                    <a:pt x="2169" y="368"/>
                    <a:pt x="3036" y="701"/>
                    <a:pt x="3437" y="1335"/>
                  </a:cubicBezTo>
                  <a:cubicBezTo>
                    <a:pt x="3437" y="935"/>
                    <a:pt x="3770" y="234"/>
                    <a:pt x="4204" y="134"/>
                  </a:cubicBezTo>
                  <a:cubicBezTo>
                    <a:pt x="4571" y="1"/>
                    <a:pt x="5038" y="201"/>
                    <a:pt x="5238" y="5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44"/>
            <p:cNvSpPr/>
            <p:nvPr/>
          </p:nvSpPr>
          <p:spPr>
            <a:xfrm>
              <a:off x="-2428050" y="9814650"/>
              <a:ext cx="65075" cy="40900"/>
            </a:xfrm>
            <a:custGeom>
              <a:rect b="b" l="l" r="r" t="t"/>
              <a:pathLst>
                <a:path extrusionOk="0" fill="none" h="1636" w="2603">
                  <a:moveTo>
                    <a:pt x="100" y="1635"/>
                  </a:moveTo>
                  <a:cubicBezTo>
                    <a:pt x="0" y="1002"/>
                    <a:pt x="434" y="401"/>
                    <a:pt x="1001" y="234"/>
                  </a:cubicBezTo>
                  <a:cubicBezTo>
                    <a:pt x="1602" y="1"/>
                    <a:pt x="2302" y="268"/>
                    <a:pt x="2602" y="8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44"/>
            <p:cNvSpPr/>
            <p:nvPr/>
          </p:nvSpPr>
          <p:spPr>
            <a:xfrm>
              <a:off x="-2614025" y="9697900"/>
              <a:ext cx="47575" cy="18375"/>
            </a:xfrm>
            <a:custGeom>
              <a:rect b="b" l="l" r="r" t="t"/>
              <a:pathLst>
                <a:path extrusionOk="0" fill="none" h="735" w="1903">
                  <a:moveTo>
                    <a:pt x="1" y="735"/>
                  </a:moveTo>
                  <a:cubicBezTo>
                    <a:pt x="168" y="334"/>
                    <a:pt x="501" y="101"/>
                    <a:pt x="901" y="68"/>
                  </a:cubicBezTo>
                  <a:cubicBezTo>
                    <a:pt x="1268" y="1"/>
                    <a:pt x="1702" y="234"/>
                    <a:pt x="1902" y="60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44"/>
            <p:cNvSpPr/>
            <p:nvPr/>
          </p:nvSpPr>
          <p:spPr>
            <a:xfrm>
              <a:off x="-3472975" y="8281900"/>
              <a:ext cx="665500" cy="733875"/>
            </a:xfrm>
            <a:custGeom>
              <a:rect b="b" l="l" r="r" t="t"/>
              <a:pathLst>
                <a:path extrusionOk="0" h="29355" w="26620">
                  <a:moveTo>
                    <a:pt x="19181" y="0"/>
                  </a:moveTo>
                  <a:cubicBezTo>
                    <a:pt x="16179" y="768"/>
                    <a:pt x="13410" y="2669"/>
                    <a:pt x="10842" y="4403"/>
                  </a:cubicBezTo>
                  <a:cubicBezTo>
                    <a:pt x="7206" y="6839"/>
                    <a:pt x="3603" y="9274"/>
                    <a:pt x="1" y="11742"/>
                  </a:cubicBezTo>
                  <a:lnTo>
                    <a:pt x="7440" y="29355"/>
                  </a:lnTo>
                  <a:cubicBezTo>
                    <a:pt x="8207" y="28087"/>
                    <a:pt x="9474" y="27253"/>
                    <a:pt x="10809" y="26686"/>
                  </a:cubicBezTo>
                  <a:cubicBezTo>
                    <a:pt x="12143" y="26086"/>
                    <a:pt x="13577" y="25719"/>
                    <a:pt x="14912" y="25118"/>
                  </a:cubicBezTo>
                  <a:cubicBezTo>
                    <a:pt x="16980" y="24184"/>
                    <a:pt x="18214" y="21783"/>
                    <a:pt x="20249" y="20748"/>
                  </a:cubicBezTo>
                  <a:cubicBezTo>
                    <a:pt x="20949" y="20382"/>
                    <a:pt x="21650" y="20048"/>
                    <a:pt x="22384" y="19681"/>
                  </a:cubicBezTo>
                  <a:cubicBezTo>
                    <a:pt x="22984" y="19381"/>
                    <a:pt x="23584" y="19081"/>
                    <a:pt x="24051" y="18580"/>
                  </a:cubicBezTo>
                  <a:cubicBezTo>
                    <a:pt x="24485" y="18080"/>
                    <a:pt x="24785" y="17379"/>
                    <a:pt x="24585" y="16746"/>
                  </a:cubicBezTo>
                  <a:cubicBezTo>
                    <a:pt x="24423" y="16232"/>
                    <a:pt x="23779" y="15762"/>
                    <a:pt x="23239" y="15762"/>
                  </a:cubicBezTo>
                  <a:cubicBezTo>
                    <a:pt x="23121" y="15762"/>
                    <a:pt x="23008" y="15785"/>
                    <a:pt x="22906" y="15834"/>
                  </a:cubicBezTo>
                  <a:lnTo>
                    <a:pt x="22906" y="15834"/>
                  </a:lnTo>
                  <a:cubicBezTo>
                    <a:pt x="23497" y="15532"/>
                    <a:pt x="23993" y="15009"/>
                    <a:pt x="24652" y="14844"/>
                  </a:cubicBezTo>
                  <a:cubicBezTo>
                    <a:pt x="25619" y="14544"/>
                    <a:pt x="26420" y="13610"/>
                    <a:pt x="26486" y="12609"/>
                  </a:cubicBezTo>
                  <a:cubicBezTo>
                    <a:pt x="26620" y="11575"/>
                    <a:pt x="25986" y="10441"/>
                    <a:pt x="25085" y="10007"/>
                  </a:cubicBezTo>
                  <a:cubicBezTo>
                    <a:pt x="25786" y="9507"/>
                    <a:pt x="26220" y="8673"/>
                    <a:pt x="26253" y="7839"/>
                  </a:cubicBezTo>
                  <a:cubicBezTo>
                    <a:pt x="26253" y="7005"/>
                    <a:pt x="25786" y="5938"/>
                    <a:pt x="25119" y="5438"/>
                  </a:cubicBezTo>
                  <a:cubicBezTo>
                    <a:pt x="25419" y="5204"/>
                    <a:pt x="25586" y="4770"/>
                    <a:pt x="25552" y="4370"/>
                  </a:cubicBezTo>
                  <a:cubicBezTo>
                    <a:pt x="25519" y="3936"/>
                    <a:pt x="25252" y="3570"/>
                    <a:pt x="24885" y="3403"/>
                  </a:cubicBezTo>
                  <a:cubicBezTo>
                    <a:pt x="22917" y="2402"/>
                    <a:pt x="21049" y="1068"/>
                    <a:pt x="19181" y="0"/>
                  </a:cubicBezTo>
                  <a:close/>
                </a:path>
              </a:pathLst>
            </a:custGeom>
            <a:solidFill>
              <a:srgbClr val="B579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44"/>
            <p:cNvSpPr/>
            <p:nvPr/>
          </p:nvSpPr>
          <p:spPr>
            <a:xfrm>
              <a:off x="-3058500" y="8419500"/>
              <a:ext cx="221025" cy="21700"/>
            </a:xfrm>
            <a:custGeom>
              <a:rect b="b" l="l" r="r" t="t"/>
              <a:pathLst>
                <a:path extrusionOk="0" fill="none" h="868" w="8841">
                  <a:moveTo>
                    <a:pt x="8840" y="0"/>
                  </a:moveTo>
                  <a:cubicBezTo>
                    <a:pt x="5871" y="267"/>
                    <a:pt x="2936" y="567"/>
                    <a:pt x="0" y="8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44"/>
            <p:cNvSpPr/>
            <p:nvPr/>
          </p:nvSpPr>
          <p:spPr>
            <a:xfrm>
              <a:off x="-3055175" y="8532900"/>
              <a:ext cx="212675" cy="43400"/>
            </a:xfrm>
            <a:custGeom>
              <a:rect b="b" l="l" r="r" t="t"/>
              <a:pathLst>
                <a:path extrusionOk="0" fill="none" h="1736" w="8507">
                  <a:moveTo>
                    <a:pt x="8507" y="1"/>
                  </a:moveTo>
                  <a:lnTo>
                    <a:pt x="1" y="1735"/>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44"/>
            <p:cNvSpPr/>
            <p:nvPr/>
          </p:nvSpPr>
          <p:spPr>
            <a:xfrm>
              <a:off x="-2985125" y="8395300"/>
              <a:ext cx="43400" cy="30050"/>
            </a:xfrm>
            <a:custGeom>
              <a:rect b="b" l="l" r="r" t="t"/>
              <a:pathLst>
                <a:path extrusionOk="0" fill="none" h="1202" w="1736">
                  <a:moveTo>
                    <a:pt x="1" y="1"/>
                  </a:moveTo>
                  <a:cubicBezTo>
                    <a:pt x="568" y="401"/>
                    <a:pt x="1168" y="801"/>
                    <a:pt x="1735" y="12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44"/>
            <p:cNvSpPr/>
            <p:nvPr/>
          </p:nvSpPr>
          <p:spPr>
            <a:xfrm>
              <a:off x="-3055175" y="8665500"/>
              <a:ext cx="168475" cy="60075"/>
            </a:xfrm>
            <a:custGeom>
              <a:rect b="b" l="l" r="r" t="t"/>
              <a:pathLst>
                <a:path extrusionOk="0" fill="none" h="2403" w="6739">
                  <a:moveTo>
                    <a:pt x="6739" y="1"/>
                  </a:moveTo>
                  <a:cubicBezTo>
                    <a:pt x="4504" y="768"/>
                    <a:pt x="2236" y="1568"/>
                    <a:pt x="1" y="24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44"/>
            <p:cNvSpPr/>
            <p:nvPr/>
          </p:nvSpPr>
          <p:spPr>
            <a:xfrm>
              <a:off x="-4096750" y="8496225"/>
              <a:ext cx="858975" cy="875100"/>
            </a:xfrm>
            <a:custGeom>
              <a:rect b="b" l="l" r="r" t="t"/>
              <a:pathLst>
                <a:path extrusionOk="0" h="35004" w="34359">
                  <a:moveTo>
                    <a:pt x="25486" y="0"/>
                  </a:moveTo>
                  <a:cubicBezTo>
                    <a:pt x="19214" y="3936"/>
                    <a:pt x="13010" y="7806"/>
                    <a:pt x="6772" y="11708"/>
                  </a:cubicBezTo>
                  <a:cubicBezTo>
                    <a:pt x="2970" y="14043"/>
                    <a:pt x="134" y="18213"/>
                    <a:pt x="101" y="22683"/>
                  </a:cubicBezTo>
                  <a:cubicBezTo>
                    <a:pt x="1" y="27120"/>
                    <a:pt x="2336" y="31623"/>
                    <a:pt x="6205" y="33791"/>
                  </a:cubicBezTo>
                  <a:cubicBezTo>
                    <a:pt x="7724" y="34635"/>
                    <a:pt x="9410" y="35004"/>
                    <a:pt x="11126" y="35004"/>
                  </a:cubicBezTo>
                  <a:cubicBezTo>
                    <a:pt x="13816" y="35004"/>
                    <a:pt x="16579" y="34096"/>
                    <a:pt x="18881" y="32690"/>
                  </a:cubicBezTo>
                  <a:cubicBezTo>
                    <a:pt x="24185" y="29488"/>
                    <a:pt x="29488" y="25652"/>
                    <a:pt x="34359" y="21816"/>
                  </a:cubicBezTo>
                  <a:cubicBezTo>
                    <a:pt x="31457" y="14544"/>
                    <a:pt x="28388" y="7272"/>
                    <a:pt x="2548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44"/>
            <p:cNvSpPr/>
            <p:nvPr/>
          </p:nvSpPr>
          <p:spPr>
            <a:xfrm>
              <a:off x="-3949975" y="8497050"/>
              <a:ext cx="483700" cy="297725"/>
            </a:xfrm>
            <a:custGeom>
              <a:rect b="b" l="l" r="r" t="t"/>
              <a:pathLst>
                <a:path extrusionOk="0" fill="none" h="11909" w="19348">
                  <a:moveTo>
                    <a:pt x="19348" y="0"/>
                  </a:moveTo>
                  <a:cubicBezTo>
                    <a:pt x="12876" y="3970"/>
                    <a:pt x="6472" y="7939"/>
                    <a:pt x="1" y="1190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44"/>
            <p:cNvSpPr/>
            <p:nvPr/>
          </p:nvSpPr>
          <p:spPr>
            <a:xfrm>
              <a:off x="-3639750" y="9044950"/>
              <a:ext cx="400300" cy="281050"/>
            </a:xfrm>
            <a:custGeom>
              <a:rect b="b" l="l" r="r" t="t"/>
              <a:pathLst>
                <a:path extrusionOk="0" fill="none" h="11242" w="16012">
                  <a:moveTo>
                    <a:pt x="16012" y="0"/>
                  </a:moveTo>
                  <a:cubicBezTo>
                    <a:pt x="11108" y="3436"/>
                    <a:pt x="6205" y="6938"/>
                    <a:pt x="1301" y="10408"/>
                  </a:cubicBezTo>
                  <a:cubicBezTo>
                    <a:pt x="901" y="10708"/>
                    <a:pt x="401" y="10941"/>
                    <a:pt x="0" y="1124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44"/>
            <p:cNvSpPr/>
            <p:nvPr/>
          </p:nvSpPr>
          <p:spPr>
            <a:xfrm>
              <a:off x="-3601400" y="8591275"/>
              <a:ext cx="279400" cy="510400"/>
            </a:xfrm>
            <a:custGeom>
              <a:rect b="b" l="l" r="r" t="t"/>
              <a:pathLst>
                <a:path extrusionOk="0" fill="none" h="20416" w="11176">
                  <a:moveTo>
                    <a:pt x="1" y="1"/>
                  </a:moveTo>
                  <a:cubicBezTo>
                    <a:pt x="3704" y="6806"/>
                    <a:pt x="7473" y="13644"/>
                    <a:pt x="11176" y="2041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2"/>
          <p:cNvSpPr txBox="1"/>
          <p:nvPr>
            <p:ph type="title"/>
          </p:nvPr>
        </p:nvSpPr>
        <p:spPr>
          <a:xfrm>
            <a:off x="569725" y="5001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sp>
        <p:nvSpPr>
          <p:cNvPr id="1750" name="Google Shape;1750;p2"/>
          <p:cNvSpPr txBox="1"/>
          <p:nvPr>
            <p:ph idx="5" type="title"/>
          </p:nvPr>
        </p:nvSpPr>
        <p:spPr>
          <a:xfrm>
            <a:off x="541614" y="1265980"/>
            <a:ext cx="954600" cy="640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000"/>
              <a:buNone/>
            </a:pPr>
            <a:r>
              <a:rPr lang="en"/>
              <a:t>01</a:t>
            </a:r>
            <a:endParaRPr/>
          </a:p>
        </p:txBody>
      </p:sp>
      <p:sp>
        <p:nvSpPr>
          <p:cNvPr id="1751" name="Google Shape;1751;p2"/>
          <p:cNvSpPr txBox="1"/>
          <p:nvPr>
            <p:ph idx="7" type="title"/>
          </p:nvPr>
        </p:nvSpPr>
        <p:spPr>
          <a:xfrm>
            <a:off x="4352607" y="1309562"/>
            <a:ext cx="954600" cy="640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000"/>
              <a:buNone/>
            </a:pPr>
            <a:r>
              <a:rPr lang="en"/>
              <a:t>04</a:t>
            </a:r>
            <a:endParaRPr/>
          </a:p>
        </p:txBody>
      </p:sp>
      <p:sp>
        <p:nvSpPr>
          <p:cNvPr id="1752" name="Google Shape;1752;p2"/>
          <p:cNvSpPr txBox="1"/>
          <p:nvPr>
            <p:ph idx="8" type="title"/>
          </p:nvPr>
        </p:nvSpPr>
        <p:spPr>
          <a:xfrm>
            <a:off x="541614" y="3303636"/>
            <a:ext cx="954600" cy="640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000"/>
              <a:buNone/>
            </a:pPr>
            <a:r>
              <a:rPr lang="en"/>
              <a:t>03</a:t>
            </a:r>
            <a:endParaRPr/>
          </a:p>
        </p:txBody>
      </p:sp>
      <p:sp>
        <p:nvSpPr>
          <p:cNvPr id="1753" name="Google Shape;1753;p2"/>
          <p:cNvSpPr txBox="1"/>
          <p:nvPr>
            <p:ph idx="6" type="title"/>
          </p:nvPr>
        </p:nvSpPr>
        <p:spPr>
          <a:xfrm>
            <a:off x="569730" y="2308309"/>
            <a:ext cx="954600" cy="640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000"/>
              <a:buNone/>
            </a:pPr>
            <a:r>
              <a:rPr lang="en"/>
              <a:t>02</a:t>
            </a:r>
            <a:endParaRPr/>
          </a:p>
        </p:txBody>
      </p:sp>
      <p:sp>
        <p:nvSpPr>
          <p:cNvPr id="1754" name="Google Shape;1754;p2"/>
          <p:cNvSpPr txBox="1"/>
          <p:nvPr>
            <p:ph idx="9" type="subTitle"/>
          </p:nvPr>
        </p:nvSpPr>
        <p:spPr>
          <a:xfrm>
            <a:off x="541627" y="1800225"/>
            <a:ext cx="3368700" cy="398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Data Management Plan</a:t>
            </a:r>
            <a:endParaRPr sz="1600"/>
          </a:p>
        </p:txBody>
      </p:sp>
      <p:sp>
        <p:nvSpPr>
          <p:cNvPr id="1755" name="Google Shape;1755;p2"/>
          <p:cNvSpPr txBox="1"/>
          <p:nvPr>
            <p:ph idx="13" type="subTitle"/>
          </p:nvPr>
        </p:nvSpPr>
        <p:spPr>
          <a:xfrm>
            <a:off x="4427162" y="1774968"/>
            <a:ext cx="4156232" cy="47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t/>
            </a:r>
            <a:endParaRPr b="1" i="0" sz="1800" u="none" strike="noStrike">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2400"/>
              <a:buNone/>
            </a:pPr>
            <a:r>
              <a:rPr lang="en" sz="1600">
                <a:solidFill>
                  <a:srgbClr val="000000"/>
                </a:solidFill>
              </a:rPr>
              <a:t>Project Resource Requirement &amp; Plan</a:t>
            </a:r>
            <a:endParaRPr sz="1600">
              <a:latin typeface="Georama"/>
              <a:ea typeface="Georama"/>
              <a:cs typeface="Georama"/>
              <a:sym typeface="Georama"/>
            </a:endParaRPr>
          </a:p>
        </p:txBody>
      </p:sp>
      <p:sp>
        <p:nvSpPr>
          <p:cNvPr id="1756" name="Google Shape;1756;p2"/>
          <p:cNvSpPr txBox="1"/>
          <p:nvPr>
            <p:ph idx="14" type="subTitle"/>
          </p:nvPr>
        </p:nvSpPr>
        <p:spPr>
          <a:xfrm>
            <a:off x="555650" y="2775275"/>
            <a:ext cx="3686100" cy="47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b="1" i="0" lang="en" sz="1600" u="none" strike="noStrike">
                <a:solidFill>
                  <a:srgbClr val="000000"/>
                </a:solidFill>
                <a:latin typeface="Georama"/>
                <a:ea typeface="Georama"/>
                <a:cs typeface="Georama"/>
                <a:sym typeface="Georama"/>
              </a:rPr>
              <a:t>Project </a:t>
            </a:r>
            <a:r>
              <a:rPr lang="en" sz="1600">
                <a:solidFill>
                  <a:srgbClr val="000000"/>
                </a:solidFill>
              </a:rPr>
              <a:t>Development Methodology</a:t>
            </a:r>
            <a:endParaRPr sz="1600">
              <a:latin typeface="Georama"/>
              <a:ea typeface="Georama"/>
              <a:cs typeface="Georama"/>
              <a:sym typeface="Georama"/>
            </a:endParaRPr>
          </a:p>
        </p:txBody>
      </p:sp>
      <p:sp>
        <p:nvSpPr>
          <p:cNvPr id="1757" name="Google Shape;1757;p2"/>
          <p:cNvSpPr txBox="1"/>
          <p:nvPr>
            <p:ph idx="15" type="subTitle"/>
          </p:nvPr>
        </p:nvSpPr>
        <p:spPr>
          <a:xfrm>
            <a:off x="4405530" y="2775275"/>
            <a:ext cx="2919300" cy="47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Project Schedule</a:t>
            </a:r>
            <a:endParaRPr sz="1600"/>
          </a:p>
        </p:txBody>
      </p:sp>
      <p:grpSp>
        <p:nvGrpSpPr>
          <p:cNvPr id="1758" name="Google Shape;1758;p2"/>
          <p:cNvGrpSpPr/>
          <p:nvPr/>
        </p:nvGrpSpPr>
        <p:grpSpPr>
          <a:xfrm>
            <a:off x="7301299" y="3771134"/>
            <a:ext cx="1398597" cy="1093155"/>
            <a:chOff x="-116825" y="3239900"/>
            <a:chExt cx="1322050" cy="1033325"/>
          </a:xfrm>
        </p:grpSpPr>
        <p:sp>
          <p:nvSpPr>
            <p:cNvPr id="1759" name="Google Shape;1759;p2"/>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3" name="Google Shape;1783;p2"/>
          <p:cNvSpPr txBox="1"/>
          <p:nvPr/>
        </p:nvSpPr>
        <p:spPr>
          <a:xfrm>
            <a:off x="4382008" y="2311664"/>
            <a:ext cx="954600" cy="640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3000"/>
              <a:buFont typeface="Georama"/>
              <a:buNone/>
            </a:pPr>
            <a:r>
              <a:rPr b="0" i="0" lang="en" sz="3000" u="none" cap="none" strike="noStrike">
                <a:solidFill>
                  <a:schemeClr val="dk1"/>
                </a:solidFill>
                <a:latin typeface="Georama"/>
                <a:ea typeface="Georama"/>
                <a:cs typeface="Georama"/>
                <a:sym typeface="Georama"/>
              </a:rPr>
              <a:t>05</a:t>
            </a:r>
            <a:endParaRPr b="0" i="0" sz="1400" u="none" cap="none" strike="noStrike">
              <a:solidFill>
                <a:srgbClr val="000000"/>
              </a:solidFill>
              <a:latin typeface="Arial"/>
              <a:ea typeface="Arial"/>
              <a:cs typeface="Arial"/>
              <a:sym typeface="Arial"/>
            </a:endParaRPr>
          </a:p>
        </p:txBody>
      </p:sp>
      <p:sp>
        <p:nvSpPr>
          <p:cNvPr id="1784" name="Google Shape;1784;p2"/>
          <p:cNvSpPr txBox="1"/>
          <p:nvPr/>
        </p:nvSpPr>
        <p:spPr>
          <a:xfrm>
            <a:off x="549577" y="3729156"/>
            <a:ext cx="2919300" cy="472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dk1"/>
              </a:buClr>
              <a:buSzPts val="2400"/>
              <a:buFont typeface="Bebas Neue"/>
              <a:buNone/>
            </a:pPr>
            <a:r>
              <a:rPr b="1" i="0" lang="en" sz="1600" u="none" cap="none" strike="noStrike">
                <a:solidFill>
                  <a:srgbClr val="000000"/>
                </a:solidFill>
                <a:latin typeface="Georama"/>
                <a:ea typeface="Georama"/>
                <a:cs typeface="Georama"/>
                <a:sym typeface="Georama"/>
              </a:rPr>
              <a:t>Project </a:t>
            </a:r>
            <a:r>
              <a:rPr b="1" lang="en" sz="1600">
                <a:latin typeface="Georama"/>
                <a:ea typeface="Georama"/>
                <a:cs typeface="Georama"/>
                <a:sym typeface="Georama"/>
              </a:rPr>
              <a:t>Organization Plan</a:t>
            </a:r>
            <a:endParaRPr b="1" i="0" sz="1600" u="none" cap="none" strike="noStrike">
              <a:solidFill>
                <a:schemeClr val="dk1"/>
              </a:solidFill>
              <a:latin typeface="Georama"/>
              <a:ea typeface="Georama"/>
              <a:cs typeface="Georama"/>
              <a:sym typeface="Geora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3"/>
          <p:cNvSpPr txBox="1"/>
          <p:nvPr>
            <p:ph type="title"/>
          </p:nvPr>
        </p:nvSpPr>
        <p:spPr>
          <a:xfrm>
            <a:off x="1362012" y="2191832"/>
            <a:ext cx="6136873" cy="84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3400"/>
              <a:t>Data Management Plan</a:t>
            </a:r>
            <a:endParaRPr sz="6800"/>
          </a:p>
        </p:txBody>
      </p:sp>
      <p:sp>
        <p:nvSpPr>
          <p:cNvPr id="1790" name="Google Shape;1790;p3"/>
          <p:cNvSpPr txBox="1"/>
          <p:nvPr>
            <p:ph idx="2" type="title"/>
          </p:nvPr>
        </p:nvSpPr>
        <p:spPr>
          <a:xfrm>
            <a:off x="2547430" y="1214635"/>
            <a:ext cx="1702500" cy="114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6000"/>
              <a:buNone/>
            </a:pPr>
            <a:r>
              <a:rPr lang="en"/>
              <a:t>01</a:t>
            </a:r>
            <a:endParaRPr/>
          </a:p>
        </p:txBody>
      </p:sp>
      <p:grpSp>
        <p:nvGrpSpPr>
          <p:cNvPr id="1791" name="Google Shape;1791;p3"/>
          <p:cNvGrpSpPr/>
          <p:nvPr/>
        </p:nvGrpSpPr>
        <p:grpSpPr>
          <a:xfrm>
            <a:off x="6365725" y="1752648"/>
            <a:ext cx="1874597" cy="3052465"/>
            <a:chOff x="-948375" y="2416950"/>
            <a:chExt cx="2765300" cy="4502825"/>
          </a:xfrm>
        </p:grpSpPr>
        <p:sp>
          <p:nvSpPr>
            <p:cNvPr id="1792" name="Google Shape;1792;p3"/>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3"/>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3"/>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3"/>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3"/>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3"/>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g289e4050a48_0_475"/>
          <p:cNvSpPr txBox="1"/>
          <p:nvPr/>
        </p:nvSpPr>
        <p:spPr>
          <a:xfrm>
            <a:off x="1109400" y="949350"/>
            <a:ext cx="7514100" cy="324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olos Text"/>
              <a:buChar char="●"/>
            </a:pPr>
            <a:r>
              <a:rPr b="1" lang="en" sz="1600">
                <a:latin typeface="Golos Text"/>
                <a:ea typeface="Golos Text"/>
                <a:cs typeface="Golos Text"/>
                <a:sym typeface="Golos Text"/>
              </a:rPr>
              <a:t>Project Collection Approaches</a:t>
            </a:r>
            <a:r>
              <a:rPr lang="en" sz="1600">
                <a:latin typeface="Golos Text"/>
                <a:ea typeface="Golos Text"/>
                <a:cs typeface="Golos Text"/>
                <a:sym typeface="Golos Text"/>
              </a:rPr>
              <a:t>: The project relies heavily on data collecting, which includes merging information from TrashBox, Mendeley, and other sources to create a comprehensive garbage dataset that categorizes waste as biodegradable, recyclable, hazardous, and household products. TrashBox, the major source, provides 17,785 photos across a variety of waste categories.</a:t>
            </a:r>
            <a:endParaRPr sz="1600">
              <a:latin typeface="Golos Text"/>
              <a:ea typeface="Golos Text"/>
              <a:cs typeface="Golos Text"/>
              <a:sym typeface="Golos Text"/>
            </a:endParaRPr>
          </a:p>
          <a:p>
            <a:pPr indent="0" lvl="0" marL="457200" rtl="0" algn="l">
              <a:spcBef>
                <a:spcPts val="0"/>
              </a:spcBef>
              <a:spcAft>
                <a:spcPts val="0"/>
              </a:spcAft>
              <a:buNone/>
            </a:pPr>
            <a:r>
              <a:t/>
            </a:r>
            <a:endParaRPr sz="1600">
              <a:latin typeface="Golos Text"/>
              <a:ea typeface="Golos Text"/>
              <a:cs typeface="Golos Text"/>
              <a:sym typeface="Golos Text"/>
            </a:endParaRPr>
          </a:p>
          <a:p>
            <a:pPr indent="-330200" lvl="0" marL="457200" rtl="0" algn="l">
              <a:spcBef>
                <a:spcPts val="0"/>
              </a:spcBef>
              <a:spcAft>
                <a:spcPts val="0"/>
              </a:spcAft>
              <a:buSzPts val="1600"/>
              <a:buFont typeface="Golos Text"/>
              <a:buChar char="●"/>
            </a:pPr>
            <a:r>
              <a:rPr b="1" lang="en" sz="1600">
                <a:latin typeface="Golos Text"/>
                <a:ea typeface="Golos Text"/>
                <a:cs typeface="Golos Text"/>
                <a:sym typeface="Golos Text"/>
              </a:rPr>
              <a:t>Management Methods</a:t>
            </a:r>
            <a:r>
              <a:rPr lang="en" sz="1600">
                <a:latin typeface="Golos Text"/>
                <a:ea typeface="Golos Text"/>
                <a:cs typeface="Golos Text"/>
                <a:sym typeface="Golos Text"/>
              </a:rPr>
              <a:t>: Effective data management comprises of high-quality image collection, structured storage, and secure handling, as well as the capture of important metadata and the use of standardized methods for easy retrieval and analysis.</a:t>
            </a:r>
            <a:endParaRPr sz="1600">
              <a:latin typeface="Golos Text"/>
              <a:ea typeface="Golos Text"/>
              <a:cs typeface="Golos Text"/>
              <a:sym typeface="Golos Tex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g24c9844f851_0_0"/>
          <p:cNvSpPr txBox="1"/>
          <p:nvPr/>
        </p:nvSpPr>
        <p:spPr>
          <a:xfrm>
            <a:off x="1403825" y="770950"/>
            <a:ext cx="6765900" cy="292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olos Text"/>
              <a:buChar char="●"/>
            </a:pPr>
            <a:r>
              <a:rPr b="1" lang="en" sz="1600">
                <a:latin typeface="Golos Text"/>
                <a:ea typeface="Golos Text"/>
                <a:cs typeface="Golos Text"/>
                <a:sym typeface="Golos Text"/>
              </a:rPr>
              <a:t>Storage Methods:</a:t>
            </a:r>
            <a:r>
              <a:rPr lang="en" sz="1600">
                <a:latin typeface="Golos Text"/>
                <a:ea typeface="Golos Text"/>
                <a:cs typeface="Golos Text"/>
                <a:sym typeface="Golos Text"/>
              </a:rPr>
              <a:t> Managing varied picture datasets, this research uses OneDrive for collaborative access, specialized tools to assure data quality, methodically organizes data, and automates backups for data protection, ensuring the project's efficient advancement.</a:t>
            </a:r>
            <a:endParaRPr sz="1600">
              <a:latin typeface="Golos Text"/>
              <a:ea typeface="Golos Text"/>
              <a:cs typeface="Golos Text"/>
              <a:sym typeface="Golos Text"/>
            </a:endParaRPr>
          </a:p>
          <a:p>
            <a:pPr indent="0" lvl="0" marL="457200" rtl="0" algn="l">
              <a:spcBef>
                <a:spcPts val="0"/>
              </a:spcBef>
              <a:spcAft>
                <a:spcPts val="0"/>
              </a:spcAft>
              <a:buNone/>
            </a:pPr>
            <a:r>
              <a:t/>
            </a:r>
            <a:endParaRPr sz="1600">
              <a:latin typeface="Golos Text"/>
              <a:ea typeface="Golos Text"/>
              <a:cs typeface="Golos Text"/>
              <a:sym typeface="Golos Text"/>
            </a:endParaRPr>
          </a:p>
          <a:p>
            <a:pPr indent="-330200" lvl="0" marL="457200" rtl="0" algn="l">
              <a:spcBef>
                <a:spcPts val="0"/>
              </a:spcBef>
              <a:spcAft>
                <a:spcPts val="0"/>
              </a:spcAft>
              <a:buSzPts val="1600"/>
              <a:buFont typeface="Golos Text"/>
              <a:buChar char="●"/>
            </a:pPr>
            <a:r>
              <a:rPr b="1" lang="en" sz="1600">
                <a:latin typeface="Golos Text"/>
                <a:ea typeface="Golos Text"/>
                <a:cs typeface="Golos Text"/>
                <a:sym typeface="Golos Text"/>
              </a:rPr>
              <a:t>Usage Mechanisms:</a:t>
            </a:r>
            <a:r>
              <a:rPr lang="en" sz="1600">
                <a:latin typeface="Golos Text"/>
                <a:ea typeface="Golos Text"/>
                <a:cs typeface="Golos Text"/>
                <a:sym typeface="Golos Text"/>
              </a:rPr>
              <a:t> This study focuses on effective data management and team communication by employing primary datasets, assuring data quality through cleaning and augmentation, utilizing OneDrive for shared access, and utilizing GitHub for backups and data security. </a:t>
            </a:r>
            <a:endParaRPr sz="1600">
              <a:latin typeface="Golos Text"/>
              <a:ea typeface="Golos Text"/>
              <a:cs typeface="Golos Text"/>
              <a:sym typeface="Golos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g289e4050a48_0_3"/>
          <p:cNvSpPr txBox="1"/>
          <p:nvPr>
            <p:ph type="title"/>
          </p:nvPr>
        </p:nvSpPr>
        <p:spPr>
          <a:xfrm>
            <a:off x="407637" y="1990932"/>
            <a:ext cx="6136800" cy="84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 sz="2800">
                <a:solidFill>
                  <a:srgbClr val="000000"/>
                </a:solidFill>
              </a:rPr>
              <a:t>Project Development Methodology</a:t>
            </a:r>
            <a:endParaRPr sz="8000"/>
          </a:p>
        </p:txBody>
      </p:sp>
      <p:sp>
        <p:nvSpPr>
          <p:cNvPr id="1919" name="Google Shape;1919;g289e4050a48_0_3"/>
          <p:cNvSpPr txBox="1"/>
          <p:nvPr>
            <p:ph idx="2" type="title"/>
          </p:nvPr>
        </p:nvSpPr>
        <p:spPr>
          <a:xfrm>
            <a:off x="2085280" y="1094085"/>
            <a:ext cx="1702500" cy="114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6000"/>
              <a:buNone/>
            </a:pPr>
            <a:r>
              <a:rPr lang="en"/>
              <a:t>02</a:t>
            </a:r>
            <a:endParaRPr/>
          </a:p>
        </p:txBody>
      </p:sp>
      <p:grpSp>
        <p:nvGrpSpPr>
          <p:cNvPr id="1920" name="Google Shape;1920;g289e4050a48_0_3"/>
          <p:cNvGrpSpPr/>
          <p:nvPr/>
        </p:nvGrpSpPr>
        <p:grpSpPr>
          <a:xfrm>
            <a:off x="6365725" y="1752648"/>
            <a:ext cx="1874597" cy="3052465"/>
            <a:chOff x="-948375" y="2416950"/>
            <a:chExt cx="2765300" cy="4502825"/>
          </a:xfrm>
        </p:grpSpPr>
        <p:sp>
          <p:nvSpPr>
            <p:cNvPr id="1921" name="Google Shape;1921;g289e4050a48_0_3"/>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289e4050a48_0_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289e4050a48_0_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289e4050a48_0_3"/>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289e4050a48_0_3"/>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289e4050a48_0_3"/>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289e4050a48_0_3"/>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289e4050a48_0_3"/>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289e4050a48_0_3"/>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289e4050a48_0_3"/>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289e4050a48_0_3"/>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289e4050a48_0_3"/>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289e4050a48_0_3"/>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289e4050a48_0_3"/>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289e4050a48_0_3"/>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289e4050a48_0_3"/>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289e4050a48_0_3"/>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289e4050a48_0_3"/>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289e4050a48_0_3"/>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289e4050a48_0_3"/>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289e4050a48_0_3"/>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289e4050a48_0_3"/>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289e4050a48_0_3"/>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289e4050a48_0_3"/>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289e4050a48_0_3"/>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289e4050a48_0_3"/>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289e4050a48_0_3"/>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289e4050a48_0_3"/>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289e4050a48_0_3"/>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289e4050a48_0_3"/>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289e4050a48_0_3"/>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289e4050a48_0_3"/>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289e4050a48_0_3"/>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289e4050a48_0_3"/>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289e4050a48_0_3"/>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289e4050a48_0_3"/>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289e4050a48_0_3"/>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289e4050a48_0_3"/>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289e4050a48_0_3"/>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289e4050a48_0_3"/>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289e4050a48_0_3"/>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289e4050a48_0_3"/>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289e4050a48_0_3"/>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289e4050a48_0_3"/>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289e4050a48_0_3"/>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289e4050a48_0_3"/>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289e4050a48_0_3"/>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289e4050a48_0_3"/>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289e4050a48_0_3"/>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289e4050a48_0_3"/>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289e4050a48_0_3"/>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289e4050a48_0_3"/>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289e4050a48_0_3"/>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289e4050a48_0_3"/>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289e4050a48_0_3"/>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289e4050a48_0_3"/>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289e4050a48_0_3"/>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289e4050a48_0_3"/>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289e4050a48_0_3"/>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289e4050a48_0_3"/>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289e4050a48_0_3"/>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289e4050a48_0_3"/>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289e4050a48_0_3"/>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289e4050a48_0_3"/>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289e4050a48_0_3"/>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289e4050a48_0_3"/>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289e4050a48_0_3"/>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289e4050a48_0_3"/>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289e4050a48_0_3"/>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289e4050a48_0_3"/>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289e4050a48_0_3"/>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289e4050a48_0_3"/>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289e4050a48_0_3"/>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289e4050a48_0_3"/>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289e4050a48_0_3"/>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289e4050a48_0_3"/>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289e4050a48_0_3"/>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289e4050a48_0_3"/>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289e4050a48_0_3"/>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289e4050a48_0_3"/>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289e4050a48_0_3"/>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289e4050a48_0_3"/>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289e4050a48_0_3"/>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289e4050a48_0_3"/>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289e4050a48_0_3"/>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289e4050a48_0_3"/>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289e4050a48_0_3"/>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289e4050a48_0_3"/>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289e4050a48_0_3"/>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289e4050a48_0_3"/>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289e4050a48_0_3"/>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289e4050a48_0_3"/>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289e4050a48_0_3"/>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289e4050a48_0_3"/>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g289e4050a48_0_3"/>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289e4050a48_0_3"/>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289e4050a48_0_3"/>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289e4050a48_0_3"/>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289e4050a48_0_3"/>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289e4050a48_0_3"/>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289e4050a48_0_3"/>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289e4050a48_0_3"/>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289e4050a48_0_3"/>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289e4050a48_0_3"/>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289e4050a48_0_3"/>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289e4050a48_0_3"/>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289e4050a48_0_3"/>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289e4050a48_0_3"/>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289e4050a48_0_3"/>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289e4050a48_0_3"/>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289e4050a48_0_3"/>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289e4050a48_0_3"/>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g289e4050a48_0_593"/>
          <p:cNvSpPr txBox="1"/>
          <p:nvPr/>
        </p:nvSpPr>
        <p:spPr>
          <a:xfrm>
            <a:off x="2664650" y="236050"/>
            <a:ext cx="46563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ama"/>
                <a:ea typeface="Georama"/>
                <a:cs typeface="Georama"/>
                <a:sym typeface="Georama"/>
              </a:rPr>
              <a:t>Intelligent System Development Cycle</a:t>
            </a:r>
            <a:endParaRPr b="1" sz="1800">
              <a:latin typeface="Georama"/>
              <a:ea typeface="Georama"/>
              <a:cs typeface="Georama"/>
              <a:sym typeface="Georama"/>
            </a:endParaRPr>
          </a:p>
          <a:p>
            <a:pPr indent="0" lvl="0" marL="0" rtl="0" algn="l">
              <a:spcBef>
                <a:spcPts val="0"/>
              </a:spcBef>
              <a:spcAft>
                <a:spcPts val="0"/>
              </a:spcAft>
              <a:buNone/>
            </a:pPr>
            <a:r>
              <a:t/>
            </a:r>
            <a:endParaRPr sz="1800">
              <a:latin typeface="Georama"/>
              <a:ea typeface="Georama"/>
              <a:cs typeface="Georama"/>
              <a:sym typeface="Georama"/>
            </a:endParaRPr>
          </a:p>
        </p:txBody>
      </p:sp>
      <p:sp>
        <p:nvSpPr>
          <p:cNvPr id="2038" name="Google Shape;2038;g289e4050a48_0_593"/>
          <p:cNvSpPr txBox="1"/>
          <p:nvPr/>
        </p:nvSpPr>
        <p:spPr>
          <a:xfrm>
            <a:off x="1931325" y="778550"/>
            <a:ext cx="5786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los Text"/>
                <a:ea typeface="Golos Text"/>
                <a:cs typeface="Golos Text"/>
                <a:sym typeface="Golos Text"/>
              </a:rPr>
              <a:t>CRISP-DM following Waterfall </a:t>
            </a:r>
            <a:endParaRPr b="1">
              <a:latin typeface="Golos Text"/>
              <a:ea typeface="Golos Text"/>
              <a:cs typeface="Golos Text"/>
              <a:sym typeface="Golos Text"/>
            </a:endParaRPr>
          </a:p>
          <a:p>
            <a:pPr indent="0" lvl="0" marL="0" rtl="0" algn="l">
              <a:spcBef>
                <a:spcPts val="0"/>
              </a:spcBef>
              <a:spcAft>
                <a:spcPts val="0"/>
              </a:spcAft>
              <a:buNone/>
            </a:pPr>
            <a:r>
              <a:t/>
            </a:r>
            <a:endParaRPr b="1">
              <a:latin typeface="Golos Text"/>
              <a:ea typeface="Golos Text"/>
              <a:cs typeface="Golos Text"/>
              <a:sym typeface="Golos Text"/>
            </a:endParaRPr>
          </a:p>
          <a:p>
            <a:pPr indent="-317500" lvl="0" marL="457200" rtl="0" algn="l">
              <a:spcBef>
                <a:spcPts val="0"/>
              </a:spcBef>
              <a:spcAft>
                <a:spcPts val="0"/>
              </a:spcAft>
              <a:buSzPts val="1400"/>
              <a:buFont typeface="Golos Text"/>
              <a:buChar char="●"/>
            </a:pPr>
            <a:r>
              <a:rPr b="1" lang="en">
                <a:latin typeface="Golos Text"/>
                <a:ea typeface="Golos Text"/>
                <a:cs typeface="Golos Text"/>
                <a:sym typeface="Golos Text"/>
              </a:rPr>
              <a:t>Sequential </a:t>
            </a:r>
            <a:r>
              <a:rPr lang="en">
                <a:latin typeface="Golos Text"/>
                <a:ea typeface="Golos Text"/>
                <a:cs typeface="Golos Text"/>
                <a:sym typeface="Golos Text"/>
              </a:rPr>
              <a:t>phases: Each phase of this project is completed before the next one begins.</a:t>
            </a:r>
            <a:endParaRPr>
              <a:latin typeface="Golos Text"/>
              <a:ea typeface="Golos Text"/>
              <a:cs typeface="Golos Text"/>
              <a:sym typeface="Golos Text"/>
            </a:endParaRPr>
          </a:p>
          <a:p>
            <a:pPr indent="-317500" lvl="0" marL="457200" rtl="0" algn="l">
              <a:spcBef>
                <a:spcPts val="0"/>
              </a:spcBef>
              <a:spcAft>
                <a:spcPts val="0"/>
              </a:spcAft>
              <a:buSzPts val="1400"/>
              <a:buFont typeface="Golos Text"/>
              <a:buChar char="●"/>
            </a:pPr>
            <a:r>
              <a:rPr b="1" lang="en">
                <a:latin typeface="Golos Text"/>
                <a:ea typeface="Golos Text"/>
                <a:cs typeface="Golos Text"/>
                <a:sym typeface="Golos Text"/>
              </a:rPr>
              <a:t>Well-Defined</a:t>
            </a:r>
            <a:r>
              <a:rPr lang="en">
                <a:latin typeface="Golos Text"/>
                <a:ea typeface="Golos Text"/>
                <a:cs typeface="Golos Text"/>
                <a:sym typeface="Golos Text"/>
              </a:rPr>
              <a:t> Requirements: the basic requirements are well-understood and would not be changed significantly during the course of the project.</a:t>
            </a:r>
            <a:endParaRPr>
              <a:latin typeface="Golos Text"/>
              <a:ea typeface="Golos Text"/>
              <a:cs typeface="Golos Text"/>
              <a:sym typeface="Golos Text"/>
            </a:endParaRPr>
          </a:p>
          <a:p>
            <a:pPr indent="-317500" lvl="0" marL="457200" rtl="0" algn="l">
              <a:spcBef>
                <a:spcPts val="0"/>
              </a:spcBef>
              <a:spcAft>
                <a:spcPts val="0"/>
              </a:spcAft>
              <a:buSzPts val="1400"/>
              <a:buFont typeface="Golos Text"/>
              <a:buChar char="●"/>
            </a:pPr>
            <a:r>
              <a:rPr b="1" lang="en">
                <a:latin typeface="Golos Text"/>
                <a:ea typeface="Golos Text"/>
                <a:cs typeface="Golos Text"/>
                <a:sym typeface="Golos Text"/>
              </a:rPr>
              <a:t>Relatively Stable</a:t>
            </a:r>
            <a:r>
              <a:rPr lang="en">
                <a:latin typeface="Golos Text"/>
                <a:ea typeface="Golos Text"/>
                <a:cs typeface="Golos Text"/>
                <a:sym typeface="Golos Text"/>
              </a:rPr>
              <a:t>: The process, tools, technology, and models used are relatively stable with some scope for modification to be taken into consideration. </a:t>
            </a:r>
            <a:endParaRPr>
              <a:latin typeface="Golos Text"/>
              <a:ea typeface="Golos Text"/>
              <a:cs typeface="Golos Text"/>
              <a:sym typeface="Golos Text"/>
            </a:endParaRPr>
          </a:p>
          <a:p>
            <a:pPr indent="-317500" lvl="0" marL="457200" rtl="0" algn="l">
              <a:spcBef>
                <a:spcPts val="0"/>
              </a:spcBef>
              <a:spcAft>
                <a:spcPts val="0"/>
              </a:spcAft>
              <a:buSzPts val="1400"/>
              <a:buFont typeface="Golos Text"/>
              <a:buChar char="●"/>
            </a:pPr>
            <a:r>
              <a:rPr b="1" lang="en">
                <a:latin typeface="Golos Text"/>
                <a:ea typeface="Golos Text"/>
                <a:cs typeface="Golos Text"/>
                <a:sym typeface="Golos Text"/>
              </a:rPr>
              <a:t>Documentation</a:t>
            </a:r>
            <a:r>
              <a:rPr lang="en">
                <a:latin typeface="Golos Text"/>
                <a:ea typeface="Golos Text"/>
                <a:cs typeface="Golos Text"/>
                <a:sym typeface="Golos Text"/>
              </a:rPr>
              <a:t>: at every stage of our project, there is a need for comprehensive documentation</a:t>
            </a:r>
            <a:endParaRPr>
              <a:latin typeface="Golos Text"/>
              <a:ea typeface="Golos Text"/>
              <a:cs typeface="Golos Text"/>
              <a:sym typeface="Golos Text"/>
            </a:endParaRPr>
          </a:p>
          <a:p>
            <a:pPr indent="-317500" lvl="0" marL="457200" rtl="0" algn="l">
              <a:spcBef>
                <a:spcPts val="0"/>
              </a:spcBef>
              <a:spcAft>
                <a:spcPts val="0"/>
              </a:spcAft>
              <a:buSzPts val="1400"/>
              <a:buFont typeface="Golos Text"/>
              <a:buChar char="●"/>
            </a:pPr>
            <a:r>
              <a:rPr lang="en">
                <a:latin typeface="Golos Text"/>
                <a:ea typeface="Golos Text"/>
                <a:cs typeface="Golos Text"/>
                <a:sym typeface="Golos Text"/>
              </a:rPr>
              <a:t>It is a </a:t>
            </a:r>
            <a:r>
              <a:rPr b="1" lang="en">
                <a:latin typeface="Golos Text"/>
                <a:ea typeface="Golos Text"/>
                <a:cs typeface="Golos Text"/>
                <a:sym typeface="Golos Text"/>
              </a:rPr>
              <a:t>well-structured </a:t>
            </a:r>
            <a:r>
              <a:rPr lang="en">
                <a:latin typeface="Golos Text"/>
                <a:ea typeface="Golos Text"/>
                <a:cs typeface="Golos Text"/>
                <a:sym typeface="Golos Text"/>
              </a:rPr>
              <a:t>approach</a:t>
            </a:r>
            <a:endParaRPr>
              <a:latin typeface="Golos Text"/>
              <a:ea typeface="Golos Text"/>
              <a:cs typeface="Golos Text"/>
              <a:sym typeface="Golos Text"/>
            </a:endParaRPr>
          </a:p>
          <a:p>
            <a:pPr indent="0" lvl="0" marL="0" rtl="0" algn="l">
              <a:spcBef>
                <a:spcPts val="0"/>
              </a:spcBef>
              <a:spcAft>
                <a:spcPts val="0"/>
              </a:spcAft>
              <a:buNone/>
            </a:pPr>
            <a:r>
              <a:t/>
            </a:r>
            <a:endParaRPr>
              <a:latin typeface="Golos Text"/>
              <a:ea typeface="Golos Text"/>
              <a:cs typeface="Golos Text"/>
              <a:sym typeface="Golos Text"/>
            </a:endParaRPr>
          </a:p>
          <a:p>
            <a:pPr indent="0" lvl="0" marL="0" rtl="0" algn="l">
              <a:spcBef>
                <a:spcPts val="0"/>
              </a:spcBef>
              <a:spcAft>
                <a:spcPts val="0"/>
              </a:spcAft>
              <a:buNone/>
            </a:pPr>
            <a:r>
              <a:rPr b="1" i="1" lang="en">
                <a:solidFill>
                  <a:schemeClr val="accent1"/>
                </a:solidFill>
                <a:latin typeface="Golos Text"/>
                <a:ea typeface="Golos Text"/>
                <a:cs typeface="Golos Text"/>
                <a:sym typeface="Golos Text"/>
              </a:rPr>
              <a:t>We have chosen a structured approach that aligns with the CRISP-DM framework, which itself follows waterfall approach with six distinct phases.</a:t>
            </a:r>
            <a:endParaRPr>
              <a:latin typeface="Golos Text"/>
              <a:ea typeface="Golos Text"/>
              <a:cs typeface="Golos Text"/>
              <a:sym typeface="Golos Tex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g24c9825c584_0_6"/>
          <p:cNvSpPr txBox="1"/>
          <p:nvPr/>
        </p:nvSpPr>
        <p:spPr>
          <a:xfrm>
            <a:off x="2246625" y="266400"/>
            <a:ext cx="584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Georama"/>
                <a:ea typeface="Georama"/>
                <a:cs typeface="Georama"/>
                <a:sym typeface="Georama"/>
              </a:rPr>
              <a:t>Planned Development Processes and Activities</a:t>
            </a:r>
            <a:endParaRPr b="1" sz="1500">
              <a:latin typeface="Georama"/>
              <a:ea typeface="Georama"/>
              <a:cs typeface="Georama"/>
              <a:sym typeface="Georama"/>
            </a:endParaRPr>
          </a:p>
        </p:txBody>
      </p:sp>
      <p:sp>
        <p:nvSpPr>
          <p:cNvPr id="2044" name="Google Shape;2044;g24c9825c584_0_6"/>
          <p:cNvSpPr txBox="1"/>
          <p:nvPr/>
        </p:nvSpPr>
        <p:spPr>
          <a:xfrm>
            <a:off x="1959375" y="4461600"/>
            <a:ext cx="6421200" cy="4464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i="1" lang="en" sz="1700">
                <a:solidFill>
                  <a:schemeClr val="dk1"/>
                </a:solidFill>
                <a:latin typeface="Times New Roman"/>
                <a:ea typeface="Times New Roman"/>
                <a:cs typeface="Times New Roman"/>
                <a:sym typeface="Times New Roman"/>
              </a:rPr>
              <a:t>We utilize CRISP_DM model with its six phases</a:t>
            </a:r>
            <a:endParaRPr b="1" i="1" sz="1900">
              <a:solidFill>
                <a:schemeClr val="dk1"/>
              </a:solidFill>
            </a:endParaRPr>
          </a:p>
        </p:txBody>
      </p:sp>
      <p:grpSp>
        <p:nvGrpSpPr>
          <p:cNvPr id="2045" name="Google Shape;2045;g24c9825c584_0_6"/>
          <p:cNvGrpSpPr/>
          <p:nvPr/>
        </p:nvGrpSpPr>
        <p:grpSpPr>
          <a:xfrm>
            <a:off x="362411" y="1152225"/>
            <a:ext cx="2547000" cy="2547000"/>
            <a:chOff x="1293736" y="1258050"/>
            <a:chExt cx="2547000" cy="2547000"/>
          </a:xfrm>
        </p:grpSpPr>
        <p:sp>
          <p:nvSpPr>
            <p:cNvPr id="2046" name="Google Shape;2046;g24c9825c584_0_6"/>
            <p:cNvSpPr/>
            <p:nvPr/>
          </p:nvSpPr>
          <p:spPr>
            <a:xfrm rot="2700000">
              <a:off x="2286374"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g24c9825c584_0_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2048" name="Google Shape;2048;g24c9825c584_0_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Business Understanding</a:t>
              </a:r>
              <a:endParaRPr b="1" sz="800">
                <a:solidFill>
                  <a:srgbClr val="FFFFFF"/>
                </a:solidFill>
                <a:latin typeface="Roboto"/>
                <a:ea typeface="Roboto"/>
                <a:cs typeface="Roboto"/>
                <a:sym typeface="Roboto"/>
              </a:endParaRPr>
            </a:p>
          </p:txBody>
        </p:sp>
      </p:grpSp>
      <p:grpSp>
        <p:nvGrpSpPr>
          <p:cNvPr id="2049" name="Google Shape;2049;g24c9825c584_0_6"/>
          <p:cNvGrpSpPr/>
          <p:nvPr/>
        </p:nvGrpSpPr>
        <p:grpSpPr>
          <a:xfrm>
            <a:off x="1513433" y="1152225"/>
            <a:ext cx="2547000" cy="2547000"/>
            <a:chOff x="3203958" y="1258050"/>
            <a:chExt cx="2547000" cy="2547000"/>
          </a:xfrm>
        </p:grpSpPr>
        <p:sp>
          <p:nvSpPr>
            <p:cNvPr id="2050" name="Google Shape;2050;g24c9825c584_0_6"/>
            <p:cNvSpPr/>
            <p:nvPr/>
          </p:nvSpPr>
          <p:spPr>
            <a:xfrm rot="2700000">
              <a:off x="4196595"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g24c9825c584_0_6"/>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2052" name="Google Shape;2052;g24c9825c584_0_6"/>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Data Understanding</a:t>
              </a:r>
              <a:endParaRPr b="1" sz="800">
                <a:solidFill>
                  <a:srgbClr val="FFFFFF"/>
                </a:solidFill>
                <a:latin typeface="Roboto"/>
                <a:ea typeface="Roboto"/>
                <a:cs typeface="Roboto"/>
                <a:sym typeface="Roboto"/>
              </a:endParaRPr>
            </a:p>
          </p:txBody>
        </p:sp>
      </p:grpSp>
      <p:grpSp>
        <p:nvGrpSpPr>
          <p:cNvPr id="2053" name="Google Shape;2053;g24c9825c584_0_6"/>
          <p:cNvGrpSpPr/>
          <p:nvPr/>
        </p:nvGrpSpPr>
        <p:grpSpPr>
          <a:xfrm>
            <a:off x="2659552" y="1152225"/>
            <a:ext cx="2547000" cy="2547000"/>
            <a:chOff x="5123977" y="1258050"/>
            <a:chExt cx="2547000" cy="2547000"/>
          </a:xfrm>
        </p:grpSpPr>
        <p:sp>
          <p:nvSpPr>
            <p:cNvPr id="2054" name="Google Shape;2054;g24c9825c584_0_6"/>
            <p:cNvSpPr/>
            <p:nvPr/>
          </p:nvSpPr>
          <p:spPr>
            <a:xfrm rot="2700000">
              <a:off x="6116614"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g24c9825c584_0_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2056" name="Google Shape;2056;g24c9825c584_0_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Data Preparation</a:t>
              </a:r>
              <a:endParaRPr b="1" sz="800">
                <a:solidFill>
                  <a:srgbClr val="FFFFFF"/>
                </a:solidFill>
                <a:latin typeface="Roboto"/>
                <a:ea typeface="Roboto"/>
                <a:cs typeface="Roboto"/>
                <a:sym typeface="Roboto"/>
              </a:endParaRPr>
            </a:p>
          </p:txBody>
        </p:sp>
      </p:grpSp>
      <p:grpSp>
        <p:nvGrpSpPr>
          <p:cNvPr id="2057" name="Google Shape;2057;g24c9825c584_0_6"/>
          <p:cNvGrpSpPr/>
          <p:nvPr/>
        </p:nvGrpSpPr>
        <p:grpSpPr>
          <a:xfrm>
            <a:off x="3896477" y="1152225"/>
            <a:ext cx="2547000" cy="2547000"/>
            <a:chOff x="5123977" y="1258050"/>
            <a:chExt cx="2547000" cy="2547000"/>
          </a:xfrm>
        </p:grpSpPr>
        <p:sp>
          <p:nvSpPr>
            <p:cNvPr id="2058" name="Google Shape;2058;g24c9825c584_0_6"/>
            <p:cNvSpPr/>
            <p:nvPr/>
          </p:nvSpPr>
          <p:spPr>
            <a:xfrm rot="2700000">
              <a:off x="6116614"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g24c9825c584_0_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4</a:t>
              </a:r>
              <a:endParaRPr b="1" sz="1200">
                <a:solidFill>
                  <a:srgbClr val="307BF3"/>
                </a:solidFill>
                <a:latin typeface="Roboto"/>
                <a:ea typeface="Roboto"/>
                <a:cs typeface="Roboto"/>
                <a:sym typeface="Roboto"/>
              </a:endParaRPr>
            </a:p>
          </p:txBody>
        </p:sp>
        <p:sp>
          <p:nvSpPr>
            <p:cNvPr id="2060" name="Google Shape;2060;g24c9825c584_0_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Modeling</a:t>
              </a:r>
              <a:endParaRPr b="1" sz="800">
                <a:solidFill>
                  <a:srgbClr val="FFFFFF"/>
                </a:solidFill>
                <a:latin typeface="Roboto"/>
                <a:ea typeface="Roboto"/>
                <a:cs typeface="Roboto"/>
                <a:sym typeface="Roboto"/>
              </a:endParaRPr>
            </a:p>
          </p:txBody>
        </p:sp>
      </p:grpSp>
      <p:grpSp>
        <p:nvGrpSpPr>
          <p:cNvPr id="2061" name="Google Shape;2061;g24c9825c584_0_6"/>
          <p:cNvGrpSpPr/>
          <p:nvPr/>
        </p:nvGrpSpPr>
        <p:grpSpPr>
          <a:xfrm>
            <a:off x="5145052" y="1152225"/>
            <a:ext cx="2547000" cy="2547000"/>
            <a:chOff x="5221227" y="1258050"/>
            <a:chExt cx="2547000" cy="2547000"/>
          </a:xfrm>
        </p:grpSpPr>
        <p:sp>
          <p:nvSpPr>
            <p:cNvPr id="2062" name="Google Shape;2062;g24c9825c584_0_6"/>
            <p:cNvSpPr/>
            <p:nvPr/>
          </p:nvSpPr>
          <p:spPr>
            <a:xfrm rot="2700000">
              <a:off x="6213864"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g24c9825c584_0_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5</a:t>
              </a:r>
              <a:endParaRPr b="1" sz="1200">
                <a:solidFill>
                  <a:srgbClr val="307BF3"/>
                </a:solidFill>
                <a:latin typeface="Roboto"/>
                <a:ea typeface="Roboto"/>
                <a:cs typeface="Roboto"/>
                <a:sym typeface="Roboto"/>
              </a:endParaRPr>
            </a:p>
          </p:txBody>
        </p:sp>
        <p:sp>
          <p:nvSpPr>
            <p:cNvPr id="2064" name="Google Shape;2064;g24c9825c584_0_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Evaluation</a:t>
              </a:r>
              <a:endParaRPr b="1" sz="800">
                <a:solidFill>
                  <a:srgbClr val="FFFFFF"/>
                </a:solidFill>
                <a:latin typeface="Roboto"/>
                <a:ea typeface="Roboto"/>
                <a:cs typeface="Roboto"/>
                <a:sym typeface="Roboto"/>
              </a:endParaRPr>
            </a:p>
          </p:txBody>
        </p:sp>
      </p:grpSp>
      <p:grpSp>
        <p:nvGrpSpPr>
          <p:cNvPr id="2065" name="Google Shape;2065;g24c9825c584_0_6"/>
          <p:cNvGrpSpPr/>
          <p:nvPr/>
        </p:nvGrpSpPr>
        <p:grpSpPr>
          <a:xfrm>
            <a:off x="6348227" y="1213575"/>
            <a:ext cx="2547000" cy="2547000"/>
            <a:chOff x="5123977" y="1258050"/>
            <a:chExt cx="2547000" cy="2547000"/>
          </a:xfrm>
        </p:grpSpPr>
        <p:sp>
          <p:nvSpPr>
            <p:cNvPr id="2066" name="Google Shape;2066;g24c9825c584_0_6"/>
            <p:cNvSpPr/>
            <p:nvPr/>
          </p:nvSpPr>
          <p:spPr>
            <a:xfrm rot="2700000">
              <a:off x="6116614" y="1011412"/>
              <a:ext cx="561726" cy="304027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g24c9825c584_0_6"/>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6</a:t>
              </a:r>
              <a:endParaRPr b="1" sz="1200">
                <a:solidFill>
                  <a:srgbClr val="307BF3"/>
                </a:solidFill>
                <a:latin typeface="Roboto"/>
                <a:ea typeface="Roboto"/>
                <a:cs typeface="Roboto"/>
                <a:sym typeface="Roboto"/>
              </a:endParaRPr>
            </a:p>
          </p:txBody>
        </p:sp>
        <p:sp>
          <p:nvSpPr>
            <p:cNvPr id="2068" name="Google Shape;2068;g24c9825c584_0_6"/>
            <p:cNvSpPr txBox="1"/>
            <p:nvPr/>
          </p:nvSpPr>
          <p:spPr>
            <a:xfrm rot="-2700000">
              <a:off x="5387469" y="2132378"/>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Deployment</a:t>
              </a:r>
              <a:endParaRPr b="1" sz="800">
                <a:solidFill>
                  <a:srgbClr val="FFFFFF"/>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g289e4050a48_0_121"/>
          <p:cNvSpPr txBox="1"/>
          <p:nvPr>
            <p:ph type="title"/>
          </p:nvPr>
        </p:nvSpPr>
        <p:spPr>
          <a:xfrm>
            <a:off x="1362012" y="2191832"/>
            <a:ext cx="6136800" cy="84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2400"/>
              <a:buFont typeface="Bebas Neue"/>
              <a:buNone/>
            </a:pPr>
            <a:r>
              <a:rPr lang="en" sz="3100">
                <a:solidFill>
                  <a:srgbClr val="000000"/>
                </a:solidFill>
              </a:rPr>
              <a:t>Project Organization Plan</a:t>
            </a:r>
            <a:endParaRPr sz="8300"/>
          </a:p>
        </p:txBody>
      </p:sp>
      <p:sp>
        <p:nvSpPr>
          <p:cNvPr id="2074" name="Google Shape;2074;g289e4050a48_0_121"/>
          <p:cNvSpPr txBox="1"/>
          <p:nvPr>
            <p:ph idx="2" type="title"/>
          </p:nvPr>
        </p:nvSpPr>
        <p:spPr>
          <a:xfrm>
            <a:off x="2547430" y="1214635"/>
            <a:ext cx="1702500" cy="114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6000"/>
              <a:buNone/>
            </a:pPr>
            <a:r>
              <a:rPr lang="en"/>
              <a:t>03</a:t>
            </a:r>
            <a:endParaRPr/>
          </a:p>
        </p:txBody>
      </p:sp>
      <p:grpSp>
        <p:nvGrpSpPr>
          <p:cNvPr id="2075" name="Google Shape;2075;g289e4050a48_0_121"/>
          <p:cNvGrpSpPr/>
          <p:nvPr/>
        </p:nvGrpSpPr>
        <p:grpSpPr>
          <a:xfrm>
            <a:off x="6365725" y="1752648"/>
            <a:ext cx="1874597" cy="3052465"/>
            <a:chOff x="-948375" y="2416950"/>
            <a:chExt cx="2765300" cy="4502825"/>
          </a:xfrm>
        </p:grpSpPr>
        <p:sp>
          <p:nvSpPr>
            <p:cNvPr id="2076" name="Google Shape;2076;g289e4050a48_0_121"/>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289e4050a48_0_121"/>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rgbClr val="FEB20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289e4050a48_0_121"/>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289e4050a48_0_121"/>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289e4050a48_0_121"/>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289e4050a48_0_121"/>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289e4050a48_0_121"/>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289e4050a48_0_121"/>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289e4050a48_0_121"/>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289e4050a48_0_121"/>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289e4050a48_0_121"/>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289e4050a48_0_121"/>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289e4050a48_0_121"/>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289e4050a48_0_121"/>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289e4050a48_0_121"/>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289e4050a48_0_121"/>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289e4050a48_0_121"/>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289e4050a48_0_121"/>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289e4050a48_0_121"/>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289e4050a48_0_121"/>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289e4050a48_0_121"/>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289e4050a48_0_121"/>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289e4050a48_0_121"/>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289e4050a48_0_121"/>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289e4050a48_0_121"/>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289e4050a48_0_121"/>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289e4050a48_0_121"/>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289e4050a48_0_121"/>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289e4050a48_0_121"/>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289e4050a48_0_121"/>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g289e4050a48_0_121"/>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289e4050a48_0_121"/>
            <p:cNvSpPr/>
            <p:nvPr/>
          </p:nvSpPr>
          <p:spPr>
            <a:xfrm>
              <a:off x="355900" y="3011700"/>
              <a:ext cx="41925" cy="25"/>
            </a:xfrm>
            <a:custGeom>
              <a:rect b="b" l="l" r="r" t="t"/>
              <a:pathLst>
                <a:path extrusionOk="0" fill="none" h="1" w="1677">
                  <a:moveTo>
                    <a:pt x="1677" y="1"/>
                  </a:moveTo>
                  <a:lnTo>
                    <a:pt x="0" y="1"/>
                  </a:ln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289e4050a48_0_121"/>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289e4050a48_0_121"/>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289e4050a48_0_121"/>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289e4050a48_0_121"/>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289e4050a48_0_121"/>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289e4050a48_0_121"/>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289e4050a48_0_121"/>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289e4050a48_0_121"/>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289e4050a48_0_121"/>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289e4050a48_0_121"/>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289e4050a48_0_121"/>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289e4050a48_0_121"/>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289e4050a48_0_121"/>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289e4050a48_0_121"/>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289e4050a48_0_121"/>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289e4050a48_0_121"/>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289e4050a48_0_121"/>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289e4050a48_0_121"/>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289e4050a48_0_121"/>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289e4050a48_0_121"/>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289e4050a48_0_121"/>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289e4050a48_0_121"/>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289e4050a48_0_121"/>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289e4050a48_0_121"/>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289e4050a48_0_121"/>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289e4050a48_0_121"/>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289e4050a48_0_121"/>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289e4050a48_0_121"/>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289e4050a48_0_121"/>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289e4050a48_0_121"/>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289e4050a48_0_121"/>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289e4050a48_0_121"/>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289e4050a48_0_121"/>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289e4050a48_0_121"/>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289e4050a48_0_121"/>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289e4050a48_0_121"/>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289e4050a48_0_121"/>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289e4050a48_0_121"/>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289e4050a48_0_121"/>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289e4050a48_0_121"/>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289e4050a48_0_121"/>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289e4050a48_0_121"/>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39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g289e4050a48_0_121"/>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g289e4050a48_0_121"/>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289e4050a48_0_121"/>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289e4050a48_0_121"/>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289e4050a48_0_121"/>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289e4050a48_0_121"/>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g289e4050a48_0_121"/>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g289e4050a48_0_121"/>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g289e4050a48_0_121"/>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g289e4050a48_0_121"/>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g289e4050a48_0_121"/>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g289e4050a48_0_121"/>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g289e4050a48_0_121"/>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g289e4050a48_0_121"/>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g289e4050a48_0_121"/>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g289e4050a48_0_121"/>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g289e4050a48_0_121"/>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g289e4050a48_0_121"/>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289e4050a48_0_121"/>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g289e4050a48_0_121"/>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g289e4050a48_0_121"/>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g289e4050a48_0_121"/>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g289e4050a48_0_121"/>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289e4050a48_0_121"/>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289e4050a48_0_121"/>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289e4050a48_0_121"/>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289e4050a48_0_121"/>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289e4050a48_0_121"/>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289e4050a48_0_121"/>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289e4050a48_0_121"/>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289e4050a48_0_121"/>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289e4050a48_0_121"/>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289e4050a48_0_121"/>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289e4050a48_0_121"/>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289e4050a48_0_121"/>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289e4050a48_0_121"/>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289e4050a48_0_121"/>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289e4050a48_0_121"/>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mposting and Recycling Organic Matter Workshop by Slidesgo">
  <a:themeElements>
    <a:clrScheme name="Simple Light">
      <a:dk1>
        <a:srgbClr val="333333"/>
      </a:dk1>
      <a:lt1>
        <a:srgbClr val="EEF8F4"/>
      </a:lt1>
      <a:dk2>
        <a:srgbClr val="FFFFFF"/>
      </a:dk2>
      <a:lt2>
        <a:srgbClr val="FFB100"/>
      </a:lt2>
      <a:accent1>
        <a:srgbClr val="FC5427"/>
      </a:accent1>
      <a:accent2>
        <a:srgbClr val="169FC9"/>
      </a:accent2>
      <a:accent3>
        <a:srgbClr val="74C1A4"/>
      </a:accent3>
      <a:accent4>
        <a:srgbClr val="63AC8D"/>
      </a:accent4>
      <a:accent5>
        <a:srgbClr val="00858E"/>
      </a:accent5>
      <a:accent6>
        <a:srgbClr val="B57961"/>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bhati</dc:creator>
</cp:coreProperties>
</file>