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6858000" cy="9144000"/>
  <p:embeddedFontLst>
    <p:embeddedFont>
      <p:font typeface="Abril Fatface"/>
      <p:regular r:id="rId23"/>
    </p:embeddedFont>
    <p:embeddedFont>
      <p:font typeface="Poppins"/>
      <p:regular r:id="rId24"/>
      <p:bold r:id="rId25"/>
      <p:italic r:id="rId26"/>
      <p:boldItalic r:id="rId27"/>
    </p:embeddedFont>
    <p:embeddedFont>
      <p:font typeface="Poppins Light"/>
      <p:regular r:id="rId28"/>
      <p:bold r:id="rId29"/>
      <p:italic r:id="rId30"/>
      <p:boldItalic r:id="rId31"/>
    </p:embeddedFont>
    <p:embeddedFont>
      <p:font typeface="Yeseva One"/>
      <p:regular r:id="rId32"/>
    </p:embeddedFont>
    <p:embeddedFont>
      <p:font typeface="Homemade Appl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4" roundtripDataSignature="AMtx7mhGRqPmnQqCpkLb7TNjCaFsyndO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3F195C-196E-4F2E-A8DF-A3D195DE763B}">
  <a:tblStyle styleId="{523F195C-196E-4F2E-A8DF-A3D195DE76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oppins-regular.fntdata"/><Relationship Id="rId23" Type="http://schemas.openxmlformats.org/officeDocument/2006/relationships/font" Target="fonts/AbrilFatfac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PoppinsLight-regular.fntdata"/><Relationship Id="rId27" Type="http://schemas.openxmlformats.org/officeDocument/2006/relationships/font" Target="fonts/Poppi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Light-boldItalic.fntdata"/><Relationship Id="rId30" Type="http://schemas.openxmlformats.org/officeDocument/2006/relationships/font" Target="fonts/PoppinsLight-italic.fntdata"/><Relationship Id="rId11" Type="http://schemas.openxmlformats.org/officeDocument/2006/relationships/slide" Target="slides/slide5.xml"/><Relationship Id="rId33" Type="http://schemas.openxmlformats.org/officeDocument/2006/relationships/font" Target="fonts/HomemadeApple-regular.fntdata"/><Relationship Id="rId10" Type="http://schemas.openxmlformats.org/officeDocument/2006/relationships/slide" Target="slides/slide4.xml"/><Relationship Id="rId32" Type="http://schemas.openxmlformats.org/officeDocument/2006/relationships/font" Target="fonts/YesevaOn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6d79d436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g26d79d436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cab8621527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cab862152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c9f7e793c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g2c9f7e793c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c9f7e793c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g2c9f7e793c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cab8621527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g2cab8621527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cab8621527_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g2cab8621527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cab86215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g2cab86215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6d79d43640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g26d79d43640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cab4f09c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g2cab4f09c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c9f7e793cc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g2c9f7e793cc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c9f7e793cc_0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g2c9f7e793cc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c9f7e793cc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g2c9f7e793cc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c9f7e793cc_0_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g2c9f7e793cc_0_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c9f7e793cc_0_1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g2c9f7e793cc_0_1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c9f7e793c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g2c9f7e793c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2.png"/><Relationship Id="rId11" Type="http://schemas.openxmlformats.org/officeDocument/2006/relationships/image" Target="../media/image3.png"/><Relationship Id="rId10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5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477375" y="4358175"/>
            <a:ext cx="7047900" cy="58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type="title"/>
          </p:nvPr>
        </p:nvSpPr>
        <p:spPr>
          <a:xfrm>
            <a:off x="477375" y="1689650"/>
            <a:ext cx="7047900" cy="25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" name="Google Shape;13;p25"/>
          <p:cNvSpPr/>
          <p:nvPr/>
        </p:nvSpPr>
        <p:spPr>
          <a:xfrm>
            <a:off x="8277125" y="125"/>
            <a:ext cx="39147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5"/>
          <p:cNvSpPr/>
          <p:nvPr/>
        </p:nvSpPr>
        <p:spPr>
          <a:xfrm flipH="1" rot="10800000">
            <a:off x="8881707" y="0"/>
            <a:ext cx="1423800" cy="22455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5"/>
          <p:cNvSpPr/>
          <p:nvPr/>
        </p:nvSpPr>
        <p:spPr>
          <a:xfrm flipH="1" rot="10800000">
            <a:off x="9519557" y="125"/>
            <a:ext cx="1143600" cy="1803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5"/>
          <p:cNvSpPr/>
          <p:nvPr/>
        </p:nvSpPr>
        <p:spPr>
          <a:xfrm>
            <a:off x="10389170" y="3535432"/>
            <a:ext cx="1443600" cy="144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5"/>
          <p:cNvSpPr/>
          <p:nvPr/>
        </p:nvSpPr>
        <p:spPr>
          <a:xfrm>
            <a:off x="10793703" y="2782024"/>
            <a:ext cx="634500" cy="63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5"/>
          <p:cNvSpPr/>
          <p:nvPr/>
        </p:nvSpPr>
        <p:spPr>
          <a:xfrm>
            <a:off x="8606871" y="4680157"/>
            <a:ext cx="1679793" cy="1220440"/>
          </a:xfrm>
          <a:custGeom>
            <a:rect b="b" l="l" r="r" t="t"/>
            <a:pathLst>
              <a:path extrusionOk="0" h="1130037" w="1555364">
                <a:moveTo>
                  <a:pt x="232" y="786699"/>
                </a:moveTo>
                <a:cubicBezTo>
                  <a:pt x="-7828" y="760106"/>
                  <a:pt x="196976" y="649768"/>
                  <a:pt x="230827" y="631728"/>
                </a:cubicBezTo>
                <a:cubicBezTo>
                  <a:pt x="364031" y="560729"/>
                  <a:pt x="492676" y="484081"/>
                  <a:pt x="626540" y="414653"/>
                </a:cubicBezTo>
                <a:cubicBezTo>
                  <a:pt x="721762" y="365276"/>
                  <a:pt x="823898" y="332043"/>
                  <a:pt x="919529" y="284151"/>
                </a:cubicBezTo>
                <a:cubicBezTo>
                  <a:pt x="1073853" y="206865"/>
                  <a:pt x="1232540" y="140409"/>
                  <a:pt x="1386350" y="62638"/>
                </a:cubicBezTo>
                <a:cubicBezTo>
                  <a:pt x="1404885" y="53275"/>
                  <a:pt x="1521938" y="-22087"/>
                  <a:pt x="1530425" y="6393"/>
                </a:cubicBezTo>
                <a:cubicBezTo>
                  <a:pt x="1555180" y="89374"/>
                  <a:pt x="1560562" y="203874"/>
                  <a:pt x="1550732" y="288799"/>
                </a:cubicBezTo>
                <a:cubicBezTo>
                  <a:pt x="1538816" y="391764"/>
                  <a:pt x="1535749" y="496978"/>
                  <a:pt x="1496906" y="595199"/>
                </a:cubicBezTo>
                <a:cubicBezTo>
                  <a:pt x="1398208" y="844783"/>
                  <a:pt x="1145672" y="1066011"/>
                  <a:pt x="893879" y="1114846"/>
                </a:cubicBezTo>
                <a:cubicBezTo>
                  <a:pt x="688196" y="1154726"/>
                  <a:pt x="446556" y="1115512"/>
                  <a:pt x="275215" y="1004012"/>
                </a:cubicBezTo>
                <a:cubicBezTo>
                  <a:pt x="213104" y="963589"/>
                  <a:pt x="6486" y="807341"/>
                  <a:pt x="232" y="7866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5"/>
          <p:cNvSpPr/>
          <p:nvPr/>
        </p:nvSpPr>
        <p:spPr>
          <a:xfrm>
            <a:off x="9259706" y="5561024"/>
            <a:ext cx="1493497" cy="1281241"/>
          </a:xfrm>
          <a:custGeom>
            <a:rect b="b" l="l" r="r" t="t"/>
            <a:pathLst>
              <a:path extrusionOk="0" h="1186334" w="1382868">
                <a:moveTo>
                  <a:pt x="467097" y="35491"/>
                </a:moveTo>
                <a:cubicBezTo>
                  <a:pt x="233382" y="101500"/>
                  <a:pt x="149619" y="254976"/>
                  <a:pt x="122654" y="298124"/>
                </a:cubicBezTo>
                <a:cubicBezTo>
                  <a:pt x="49968" y="414415"/>
                  <a:pt x="27566" y="565958"/>
                  <a:pt x="5667" y="697308"/>
                </a:cubicBezTo>
                <a:cubicBezTo>
                  <a:pt x="-1571" y="740732"/>
                  <a:pt x="1591" y="859604"/>
                  <a:pt x="1591" y="859604"/>
                </a:cubicBezTo>
                <a:cubicBezTo>
                  <a:pt x="-6744" y="934537"/>
                  <a:pt x="18793" y="1013823"/>
                  <a:pt x="51950" y="1080146"/>
                </a:cubicBezTo>
                <a:cubicBezTo>
                  <a:pt x="105613" y="1187483"/>
                  <a:pt x="267948" y="1213610"/>
                  <a:pt x="365646" y="1157784"/>
                </a:cubicBezTo>
                <a:cubicBezTo>
                  <a:pt x="456305" y="1105978"/>
                  <a:pt x="487594" y="1010585"/>
                  <a:pt x="542677" y="927956"/>
                </a:cubicBezTo>
                <a:cubicBezTo>
                  <a:pt x="590503" y="856213"/>
                  <a:pt x="655311" y="792177"/>
                  <a:pt x="710394" y="726073"/>
                </a:cubicBezTo>
                <a:cubicBezTo>
                  <a:pt x="820636" y="593780"/>
                  <a:pt x="1001011" y="545936"/>
                  <a:pt x="1132799" y="443428"/>
                </a:cubicBezTo>
                <a:cubicBezTo>
                  <a:pt x="1206599" y="386031"/>
                  <a:pt x="1360256" y="327995"/>
                  <a:pt x="1381268" y="222915"/>
                </a:cubicBezTo>
                <a:cubicBezTo>
                  <a:pt x="1405185" y="103338"/>
                  <a:pt x="1154411" y="43893"/>
                  <a:pt x="1073792" y="36558"/>
                </a:cubicBezTo>
                <a:cubicBezTo>
                  <a:pt x="792861" y="11021"/>
                  <a:pt x="700821" y="-30507"/>
                  <a:pt x="467097" y="354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oogle Shape;20;p25"/>
          <p:cNvGrpSpPr/>
          <p:nvPr/>
        </p:nvGrpSpPr>
        <p:grpSpPr>
          <a:xfrm>
            <a:off x="10359957" y="5182183"/>
            <a:ext cx="1502034" cy="1675952"/>
            <a:chOff x="6415621" y="443747"/>
            <a:chExt cx="1388458" cy="1549225"/>
          </a:xfrm>
        </p:grpSpPr>
        <p:sp>
          <p:nvSpPr>
            <p:cNvPr id="21" name="Google Shape;21;p25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5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5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5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5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5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5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5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5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5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5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32;p25"/>
          <p:cNvGrpSpPr/>
          <p:nvPr/>
        </p:nvGrpSpPr>
        <p:grpSpPr>
          <a:xfrm>
            <a:off x="8692696" y="4599830"/>
            <a:ext cx="1812954" cy="2501662"/>
            <a:chOff x="259396" y="3664530"/>
            <a:chExt cx="1812954" cy="2501662"/>
          </a:xfrm>
        </p:grpSpPr>
        <p:sp>
          <p:nvSpPr>
            <p:cNvPr id="33" name="Google Shape;33;p25"/>
            <p:cNvSpPr/>
            <p:nvPr/>
          </p:nvSpPr>
          <p:spPr>
            <a:xfrm>
              <a:off x="1060156" y="4349599"/>
              <a:ext cx="684212" cy="1597125"/>
            </a:xfrm>
            <a:custGeom>
              <a:rect b="b" l="l" r="r" t="t"/>
              <a:pathLst>
                <a:path extrusionOk="0" h="1597125" w="684212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5"/>
            <p:cNvSpPr/>
            <p:nvPr/>
          </p:nvSpPr>
          <p:spPr>
            <a:xfrm>
              <a:off x="1316492" y="4740748"/>
              <a:ext cx="499154" cy="365381"/>
            </a:xfrm>
            <a:custGeom>
              <a:rect b="b" l="l" r="r" t="t"/>
              <a:pathLst>
                <a:path extrusionOk="0" h="365381" w="499154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5"/>
            <p:cNvSpPr/>
            <p:nvPr/>
          </p:nvSpPr>
          <p:spPr>
            <a:xfrm>
              <a:off x="1426327" y="4286272"/>
              <a:ext cx="579329" cy="543086"/>
            </a:xfrm>
            <a:custGeom>
              <a:rect b="b" l="l" r="r" t="t"/>
              <a:pathLst>
                <a:path extrusionOk="0" h="543086" w="579329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5"/>
            <p:cNvSpPr/>
            <p:nvPr/>
          </p:nvSpPr>
          <p:spPr>
            <a:xfrm>
              <a:off x="1645711" y="4008904"/>
              <a:ext cx="426639" cy="441396"/>
            </a:xfrm>
            <a:custGeom>
              <a:rect b="b" l="l" r="r" t="t"/>
              <a:pathLst>
                <a:path extrusionOk="0" h="441396" w="426639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5"/>
            <p:cNvSpPr/>
            <p:nvPr/>
          </p:nvSpPr>
          <p:spPr>
            <a:xfrm>
              <a:off x="1388329" y="4191271"/>
              <a:ext cx="110033" cy="635808"/>
            </a:xfrm>
            <a:custGeom>
              <a:rect b="b" l="l" r="r" t="t"/>
              <a:pathLst>
                <a:path extrusionOk="0" h="635808" w="110033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5"/>
            <p:cNvSpPr/>
            <p:nvPr/>
          </p:nvSpPr>
          <p:spPr>
            <a:xfrm>
              <a:off x="822665" y="4139149"/>
              <a:ext cx="450147" cy="2027043"/>
            </a:xfrm>
            <a:custGeom>
              <a:rect b="b" l="l" r="r" t="t"/>
              <a:pathLst>
                <a:path extrusionOk="0" h="2027043" w="450147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5"/>
            <p:cNvSpPr/>
            <p:nvPr/>
          </p:nvSpPr>
          <p:spPr>
            <a:xfrm>
              <a:off x="502887" y="3664530"/>
              <a:ext cx="349749" cy="531038"/>
            </a:xfrm>
            <a:custGeom>
              <a:rect b="b" l="l" r="r" t="t"/>
              <a:pathLst>
                <a:path extrusionOk="0" h="531038" w="349749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5"/>
            <p:cNvSpPr/>
            <p:nvPr/>
          </p:nvSpPr>
          <p:spPr>
            <a:xfrm>
              <a:off x="633113" y="4255535"/>
              <a:ext cx="309080" cy="161443"/>
            </a:xfrm>
            <a:custGeom>
              <a:rect b="b" l="l" r="r" t="t"/>
              <a:pathLst>
                <a:path extrusionOk="0" h="161443" w="30908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5"/>
            <p:cNvSpPr/>
            <p:nvPr/>
          </p:nvSpPr>
          <p:spPr>
            <a:xfrm>
              <a:off x="287063" y="3837744"/>
              <a:ext cx="379620" cy="439743"/>
            </a:xfrm>
            <a:custGeom>
              <a:rect b="b" l="l" r="r" t="t"/>
              <a:pathLst>
                <a:path extrusionOk="0" h="439743" w="37962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5"/>
            <p:cNvSpPr/>
            <p:nvPr/>
          </p:nvSpPr>
          <p:spPr>
            <a:xfrm>
              <a:off x="942190" y="3687690"/>
              <a:ext cx="141301" cy="825288"/>
            </a:xfrm>
            <a:custGeom>
              <a:rect b="b" l="l" r="r" t="t"/>
              <a:pathLst>
                <a:path extrusionOk="0" h="825288" w="141301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5"/>
            <p:cNvSpPr/>
            <p:nvPr/>
          </p:nvSpPr>
          <p:spPr>
            <a:xfrm>
              <a:off x="1083304" y="3808620"/>
              <a:ext cx="300599" cy="1051239"/>
            </a:xfrm>
            <a:custGeom>
              <a:rect b="b" l="l" r="r" t="t"/>
              <a:pathLst>
                <a:path extrusionOk="0" h="1051239" w="300599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5"/>
            <p:cNvSpPr/>
            <p:nvPr/>
          </p:nvSpPr>
          <p:spPr>
            <a:xfrm>
              <a:off x="259396" y="4451460"/>
              <a:ext cx="755570" cy="317914"/>
            </a:xfrm>
            <a:custGeom>
              <a:rect b="b" l="l" r="r" t="t"/>
              <a:pathLst>
                <a:path extrusionOk="0" h="317914" w="75557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5"/>
            <p:cNvSpPr/>
            <p:nvPr/>
          </p:nvSpPr>
          <p:spPr>
            <a:xfrm>
              <a:off x="1000288" y="4745719"/>
              <a:ext cx="104008" cy="131922"/>
            </a:xfrm>
            <a:custGeom>
              <a:rect b="b" l="l" r="r" t="t"/>
              <a:pathLst>
                <a:path extrusionOk="0" h="131922" w="104008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" name="Google Shape;46;p25"/>
          <p:cNvGrpSpPr/>
          <p:nvPr/>
        </p:nvGrpSpPr>
        <p:grpSpPr>
          <a:xfrm rot="10800000">
            <a:off x="9902441" y="8"/>
            <a:ext cx="1502034" cy="1675952"/>
            <a:chOff x="6415621" y="443747"/>
            <a:chExt cx="1388458" cy="1549225"/>
          </a:xfrm>
        </p:grpSpPr>
        <p:sp>
          <p:nvSpPr>
            <p:cNvPr id="47" name="Google Shape;47;p25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5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5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5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5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5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5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5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5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5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5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25"/>
          <p:cNvSpPr/>
          <p:nvPr/>
        </p:nvSpPr>
        <p:spPr>
          <a:xfrm flipH="1">
            <a:off x="10880985" y="-83395"/>
            <a:ext cx="1385619" cy="1380040"/>
          </a:xfrm>
          <a:custGeom>
            <a:rect b="b" l="l" r="r" t="t"/>
            <a:pathLst>
              <a:path extrusionOk="0" h="943617" w="947432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imeline">
  <p:cSld name="CUSTOM_14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 txBox="1"/>
          <p:nvPr>
            <p:ph idx="1" type="subTitle"/>
          </p:nvPr>
        </p:nvSpPr>
        <p:spPr>
          <a:xfrm>
            <a:off x="587713" y="2316000"/>
            <a:ext cx="2215500" cy="60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4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60" name="Google Shape;360;p34"/>
          <p:cNvSpPr txBox="1"/>
          <p:nvPr>
            <p:ph idx="2" type="subTitle"/>
          </p:nvPr>
        </p:nvSpPr>
        <p:spPr>
          <a:xfrm>
            <a:off x="2787980" y="2316000"/>
            <a:ext cx="2215500" cy="60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4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61" name="Google Shape;361;p34"/>
          <p:cNvSpPr txBox="1"/>
          <p:nvPr>
            <p:ph idx="3" type="subTitle"/>
          </p:nvPr>
        </p:nvSpPr>
        <p:spPr>
          <a:xfrm>
            <a:off x="4988248" y="2316000"/>
            <a:ext cx="2215500" cy="606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62" name="Google Shape;362;p34"/>
          <p:cNvSpPr txBox="1"/>
          <p:nvPr>
            <p:ph idx="4" type="subTitle"/>
          </p:nvPr>
        </p:nvSpPr>
        <p:spPr>
          <a:xfrm>
            <a:off x="7188516" y="2316000"/>
            <a:ext cx="2215500" cy="60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4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63" name="Google Shape;363;p34"/>
          <p:cNvSpPr txBox="1"/>
          <p:nvPr>
            <p:ph idx="5" type="subTitle"/>
          </p:nvPr>
        </p:nvSpPr>
        <p:spPr>
          <a:xfrm>
            <a:off x="9388784" y="2316000"/>
            <a:ext cx="2215500" cy="60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4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64" name="Google Shape;364;p34"/>
          <p:cNvSpPr txBox="1"/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65" name="Google Shape;365;p34"/>
          <p:cNvSpPr txBox="1"/>
          <p:nvPr>
            <p:ph idx="6" type="body"/>
          </p:nvPr>
        </p:nvSpPr>
        <p:spPr>
          <a:xfrm>
            <a:off x="587725" y="3238625"/>
            <a:ext cx="2200200" cy="1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6" name="Google Shape;366;p34"/>
          <p:cNvSpPr txBox="1"/>
          <p:nvPr>
            <p:ph idx="7" type="body"/>
          </p:nvPr>
        </p:nvSpPr>
        <p:spPr>
          <a:xfrm>
            <a:off x="2803225" y="3238625"/>
            <a:ext cx="2185200" cy="1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7" name="Google Shape;367;p34"/>
          <p:cNvSpPr txBox="1"/>
          <p:nvPr>
            <p:ph idx="8" type="body"/>
          </p:nvPr>
        </p:nvSpPr>
        <p:spPr>
          <a:xfrm>
            <a:off x="4988250" y="3238625"/>
            <a:ext cx="2215500" cy="1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8" name="Google Shape;368;p34"/>
          <p:cNvSpPr txBox="1"/>
          <p:nvPr>
            <p:ph idx="9" type="body"/>
          </p:nvPr>
        </p:nvSpPr>
        <p:spPr>
          <a:xfrm>
            <a:off x="7242675" y="3238625"/>
            <a:ext cx="2146200" cy="1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9" name="Google Shape;369;p34"/>
          <p:cNvSpPr txBox="1"/>
          <p:nvPr>
            <p:ph idx="13" type="body"/>
          </p:nvPr>
        </p:nvSpPr>
        <p:spPr>
          <a:xfrm>
            <a:off x="9388625" y="3238625"/>
            <a:ext cx="2215500" cy="1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0" name="Google Shape;370;p34"/>
          <p:cNvSpPr/>
          <p:nvPr/>
        </p:nvSpPr>
        <p:spPr>
          <a:xfrm flipH="1" rot="10800000">
            <a:off x="2" y="-100"/>
            <a:ext cx="999900" cy="1577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4"/>
          <p:cNvSpPr/>
          <p:nvPr/>
        </p:nvSpPr>
        <p:spPr>
          <a:xfrm flipH="1" rot="10800000">
            <a:off x="447960" y="144"/>
            <a:ext cx="803100" cy="1266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2" name="Google Shape;372;p34"/>
          <p:cNvGrpSpPr/>
          <p:nvPr/>
        </p:nvGrpSpPr>
        <p:grpSpPr>
          <a:xfrm rot="10800000">
            <a:off x="717184" y="88"/>
            <a:ext cx="1054812" cy="1176946"/>
            <a:chOff x="6415621" y="443747"/>
            <a:chExt cx="1388458" cy="1549225"/>
          </a:xfrm>
        </p:grpSpPr>
        <p:sp>
          <p:nvSpPr>
            <p:cNvPr id="373" name="Google Shape;373;p34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p34"/>
          <p:cNvSpPr/>
          <p:nvPr/>
        </p:nvSpPr>
        <p:spPr>
          <a:xfrm flipH="1">
            <a:off x="10880985" y="-83395"/>
            <a:ext cx="1385619" cy="1380040"/>
          </a:xfrm>
          <a:custGeom>
            <a:rect b="b" l="l" r="r" t="t"/>
            <a:pathLst>
              <a:path extrusionOk="0" h="943617" w="947432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Title and text right">
  <p:cSld name="CUSTOM_16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5"/>
          <p:cNvSpPr txBox="1"/>
          <p:nvPr>
            <p:ph type="title"/>
          </p:nvPr>
        </p:nvSpPr>
        <p:spPr>
          <a:xfrm>
            <a:off x="6563475" y="2122000"/>
            <a:ext cx="53931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88" name="Google Shape;388;p35"/>
          <p:cNvSpPr txBox="1"/>
          <p:nvPr>
            <p:ph idx="1" type="body"/>
          </p:nvPr>
        </p:nvSpPr>
        <p:spPr>
          <a:xfrm>
            <a:off x="6563572" y="3503650"/>
            <a:ext cx="53931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9" name="Google Shape;389;p35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1 Title and text left">
  <p:cSld name="CUSTOM_15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6"/>
          <p:cNvSpPr/>
          <p:nvPr/>
        </p:nvSpPr>
        <p:spPr>
          <a:xfrm>
            <a:off x="6136325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6"/>
          <p:cNvSpPr txBox="1"/>
          <p:nvPr>
            <p:ph type="title"/>
          </p:nvPr>
        </p:nvSpPr>
        <p:spPr>
          <a:xfrm>
            <a:off x="340851" y="1981100"/>
            <a:ext cx="5346000" cy="12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93" name="Google Shape;393;p36"/>
          <p:cNvSpPr txBox="1"/>
          <p:nvPr>
            <p:ph idx="1" type="body"/>
          </p:nvPr>
        </p:nvSpPr>
        <p:spPr>
          <a:xfrm>
            <a:off x="340947" y="3438950"/>
            <a:ext cx="53460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Certificate">
  <p:cSld name="CUSTOM_23">
    <p:bg>
      <p:bgPr>
        <a:solidFill>
          <a:schemeClr val="accent3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/>
          <p:nvPr/>
        </p:nvSpPr>
        <p:spPr>
          <a:xfrm>
            <a:off x="1074000" y="611250"/>
            <a:ext cx="10044000" cy="5635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7"/>
          <p:cNvSpPr txBox="1"/>
          <p:nvPr>
            <p:ph type="title"/>
          </p:nvPr>
        </p:nvSpPr>
        <p:spPr>
          <a:xfrm>
            <a:off x="1183675" y="941325"/>
            <a:ext cx="98250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397" name="Google Shape;397;p37"/>
          <p:cNvSpPr txBox="1"/>
          <p:nvPr>
            <p:ph idx="1" type="subTitle"/>
          </p:nvPr>
        </p:nvSpPr>
        <p:spPr>
          <a:xfrm>
            <a:off x="2187000" y="2682870"/>
            <a:ext cx="78180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398" name="Google Shape;398;p37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9" name="Google Shape;399;p37"/>
          <p:cNvSpPr txBox="1"/>
          <p:nvPr>
            <p:ph idx="2" type="subTitle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/>
        </p:txBody>
      </p:sp>
      <p:sp>
        <p:nvSpPr>
          <p:cNvPr id="400" name="Google Shape;400;p37"/>
          <p:cNvSpPr txBox="1"/>
          <p:nvPr>
            <p:ph idx="3" type="title"/>
          </p:nvPr>
        </p:nvSpPr>
        <p:spPr>
          <a:xfrm>
            <a:off x="1398850" y="3932275"/>
            <a:ext cx="93945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401" name="Google Shape;401;p37"/>
          <p:cNvSpPr txBox="1"/>
          <p:nvPr>
            <p:ph idx="4" type="subTitle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i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402" name="Google Shape;402;p37"/>
          <p:cNvCxnSpPr/>
          <p:nvPr/>
        </p:nvCxnSpPr>
        <p:spPr>
          <a:xfrm>
            <a:off x="1301663" y="5770888"/>
            <a:ext cx="29865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3" name="Google Shape;403;p37"/>
          <p:cNvCxnSpPr/>
          <p:nvPr/>
        </p:nvCxnSpPr>
        <p:spPr>
          <a:xfrm>
            <a:off x="7903838" y="5770888"/>
            <a:ext cx="29865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4" name="Google Shape;404;p37"/>
          <p:cNvSpPr txBox="1"/>
          <p:nvPr>
            <p:ph idx="5" type="subTitle"/>
          </p:nvPr>
        </p:nvSpPr>
        <p:spPr>
          <a:xfrm>
            <a:off x="1301675" y="5770888"/>
            <a:ext cx="29811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i="1"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i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i="1"/>
            </a:lvl9pPr>
          </a:lstStyle>
          <a:p/>
        </p:txBody>
      </p:sp>
      <p:sp>
        <p:nvSpPr>
          <p:cNvPr id="405" name="Google Shape;405;p37"/>
          <p:cNvSpPr txBox="1"/>
          <p:nvPr>
            <p:ph idx="6" type="subTitle"/>
          </p:nvPr>
        </p:nvSpPr>
        <p:spPr>
          <a:xfrm>
            <a:off x="7909250" y="5770888"/>
            <a:ext cx="29811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i="1"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i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i="1"/>
            </a:lvl9pPr>
          </a:lstStyle>
          <a:p/>
        </p:txBody>
      </p:sp>
      <p:sp>
        <p:nvSpPr>
          <p:cNvPr id="406" name="Google Shape;406;p37"/>
          <p:cNvSpPr txBox="1"/>
          <p:nvPr>
            <p:ph idx="7" type="subTitle"/>
          </p:nvPr>
        </p:nvSpPr>
        <p:spPr>
          <a:xfrm>
            <a:off x="1301675" y="5472688"/>
            <a:ext cx="29811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i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i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i="1"/>
            </a:lvl9pPr>
          </a:lstStyle>
          <a:p/>
        </p:txBody>
      </p:sp>
      <p:sp>
        <p:nvSpPr>
          <p:cNvPr id="407" name="Google Shape;407;p37"/>
          <p:cNvSpPr txBox="1"/>
          <p:nvPr>
            <p:ph idx="8" type="subTitle"/>
          </p:nvPr>
        </p:nvSpPr>
        <p:spPr>
          <a:xfrm>
            <a:off x="7909250" y="5472688"/>
            <a:ext cx="29811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i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i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i="1"/>
            </a:lvl9pPr>
          </a:lstStyle>
          <a:p/>
        </p:txBody>
      </p:sp>
      <p:grpSp>
        <p:nvGrpSpPr>
          <p:cNvPr id="408" name="Google Shape;408;p37"/>
          <p:cNvGrpSpPr/>
          <p:nvPr/>
        </p:nvGrpSpPr>
        <p:grpSpPr>
          <a:xfrm>
            <a:off x="10216696" y="3914030"/>
            <a:ext cx="1812954" cy="2501662"/>
            <a:chOff x="259396" y="3664530"/>
            <a:chExt cx="1812954" cy="2501662"/>
          </a:xfrm>
        </p:grpSpPr>
        <p:sp>
          <p:nvSpPr>
            <p:cNvPr id="409" name="Google Shape;409;p37"/>
            <p:cNvSpPr/>
            <p:nvPr/>
          </p:nvSpPr>
          <p:spPr>
            <a:xfrm>
              <a:off x="1060156" y="4349599"/>
              <a:ext cx="684212" cy="1597125"/>
            </a:xfrm>
            <a:custGeom>
              <a:rect b="b" l="l" r="r" t="t"/>
              <a:pathLst>
                <a:path extrusionOk="0" h="1597125" w="684212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1316492" y="4740748"/>
              <a:ext cx="499154" cy="365381"/>
            </a:xfrm>
            <a:custGeom>
              <a:rect b="b" l="l" r="r" t="t"/>
              <a:pathLst>
                <a:path extrusionOk="0" h="365381" w="499154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1426327" y="4286272"/>
              <a:ext cx="579329" cy="543086"/>
            </a:xfrm>
            <a:custGeom>
              <a:rect b="b" l="l" r="r" t="t"/>
              <a:pathLst>
                <a:path extrusionOk="0" h="543086" w="579329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1645711" y="4008904"/>
              <a:ext cx="426639" cy="441396"/>
            </a:xfrm>
            <a:custGeom>
              <a:rect b="b" l="l" r="r" t="t"/>
              <a:pathLst>
                <a:path extrusionOk="0" h="441396" w="426639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1388329" y="4191271"/>
              <a:ext cx="110033" cy="635808"/>
            </a:xfrm>
            <a:custGeom>
              <a:rect b="b" l="l" r="r" t="t"/>
              <a:pathLst>
                <a:path extrusionOk="0" h="635808" w="110033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822665" y="4139149"/>
              <a:ext cx="450147" cy="2027043"/>
            </a:xfrm>
            <a:custGeom>
              <a:rect b="b" l="l" r="r" t="t"/>
              <a:pathLst>
                <a:path extrusionOk="0" h="2027043" w="450147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502887" y="3664530"/>
              <a:ext cx="349749" cy="531038"/>
            </a:xfrm>
            <a:custGeom>
              <a:rect b="b" l="l" r="r" t="t"/>
              <a:pathLst>
                <a:path extrusionOk="0" h="531038" w="349749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633113" y="4255535"/>
              <a:ext cx="309080" cy="161443"/>
            </a:xfrm>
            <a:custGeom>
              <a:rect b="b" l="l" r="r" t="t"/>
              <a:pathLst>
                <a:path extrusionOk="0" h="161443" w="30908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287063" y="3837744"/>
              <a:ext cx="379620" cy="439743"/>
            </a:xfrm>
            <a:custGeom>
              <a:rect b="b" l="l" r="r" t="t"/>
              <a:pathLst>
                <a:path extrusionOk="0" h="439743" w="37962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942190" y="3687690"/>
              <a:ext cx="141301" cy="825288"/>
            </a:xfrm>
            <a:custGeom>
              <a:rect b="b" l="l" r="r" t="t"/>
              <a:pathLst>
                <a:path extrusionOk="0" h="825288" w="141301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1083304" y="3808620"/>
              <a:ext cx="300599" cy="1051239"/>
            </a:xfrm>
            <a:custGeom>
              <a:rect b="b" l="l" r="r" t="t"/>
              <a:pathLst>
                <a:path extrusionOk="0" h="1051239" w="300599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259396" y="4451460"/>
              <a:ext cx="755570" cy="317914"/>
            </a:xfrm>
            <a:custGeom>
              <a:rect b="b" l="l" r="r" t="t"/>
              <a:pathLst>
                <a:path extrusionOk="0" h="317914" w="75557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1000288" y="4745719"/>
              <a:ext cx="104008" cy="131922"/>
            </a:xfrm>
            <a:custGeom>
              <a:rect b="b" l="l" r="r" t="t"/>
              <a:pathLst>
                <a:path extrusionOk="0" h="131922" w="104008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2" name="Google Shape;422;p37"/>
          <p:cNvSpPr/>
          <p:nvPr/>
        </p:nvSpPr>
        <p:spPr>
          <a:xfrm>
            <a:off x="10545633" y="5293463"/>
            <a:ext cx="1281479" cy="846474"/>
          </a:xfrm>
          <a:custGeom>
            <a:rect b="b" l="l" r="r" t="t"/>
            <a:pathLst>
              <a:path extrusionOk="0" h="632878" w="958115">
                <a:moveTo>
                  <a:pt x="0" y="170479"/>
                </a:moveTo>
                <a:lnTo>
                  <a:pt x="958110" y="0"/>
                </a:lnTo>
                <a:cubicBezTo>
                  <a:pt x="958110" y="0"/>
                  <a:pt x="963939" y="545202"/>
                  <a:pt x="598799" y="621468"/>
                </a:cubicBezTo>
                <a:cubicBezTo>
                  <a:pt x="136684" y="717985"/>
                  <a:pt x="0" y="170479"/>
                  <a:pt x="0" y="1704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10808324" y="5624987"/>
            <a:ext cx="1287254" cy="837711"/>
          </a:xfrm>
          <a:custGeom>
            <a:rect b="b" l="l" r="r" t="t"/>
            <a:pathLst>
              <a:path extrusionOk="0" h="626326" w="962433">
                <a:moveTo>
                  <a:pt x="1666" y="0"/>
                </a:moveTo>
                <a:lnTo>
                  <a:pt x="962434" y="154800"/>
                </a:lnTo>
                <a:cubicBezTo>
                  <a:pt x="962434" y="154800"/>
                  <a:pt x="788260" y="671465"/>
                  <a:pt x="418385" y="623135"/>
                </a:cubicBezTo>
                <a:cubicBezTo>
                  <a:pt x="-49731" y="561965"/>
                  <a:pt x="1666" y="0"/>
                  <a:pt x="16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7"/>
          <p:cNvSpPr/>
          <p:nvPr/>
        </p:nvSpPr>
        <p:spPr>
          <a:xfrm>
            <a:off x="10456476" y="6044226"/>
            <a:ext cx="1340979" cy="767349"/>
          </a:xfrm>
          <a:custGeom>
            <a:rect b="b" l="l" r="r" t="t"/>
            <a:pathLst>
              <a:path extrusionOk="0" h="573719" w="1002601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7"/>
          <p:cNvSpPr/>
          <p:nvPr/>
        </p:nvSpPr>
        <p:spPr>
          <a:xfrm rot="10800000">
            <a:off x="725776" y="-26615"/>
            <a:ext cx="969600" cy="1529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7"/>
          <p:cNvSpPr/>
          <p:nvPr/>
        </p:nvSpPr>
        <p:spPr>
          <a:xfrm rot="10800000">
            <a:off x="482227" y="-26546"/>
            <a:ext cx="778800" cy="1228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7" name="Google Shape;427;p37"/>
          <p:cNvGrpSpPr/>
          <p:nvPr/>
        </p:nvGrpSpPr>
        <p:grpSpPr>
          <a:xfrm flipH="1" rot="10800000">
            <a:off x="-22274" y="-26680"/>
            <a:ext cx="1022877" cy="1141314"/>
            <a:chOff x="6415621" y="443747"/>
            <a:chExt cx="1388458" cy="1549225"/>
          </a:xfrm>
        </p:grpSpPr>
        <p:sp>
          <p:nvSpPr>
            <p:cNvPr id="428" name="Google Shape;428;p37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9" name="Google Shape;439;p37"/>
          <p:cNvSpPr/>
          <p:nvPr/>
        </p:nvSpPr>
        <p:spPr>
          <a:xfrm>
            <a:off x="1" y="-83399"/>
            <a:ext cx="942695" cy="938899"/>
          </a:xfrm>
          <a:custGeom>
            <a:rect b="b" l="l" r="r" t="t"/>
            <a:pathLst>
              <a:path extrusionOk="0" h="943617" w="947432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Just title">
  <p:cSld name="CUSTOM_22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8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3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4" name="Google Shape;444;p3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9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b="0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b="0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i="0" sz="3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i="0" sz="3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i="0" sz="3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" sz="3000" u="none" cap="none" strike="noStrik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i="0" sz="3000" u="none" cap="none" strike="noStrike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0" i="0" lang="en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b="0" i="0" lang="en" sz="2700" u="sng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i="0" lang="en" sz="4400" u="none" cap="none" strike="noStrik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b="0" i="0" lang="en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b="0" i="0" sz="27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b="0" i="0" sz="20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446" name="Google Shape;446;p39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447" name="Google Shape;447;p39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8" name="Google Shape;448;p39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9" name="Google Shape;449;p39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0" name="Google Shape;450;p39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1" name="Google Shape;451;p39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i="0" sz="2400" u="none" cap="none" strike="noStrike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452" name="Google Shape;452;p39"/>
          <p:cNvPicPr preferRelativeResize="0"/>
          <p:nvPr/>
        </p:nvPicPr>
        <p:blipFill rotWithShape="1">
          <a:blip r:embed="rId11">
            <a:alphaModFix/>
          </a:blip>
          <a:srcRect b="20905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6"/>
          <p:cNvSpPr/>
          <p:nvPr/>
        </p:nvSpPr>
        <p:spPr>
          <a:xfrm>
            <a:off x="0" y="0"/>
            <a:ext cx="12192000" cy="155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6"/>
          <p:cNvSpPr/>
          <p:nvPr/>
        </p:nvSpPr>
        <p:spPr>
          <a:xfrm>
            <a:off x="10408076" y="1472476"/>
            <a:ext cx="681769" cy="390129"/>
          </a:xfrm>
          <a:custGeom>
            <a:rect b="b" l="l" r="r" t="t"/>
            <a:pathLst>
              <a:path extrusionOk="0" h="573719" w="1002601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" name="Google Shape;62;p26"/>
          <p:cNvGrpSpPr/>
          <p:nvPr/>
        </p:nvGrpSpPr>
        <p:grpSpPr>
          <a:xfrm>
            <a:off x="10216696" y="3914030"/>
            <a:ext cx="1812954" cy="2501662"/>
            <a:chOff x="259396" y="3664530"/>
            <a:chExt cx="1812954" cy="2501662"/>
          </a:xfrm>
        </p:grpSpPr>
        <p:sp>
          <p:nvSpPr>
            <p:cNvPr id="63" name="Google Shape;63;p26"/>
            <p:cNvSpPr/>
            <p:nvPr/>
          </p:nvSpPr>
          <p:spPr>
            <a:xfrm>
              <a:off x="1060156" y="4349599"/>
              <a:ext cx="684212" cy="1597125"/>
            </a:xfrm>
            <a:custGeom>
              <a:rect b="b" l="l" r="r" t="t"/>
              <a:pathLst>
                <a:path extrusionOk="0" h="1597125" w="684212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6"/>
            <p:cNvSpPr/>
            <p:nvPr/>
          </p:nvSpPr>
          <p:spPr>
            <a:xfrm>
              <a:off x="1316492" y="4740748"/>
              <a:ext cx="499154" cy="365381"/>
            </a:xfrm>
            <a:custGeom>
              <a:rect b="b" l="l" r="r" t="t"/>
              <a:pathLst>
                <a:path extrusionOk="0" h="365381" w="499154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6"/>
            <p:cNvSpPr/>
            <p:nvPr/>
          </p:nvSpPr>
          <p:spPr>
            <a:xfrm>
              <a:off x="1426327" y="4286272"/>
              <a:ext cx="579329" cy="543086"/>
            </a:xfrm>
            <a:custGeom>
              <a:rect b="b" l="l" r="r" t="t"/>
              <a:pathLst>
                <a:path extrusionOk="0" h="543086" w="579329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6"/>
            <p:cNvSpPr/>
            <p:nvPr/>
          </p:nvSpPr>
          <p:spPr>
            <a:xfrm>
              <a:off x="1645711" y="4008904"/>
              <a:ext cx="426639" cy="441396"/>
            </a:xfrm>
            <a:custGeom>
              <a:rect b="b" l="l" r="r" t="t"/>
              <a:pathLst>
                <a:path extrusionOk="0" h="441396" w="426639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6"/>
            <p:cNvSpPr/>
            <p:nvPr/>
          </p:nvSpPr>
          <p:spPr>
            <a:xfrm>
              <a:off x="1388329" y="4191271"/>
              <a:ext cx="110033" cy="635808"/>
            </a:xfrm>
            <a:custGeom>
              <a:rect b="b" l="l" r="r" t="t"/>
              <a:pathLst>
                <a:path extrusionOk="0" h="635808" w="110033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6"/>
            <p:cNvSpPr/>
            <p:nvPr/>
          </p:nvSpPr>
          <p:spPr>
            <a:xfrm>
              <a:off x="822665" y="4139149"/>
              <a:ext cx="450147" cy="2027043"/>
            </a:xfrm>
            <a:custGeom>
              <a:rect b="b" l="l" r="r" t="t"/>
              <a:pathLst>
                <a:path extrusionOk="0" h="2027043" w="450147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6"/>
            <p:cNvSpPr/>
            <p:nvPr/>
          </p:nvSpPr>
          <p:spPr>
            <a:xfrm>
              <a:off x="502887" y="3664530"/>
              <a:ext cx="349749" cy="531038"/>
            </a:xfrm>
            <a:custGeom>
              <a:rect b="b" l="l" r="r" t="t"/>
              <a:pathLst>
                <a:path extrusionOk="0" h="531038" w="349749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6"/>
            <p:cNvSpPr/>
            <p:nvPr/>
          </p:nvSpPr>
          <p:spPr>
            <a:xfrm>
              <a:off x="633113" y="4255535"/>
              <a:ext cx="309080" cy="161443"/>
            </a:xfrm>
            <a:custGeom>
              <a:rect b="b" l="l" r="r" t="t"/>
              <a:pathLst>
                <a:path extrusionOk="0" h="161443" w="30908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6"/>
            <p:cNvSpPr/>
            <p:nvPr/>
          </p:nvSpPr>
          <p:spPr>
            <a:xfrm>
              <a:off x="287063" y="3837744"/>
              <a:ext cx="379620" cy="439743"/>
            </a:xfrm>
            <a:custGeom>
              <a:rect b="b" l="l" r="r" t="t"/>
              <a:pathLst>
                <a:path extrusionOk="0" h="439743" w="37962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6"/>
            <p:cNvSpPr/>
            <p:nvPr/>
          </p:nvSpPr>
          <p:spPr>
            <a:xfrm>
              <a:off x="942190" y="3687690"/>
              <a:ext cx="141301" cy="825288"/>
            </a:xfrm>
            <a:custGeom>
              <a:rect b="b" l="l" r="r" t="t"/>
              <a:pathLst>
                <a:path extrusionOk="0" h="825288" w="141301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6"/>
            <p:cNvSpPr/>
            <p:nvPr/>
          </p:nvSpPr>
          <p:spPr>
            <a:xfrm>
              <a:off x="1083304" y="3808620"/>
              <a:ext cx="300599" cy="1051239"/>
            </a:xfrm>
            <a:custGeom>
              <a:rect b="b" l="l" r="r" t="t"/>
              <a:pathLst>
                <a:path extrusionOk="0" h="1051239" w="300599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6"/>
            <p:cNvSpPr/>
            <p:nvPr/>
          </p:nvSpPr>
          <p:spPr>
            <a:xfrm>
              <a:off x="259396" y="4451460"/>
              <a:ext cx="755570" cy="317914"/>
            </a:xfrm>
            <a:custGeom>
              <a:rect b="b" l="l" r="r" t="t"/>
              <a:pathLst>
                <a:path extrusionOk="0" h="317914" w="75557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6"/>
            <p:cNvSpPr/>
            <p:nvPr/>
          </p:nvSpPr>
          <p:spPr>
            <a:xfrm>
              <a:off x="1000288" y="4745719"/>
              <a:ext cx="104008" cy="131922"/>
            </a:xfrm>
            <a:custGeom>
              <a:rect b="b" l="l" r="r" t="t"/>
              <a:pathLst>
                <a:path extrusionOk="0" h="131922" w="104008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26"/>
          <p:cNvSpPr txBox="1"/>
          <p:nvPr>
            <p:ph type="title"/>
          </p:nvPr>
        </p:nvSpPr>
        <p:spPr>
          <a:xfrm>
            <a:off x="1526118" y="2705675"/>
            <a:ext cx="91398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7" name="Google Shape;77;p26"/>
          <p:cNvSpPr txBox="1"/>
          <p:nvPr>
            <p:ph idx="1" type="body"/>
          </p:nvPr>
        </p:nvSpPr>
        <p:spPr>
          <a:xfrm>
            <a:off x="1526075" y="4109975"/>
            <a:ext cx="9139800" cy="22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8" name="Google Shape;78;p26"/>
          <p:cNvSpPr/>
          <p:nvPr>
            <p:ph idx="2" type="pic"/>
          </p:nvPr>
        </p:nvSpPr>
        <p:spPr>
          <a:xfrm>
            <a:off x="5087400" y="372700"/>
            <a:ext cx="2017200" cy="2017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9" name="Google Shape;79;p26"/>
          <p:cNvSpPr/>
          <p:nvPr/>
        </p:nvSpPr>
        <p:spPr>
          <a:xfrm>
            <a:off x="10545633" y="5293463"/>
            <a:ext cx="1281479" cy="846474"/>
          </a:xfrm>
          <a:custGeom>
            <a:rect b="b" l="l" r="r" t="t"/>
            <a:pathLst>
              <a:path extrusionOk="0" h="632878" w="958115">
                <a:moveTo>
                  <a:pt x="0" y="170479"/>
                </a:moveTo>
                <a:lnTo>
                  <a:pt x="958110" y="0"/>
                </a:lnTo>
                <a:cubicBezTo>
                  <a:pt x="958110" y="0"/>
                  <a:pt x="963939" y="545202"/>
                  <a:pt x="598799" y="621468"/>
                </a:cubicBezTo>
                <a:cubicBezTo>
                  <a:pt x="136684" y="717985"/>
                  <a:pt x="0" y="170479"/>
                  <a:pt x="0" y="1704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6"/>
          <p:cNvSpPr/>
          <p:nvPr/>
        </p:nvSpPr>
        <p:spPr>
          <a:xfrm>
            <a:off x="10808324" y="5624987"/>
            <a:ext cx="1287254" cy="837711"/>
          </a:xfrm>
          <a:custGeom>
            <a:rect b="b" l="l" r="r" t="t"/>
            <a:pathLst>
              <a:path extrusionOk="0" h="626326" w="962433">
                <a:moveTo>
                  <a:pt x="1666" y="0"/>
                </a:moveTo>
                <a:lnTo>
                  <a:pt x="962434" y="154800"/>
                </a:lnTo>
                <a:cubicBezTo>
                  <a:pt x="962434" y="154800"/>
                  <a:pt x="788260" y="671465"/>
                  <a:pt x="418385" y="623135"/>
                </a:cubicBezTo>
                <a:cubicBezTo>
                  <a:pt x="-49731" y="561965"/>
                  <a:pt x="1666" y="0"/>
                  <a:pt x="16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6"/>
          <p:cNvSpPr/>
          <p:nvPr/>
        </p:nvSpPr>
        <p:spPr>
          <a:xfrm>
            <a:off x="10456476" y="6044226"/>
            <a:ext cx="1340979" cy="767349"/>
          </a:xfrm>
          <a:custGeom>
            <a:rect b="b" l="l" r="r" t="t"/>
            <a:pathLst>
              <a:path extrusionOk="0" h="573719" w="1002601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6"/>
          <p:cNvSpPr/>
          <p:nvPr/>
        </p:nvSpPr>
        <p:spPr>
          <a:xfrm rot="5400000">
            <a:off x="638833" y="396572"/>
            <a:ext cx="1195509" cy="648389"/>
          </a:xfrm>
          <a:custGeom>
            <a:rect b="b" l="l" r="r" t="t"/>
            <a:pathLst>
              <a:path extrusionOk="0" h="785926" w="1449102">
                <a:moveTo>
                  <a:pt x="175981" y="9058"/>
                </a:moveTo>
                <a:cubicBezTo>
                  <a:pt x="-131582" y="-3181"/>
                  <a:pt x="51584" y="332175"/>
                  <a:pt x="79683" y="378504"/>
                </a:cubicBezTo>
                <a:cubicBezTo>
                  <a:pt x="192268" y="564175"/>
                  <a:pt x="271136" y="696459"/>
                  <a:pt x="492115" y="755771"/>
                </a:cubicBezTo>
                <a:cubicBezTo>
                  <a:pt x="713191" y="815140"/>
                  <a:pt x="965127" y="786937"/>
                  <a:pt x="1169915" y="670360"/>
                </a:cubicBezTo>
                <a:cubicBezTo>
                  <a:pt x="1326505" y="581225"/>
                  <a:pt x="1412136" y="306734"/>
                  <a:pt x="1439853" y="203425"/>
                </a:cubicBezTo>
                <a:cubicBezTo>
                  <a:pt x="1472143" y="83134"/>
                  <a:pt x="1424042" y="-7315"/>
                  <a:pt x="1229541" y="467"/>
                </a:cubicBezTo>
                <a:cubicBezTo>
                  <a:pt x="951221" y="11592"/>
                  <a:pt x="498307" y="21879"/>
                  <a:pt x="175981" y="90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6"/>
          <p:cNvSpPr/>
          <p:nvPr/>
        </p:nvSpPr>
        <p:spPr>
          <a:xfrm rot="5400000">
            <a:off x="1561238" y="488593"/>
            <a:ext cx="465122" cy="465106"/>
          </a:xfrm>
          <a:custGeom>
            <a:rect b="b" l="l" r="r" t="t"/>
            <a:pathLst>
              <a:path extrusionOk="0" h="563765" w="563784">
                <a:moveTo>
                  <a:pt x="0" y="281883"/>
                </a:moveTo>
                <a:cubicBezTo>
                  <a:pt x="0" y="126206"/>
                  <a:pt x="126206" y="0"/>
                  <a:pt x="281844" y="0"/>
                </a:cubicBezTo>
                <a:cubicBezTo>
                  <a:pt x="437578" y="0"/>
                  <a:pt x="563784" y="126206"/>
                  <a:pt x="563784" y="281883"/>
                </a:cubicBezTo>
                <a:cubicBezTo>
                  <a:pt x="563784" y="437559"/>
                  <a:pt x="437578" y="563766"/>
                  <a:pt x="281844" y="563766"/>
                </a:cubicBezTo>
                <a:cubicBezTo>
                  <a:pt x="126206" y="563766"/>
                  <a:pt x="0" y="437559"/>
                  <a:pt x="0" y="2818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6"/>
          <p:cNvSpPr/>
          <p:nvPr/>
        </p:nvSpPr>
        <p:spPr>
          <a:xfrm rot="-425110">
            <a:off x="10021070" y="454242"/>
            <a:ext cx="1341194" cy="767472"/>
          </a:xfrm>
          <a:custGeom>
            <a:rect b="b" l="l" r="r" t="t"/>
            <a:pathLst>
              <a:path extrusionOk="0" h="573719" w="1002601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p26"/>
          <p:cNvGrpSpPr/>
          <p:nvPr/>
        </p:nvGrpSpPr>
        <p:grpSpPr>
          <a:xfrm rot="10800000">
            <a:off x="9902441" y="8"/>
            <a:ext cx="1502034" cy="1675952"/>
            <a:chOff x="6415621" y="443747"/>
            <a:chExt cx="1388458" cy="1549225"/>
          </a:xfrm>
        </p:grpSpPr>
        <p:sp>
          <p:nvSpPr>
            <p:cNvPr id="86" name="Google Shape;86;p26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26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26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26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26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26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26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26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6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6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6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26"/>
          <p:cNvGrpSpPr/>
          <p:nvPr/>
        </p:nvGrpSpPr>
        <p:grpSpPr>
          <a:xfrm rot="5400000">
            <a:off x="77924" y="25566"/>
            <a:ext cx="1346110" cy="1501974"/>
            <a:chOff x="6415621" y="443747"/>
            <a:chExt cx="1388458" cy="1549225"/>
          </a:xfrm>
        </p:grpSpPr>
        <p:sp>
          <p:nvSpPr>
            <p:cNvPr id="98" name="Google Shape;98;p26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6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6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6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6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6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6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6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6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6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6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Six columns">
  <p:cSld name="CUSTOM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/>
          <p:nvPr/>
        </p:nvSpPr>
        <p:spPr>
          <a:xfrm>
            <a:off x="3673050" y="125"/>
            <a:ext cx="85188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250950" y="370225"/>
            <a:ext cx="3160800" cy="3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216300" y="2094432"/>
            <a:ext cx="32946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8174225" y="2094432"/>
            <a:ext cx="32946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body"/>
          </p:nvPr>
        </p:nvSpPr>
        <p:spPr>
          <a:xfrm>
            <a:off x="8174200" y="4112991"/>
            <a:ext cx="32946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5" name="Google Shape;115;p27"/>
          <p:cNvSpPr txBox="1"/>
          <p:nvPr>
            <p:ph idx="4" type="title"/>
          </p:nvPr>
        </p:nvSpPr>
        <p:spPr>
          <a:xfrm>
            <a:off x="4216300" y="1398663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6" name="Google Shape;116;p27"/>
          <p:cNvSpPr txBox="1"/>
          <p:nvPr>
            <p:ph idx="5" type="title"/>
          </p:nvPr>
        </p:nvSpPr>
        <p:spPr>
          <a:xfrm>
            <a:off x="8174225" y="1398663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6" type="title"/>
          </p:nvPr>
        </p:nvSpPr>
        <p:spPr>
          <a:xfrm>
            <a:off x="8174200" y="3417221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8" name="Google Shape;118;p27"/>
          <p:cNvSpPr txBox="1"/>
          <p:nvPr>
            <p:ph idx="7" type="body"/>
          </p:nvPr>
        </p:nvSpPr>
        <p:spPr>
          <a:xfrm>
            <a:off x="4216300" y="4112982"/>
            <a:ext cx="32946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9" name="Google Shape;119;p27"/>
          <p:cNvSpPr txBox="1"/>
          <p:nvPr>
            <p:ph idx="8" type="title"/>
          </p:nvPr>
        </p:nvSpPr>
        <p:spPr>
          <a:xfrm>
            <a:off x="4216300" y="3417213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0" name="Google Shape;120;p27"/>
          <p:cNvSpPr/>
          <p:nvPr/>
        </p:nvSpPr>
        <p:spPr>
          <a:xfrm flipH="1">
            <a:off x="569461" y="4291542"/>
            <a:ext cx="1131600" cy="1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7"/>
          <p:cNvSpPr/>
          <p:nvPr/>
        </p:nvSpPr>
        <p:spPr>
          <a:xfrm flipH="1">
            <a:off x="886577" y="3700998"/>
            <a:ext cx="497400" cy="49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/>
          <p:nvPr/>
        </p:nvSpPr>
        <p:spPr>
          <a:xfrm flipH="1">
            <a:off x="1779903" y="5188810"/>
            <a:ext cx="1318171" cy="957706"/>
          </a:xfrm>
          <a:custGeom>
            <a:rect b="b" l="l" r="r" t="t"/>
            <a:pathLst>
              <a:path extrusionOk="0" h="1130037" w="1555364">
                <a:moveTo>
                  <a:pt x="232" y="786699"/>
                </a:moveTo>
                <a:cubicBezTo>
                  <a:pt x="-7828" y="760106"/>
                  <a:pt x="196976" y="649768"/>
                  <a:pt x="230827" y="631728"/>
                </a:cubicBezTo>
                <a:cubicBezTo>
                  <a:pt x="364031" y="560729"/>
                  <a:pt x="492676" y="484081"/>
                  <a:pt x="626540" y="414653"/>
                </a:cubicBezTo>
                <a:cubicBezTo>
                  <a:pt x="721762" y="365276"/>
                  <a:pt x="823898" y="332043"/>
                  <a:pt x="919529" y="284151"/>
                </a:cubicBezTo>
                <a:cubicBezTo>
                  <a:pt x="1073853" y="206865"/>
                  <a:pt x="1232540" y="140409"/>
                  <a:pt x="1386350" y="62638"/>
                </a:cubicBezTo>
                <a:cubicBezTo>
                  <a:pt x="1404885" y="53275"/>
                  <a:pt x="1521938" y="-22087"/>
                  <a:pt x="1530425" y="6393"/>
                </a:cubicBezTo>
                <a:cubicBezTo>
                  <a:pt x="1555180" y="89374"/>
                  <a:pt x="1560562" y="203874"/>
                  <a:pt x="1550732" y="288799"/>
                </a:cubicBezTo>
                <a:cubicBezTo>
                  <a:pt x="1538816" y="391764"/>
                  <a:pt x="1535749" y="496978"/>
                  <a:pt x="1496906" y="595199"/>
                </a:cubicBezTo>
                <a:cubicBezTo>
                  <a:pt x="1398208" y="844783"/>
                  <a:pt x="1145672" y="1066011"/>
                  <a:pt x="893879" y="1114846"/>
                </a:cubicBezTo>
                <a:cubicBezTo>
                  <a:pt x="688196" y="1154726"/>
                  <a:pt x="446556" y="1115512"/>
                  <a:pt x="275215" y="1004012"/>
                </a:cubicBezTo>
                <a:cubicBezTo>
                  <a:pt x="213104" y="963589"/>
                  <a:pt x="6486" y="807341"/>
                  <a:pt x="232" y="7866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7"/>
          <p:cNvSpPr/>
          <p:nvPr/>
        </p:nvSpPr>
        <p:spPr>
          <a:xfrm flipH="1">
            <a:off x="1414384" y="5879259"/>
            <a:ext cx="1171981" cy="1005418"/>
          </a:xfrm>
          <a:custGeom>
            <a:rect b="b" l="l" r="r" t="t"/>
            <a:pathLst>
              <a:path extrusionOk="0" h="1186334" w="1382868">
                <a:moveTo>
                  <a:pt x="467097" y="35491"/>
                </a:moveTo>
                <a:cubicBezTo>
                  <a:pt x="233382" y="101500"/>
                  <a:pt x="149619" y="254976"/>
                  <a:pt x="122654" y="298124"/>
                </a:cubicBezTo>
                <a:cubicBezTo>
                  <a:pt x="49968" y="414415"/>
                  <a:pt x="27566" y="565958"/>
                  <a:pt x="5667" y="697308"/>
                </a:cubicBezTo>
                <a:cubicBezTo>
                  <a:pt x="-1571" y="740732"/>
                  <a:pt x="1591" y="859604"/>
                  <a:pt x="1591" y="859604"/>
                </a:cubicBezTo>
                <a:cubicBezTo>
                  <a:pt x="-6744" y="934537"/>
                  <a:pt x="18793" y="1013823"/>
                  <a:pt x="51950" y="1080146"/>
                </a:cubicBezTo>
                <a:cubicBezTo>
                  <a:pt x="105613" y="1187483"/>
                  <a:pt x="267948" y="1213610"/>
                  <a:pt x="365646" y="1157784"/>
                </a:cubicBezTo>
                <a:cubicBezTo>
                  <a:pt x="456305" y="1105978"/>
                  <a:pt x="487594" y="1010585"/>
                  <a:pt x="542677" y="927956"/>
                </a:cubicBezTo>
                <a:cubicBezTo>
                  <a:pt x="590503" y="856213"/>
                  <a:pt x="655311" y="792177"/>
                  <a:pt x="710394" y="726073"/>
                </a:cubicBezTo>
                <a:cubicBezTo>
                  <a:pt x="820636" y="593780"/>
                  <a:pt x="1001011" y="545936"/>
                  <a:pt x="1132799" y="443428"/>
                </a:cubicBezTo>
                <a:cubicBezTo>
                  <a:pt x="1206599" y="386031"/>
                  <a:pt x="1360256" y="327995"/>
                  <a:pt x="1381268" y="222915"/>
                </a:cubicBezTo>
                <a:cubicBezTo>
                  <a:pt x="1405185" y="103338"/>
                  <a:pt x="1154411" y="43893"/>
                  <a:pt x="1073792" y="36558"/>
                </a:cubicBezTo>
                <a:cubicBezTo>
                  <a:pt x="792861" y="11021"/>
                  <a:pt x="700821" y="-30507"/>
                  <a:pt x="467097" y="354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27"/>
          <p:cNvGrpSpPr/>
          <p:nvPr/>
        </p:nvGrpSpPr>
        <p:grpSpPr>
          <a:xfrm flipH="1">
            <a:off x="546966" y="5582292"/>
            <a:ext cx="1177274" cy="1313588"/>
            <a:chOff x="6415621" y="443747"/>
            <a:chExt cx="1388458" cy="1549225"/>
          </a:xfrm>
        </p:grpSpPr>
        <p:sp>
          <p:nvSpPr>
            <p:cNvPr id="125" name="Google Shape;125;p27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7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7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7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7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7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7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7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7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7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7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27"/>
          <p:cNvGrpSpPr/>
          <p:nvPr/>
        </p:nvGrpSpPr>
        <p:grpSpPr>
          <a:xfrm flipH="1">
            <a:off x="1609816" y="5125741"/>
            <a:ext cx="1420993" cy="1960803"/>
            <a:chOff x="259396" y="3664530"/>
            <a:chExt cx="1812954" cy="2501662"/>
          </a:xfrm>
        </p:grpSpPr>
        <p:sp>
          <p:nvSpPr>
            <p:cNvPr id="137" name="Google Shape;137;p27"/>
            <p:cNvSpPr/>
            <p:nvPr/>
          </p:nvSpPr>
          <p:spPr>
            <a:xfrm>
              <a:off x="1060156" y="4349599"/>
              <a:ext cx="684212" cy="1597125"/>
            </a:xfrm>
            <a:custGeom>
              <a:rect b="b" l="l" r="r" t="t"/>
              <a:pathLst>
                <a:path extrusionOk="0" h="1597125" w="684212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1316492" y="4740748"/>
              <a:ext cx="499154" cy="365381"/>
            </a:xfrm>
            <a:custGeom>
              <a:rect b="b" l="l" r="r" t="t"/>
              <a:pathLst>
                <a:path extrusionOk="0" h="365381" w="499154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7"/>
            <p:cNvSpPr/>
            <p:nvPr/>
          </p:nvSpPr>
          <p:spPr>
            <a:xfrm>
              <a:off x="1426327" y="4286272"/>
              <a:ext cx="579329" cy="543086"/>
            </a:xfrm>
            <a:custGeom>
              <a:rect b="b" l="l" r="r" t="t"/>
              <a:pathLst>
                <a:path extrusionOk="0" h="543086" w="579329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1645711" y="4008904"/>
              <a:ext cx="426639" cy="441396"/>
            </a:xfrm>
            <a:custGeom>
              <a:rect b="b" l="l" r="r" t="t"/>
              <a:pathLst>
                <a:path extrusionOk="0" h="441396" w="426639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1388329" y="4191271"/>
              <a:ext cx="110033" cy="635808"/>
            </a:xfrm>
            <a:custGeom>
              <a:rect b="b" l="l" r="r" t="t"/>
              <a:pathLst>
                <a:path extrusionOk="0" h="635808" w="110033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822665" y="4139149"/>
              <a:ext cx="450147" cy="2027043"/>
            </a:xfrm>
            <a:custGeom>
              <a:rect b="b" l="l" r="r" t="t"/>
              <a:pathLst>
                <a:path extrusionOk="0" h="2027043" w="450147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502887" y="3664530"/>
              <a:ext cx="349749" cy="531038"/>
            </a:xfrm>
            <a:custGeom>
              <a:rect b="b" l="l" r="r" t="t"/>
              <a:pathLst>
                <a:path extrusionOk="0" h="531038" w="349749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633113" y="4255535"/>
              <a:ext cx="309080" cy="161443"/>
            </a:xfrm>
            <a:custGeom>
              <a:rect b="b" l="l" r="r" t="t"/>
              <a:pathLst>
                <a:path extrusionOk="0" h="161443" w="30908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287063" y="3837744"/>
              <a:ext cx="379620" cy="439743"/>
            </a:xfrm>
            <a:custGeom>
              <a:rect b="b" l="l" r="r" t="t"/>
              <a:pathLst>
                <a:path extrusionOk="0" h="439743" w="37962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942190" y="3687690"/>
              <a:ext cx="141301" cy="825288"/>
            </a:xfrm>
            <a:custGeom>
              <a:rect b="b" l="l" r="r" t="t"/>
              <a:pathLst>
                <a:path extrusionOk="0" h="825288" w="141301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1083304" y="3808620"/>
              <a:ext cx="300599" cy="1051239"/>
            </a:xfrm>
            <a:custGeom>
              <a:rect b="b" l="l" r="r" t="t"/>
              <a:pathLst>
                <a:path extrusionOk="0" h="1051239" w="300599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259396" y="4451460"/>
              <a:ext cx="755570" cy="317914"/>
            </a:xfrm>
            <a:custGeom>
              <a:rect b="b" l="l" r="r" t="t"/>
              <a:pathLst>
                <a:path extrusionOk="0" h="317914" w="75557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1000288" y="4745719"/>
              <a:ext cx="104008" cy="131922"/>
            </a:xfrm>
            <a:custGeom>
              <a:rect b="b" l="l" r="r" t="t"/>
              <a:pathLst>
                <a:path extrusionOk="0" h="131922" w="104008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One column">
  <p:cSld name="CUSTOM_5">
    <p:bg>
      <p:bgPr>
        <a:solidFill>
          <a:schemeClr val="accent3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/>
          <p:nvPr/>
        </p:nvSpPr>
        <p:spPr>
          <a:xfrm>
            <a:off x="1301250" y="1222500"/>
            <a:ext cx="9589500" cy="5635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 txBox="1"/>
          <p:nvPr>
            <p:ph type="title"/>
          </p:nvPr>
        </p:nvSpPr>
        <p:spPr>
          <a:xfrm>
            <a:off x="1291250" y="1454050"/>
            <a:ext cx="9589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2199000" y="2966525"/>
            <a:ext cx="7794000" cy="27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154" name="Google Shape;154;p28"/>
          <p:cNvGrpSpPr/>
          <p:nvPr/>
        </p:nvGrpSpPr>
        <p:grpSpPr>
          <a:xfrm>
            <a:off x="10216696" y="3914030"/>
            <a:ext cx="1812954" cy="2501662"/>
            <a:chOff x="259396" y="3664530"/>
            <a:chExt cx="1812954" cy="2501662"/>
          </a:xfrm>
        </p:grpSpPr>
        <p:sp>
          <p:nvSpPr>
            <p:cNvPr id="155" name="Google Shape;155;p28"/>
            <p:cNvSpPr/>
            <p:nvPr/>
          </p:nvSpPr>
          <p:spPr>
            <a:xfrm>
              <a:off x="1060156" y="4349599"/>
              <a:ext cx="684212" cy="1597125"/>
            </a:xfrm>
            <a:custGeom>
              <a:rect b="b" l="l" r="r" t="t"/>
              <a:pathLst>
                <a:path extrusionOk="0" h="1597125" w="684212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1316492" y="4740748"/>
              <a:ext cx="499154" cy="365381"/>
            </a:xfrm>
            <a:custGeom>
              <a:rect b="b" l="l" r="r" t="t"/>
              <a:pathLst>
                <a:path extrusionOk="0" h="365381" w="499154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1426327" y="4286272"/>
              <a:ext cx="579329" cy="543086"/>
            </a:xfrm>
            <a:custGeom>
              <a:rect b="b" l="l" r="r" t="t"/>
              <a:pathLst>
                <a:path extrusionOk="0" h="543086" w="579329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1645711" y="4008904"/>
              <a:ext cx="426639" cy="441396"/>
            </a:xfrm>
            <a:custGeom>
              <a:rect b="b" l="l" r="r" t="t"/>
              <a:pathLst>
                <a:path extrusionOk="0" h="441396" w="426639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1388329" y="4191271"/>
              <a:ext cx="110033" cy="635808"/>
            </a:xfrm>
            <a:custGeom>
              <a:rect b="b" l="l" r="r" t="t"/>
              <a:pathLst>
                <a:path extrusionOk="0" h="635808" w="110033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822665" y="4139149"/>
              <a:ext cx="450147" cy="2027043"/>
            </a:xfrm>
            <a:custGeom>
              <a:rect b="b" l="l" r="r" t="t"/>
              <a:pathLst>
                <a:path extrusionOk="0" h="2027043" w="450147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502887" y="3664530"/>
              <a:ext cx="349749" cy="531038"/>
            </a:xfrm>
            <a:custGeom>
              <a:rect b="b" l="l" r="r" t="t"/>
              <a:pathLst>
                <a:path extrusionOk="0" h="531038" w="349749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633113" y="4255535"/>
              <a:ext cx="309080" cy="161443"/>
            </a:xfrm>
            <a:custGeom>
              <a:rect b="b" l="l" r="r" t="t"/>
              <a:pathLst>
                <a:path extrusionOk="0" h="161443" w="30908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287063" y="3837744"/>
              <a:ext cx="379620" cy="439743"/>
            </a:xfrm>
            <a:custGeom>
              <a:rect b="b" l="l" r="r" t="t"/>
              <a:pathLst>
                <a:path extrusionOk="0" h="439743" w="37962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942190" y="3687690"/>
              <a:ext cx="141301" cy="825288"/>
            </a:xfrm>
            <a:custGeom>
              <a:rect b="b" l="l" r="r" t="t"/>
              <a:pathLst>
                <a:path extrusionOk="0" h="825288" w="141301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1083304" y="3808620"/>
              <a:ext cx="300599" cy="1051239"/>
            </a:xfrm>
            <a:custGeom>
              <a:rect b="b" l="l" r="r" t="t"/>
              <a:pathLst>
                <a:path extrusionOk="0" h="1051239" w="300599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259396" y="4451460"/>
              <a:ext cx="755570" cy="317914"/>
            </a:xfrm>
            <a:custGeom>
              <a:rect b="b" l="l" r="r" t="t"/>
              <a:pathLst>
                <a:path extrusionOk="0" h="317914" w="75557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1000288" y="4745719"/>
              <a:ext cx="104008" cy="131922"/>
            </a:xfrm>
            <a:custGeom>
              <a:rect b="b" l="l" r="r" t="t"/>
              <a:pathLst>
                <a:path extrusionOk="0" h="131922" w="104008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28"/>
          <p:cNvSpPr/>
          <p:nvPr/>
        </p:nvSpPr>
        <p:spPr>
          <a:xfrm>
            <a:off x="10545633" y="5293463"/>
            <a:ext cx="1281479" cy="846474"/>
          </a:xfrm>
          <a:custGeom>
            <a:rect b="b" l="l" r="r" t="t"/>
            <a:pathLst>
              <a:path extrusionOk="0" h="632878" w="958115">
                <a:moveTo>
                  <a:pt x="0" y="170479"/>
                </a:moveTo>
                <a:lnTo>
                  <a:pt x="958110" y="0"/>
                </a:lnTo>
                <a:cubicBezTo>
                  <a:pt x="958110" y="0"/>
                  <a:pt x="963939" y="545202"/>
                  <a:pt x="598799" y="621468"/>
                </a:cubicBezTo>
                <a:cubicBezTo>
                  <a:pt x="136684" y="717985"/>
                  <a:pt x="0" y="170479"/>
                  <a:pt x="0" y="1704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10808324" y="5624987"/>
            <a:ext cx="1287254" cy="837711"/>
          </a:xfrm>
          <a:custGeom>
            <a:rect b="b" l="l" r="r" t="t"/>
            <a:pathLst>
              <a:path extrusionOk="0" h="626326" w="962433">
                <a:moveTo>
                  <a:pt x="1666" y="0"/>
                </a:moveTo>
                <a:lnTo>
                  <a:pt x="962434" y="154800"/>
                </a:lnTo>
                <a:cubicBezTo>
                  <a:pt x="962434" y="154800"/>
                  <a:pt x="788260" y="671465"/>
                  <a:pt x="418385" y="623135"/>
                </a:cubicBezTo>
                <a:cubicBezTo>
                  <a:pt x="-49731" y="561965"/>
                  <a:pt x="1666" y="0"/>
                  <a:pt x="16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8"/>
          <p:cNvSpPr/>
          <p:nvPr/>
        </p:nvSpPr>
        <p:spPr>
          <a:xfrm>
            <a:off x="10456476" y="6044226"/>
            <a:ext cx="1340979" cy="767349"/>
          </a:xfrm>
          <a:custGeom>
            <a:rect b="b" l="l" r="r" t="t"/>
            <a:pathLst>
              <a:path extrusionOk="0" h="573719" w="1002601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8"/>
          <p:cNvSpPr/>
          <p:nvPr/>
        </p:nvSpPr>
        <p:spPr>
          <a:xfrm rot="10800000">
            <a:off x="1335376" y="-26615"/>
            <a:ext cx="969600" cy="1529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8"/>
          <p:cNvSpPr/>
          <p:nvPr/>
        </p:nvSpPr>
        <p:spPr>
          <a:xfrm rot="10800000">
            <a:off x="1091827" y="-26546"/>
            <a:ext cx="778800" cy="1228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28"/>
          <p:cNvGrpSpPr/>
          <p:nvPr/>
        </p:nvGrpSpPr>
        <p:grpSpPr>
          <a:xfrm flipH="1" rot="10800000">
            <a:off x="587326" y="-26680"/>
            <a:ext cx="1022877" cy="1141314"/>
            <a:chOff x="6415621" y="443747"/>
            <a:chExt cx="1388458" cy="1549225"/>
          </a:xfrm>
        </p:grpSpPr>
        <p:sp>
          <p:nvSpPr>
            <p:cNvPr id="174" name="Google Shape;174;p28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28"/>
          <p:cNvSpPr/>
          <p:nvPr/>
        </p:nvSpPr>
        <p:spPr>
          <a:xfrm>
            <a:off x="1" y="-83399"/>
            <a:ext cx="942695" cy="938899"/>
          </a:xfrm>
          <a:custGeom>
            <a:rect b="b" l="l" r="r" t="t"/>
            <a:pathLst>
              <a:path extrusionOk="0" h="943617" w="947432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9"/>
          <p:cNvGrpSpPr/>
          <p:nvPr/>
        </p:nvGrpSpPr>
        <p:grpSpPr>
          <a:xfrm flipH="1">
            <a:off x="9696265" y="4083968"/>
            <a:ext cx="2486173" cy="2774042"/>
            <a:chOff x="6415621" y="443747"/>
            <a:chExt cx="1388458" cy="1549225"/>
          </a:xfrm>
        </p:grpSpPr>
        <p:sp>
          <p:nvSpPr>
            <p:cNvPr id="188" name="Google Shape;188;p29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29"/>
          <p:cNvSpPr txBox="1"/>
          <p:nvPr>
            <p:ph type="title"/>
          </p:nvPr>
        </p:nvSpPr>
        <p:spPr>
          <a:xfrm>
            <a:off x="1096750" y="2005425"/>
            <a:ext cx="7389300" cy="20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1096750" y="4089075"/>
            <a:ext cx="7389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201" name="Google Shape;201;p29"/>
          <p:cNvGrpSpPr/>
          <p:nvPr/>
        </p:nvGrpSpPr>
        <p:grpSpPr>
          <a:xfrm>
            <a:off x="9706719" y="3127498"/>
            <a:ext cx="2304990" cy="3180613"/>
            <a:chOff x="259396" y="3664530"/>
            <a:chExt cx="1812954" cy="2501662"/>
          </a:xfrm>
        </p:grpSpPr>
        <p:sp>
          <p:nvSpPr>
            <p:cNvPr id="202" name="Google Shape;202;p29"/>
            <p:cNvSpPr/>
            <p:nvPr/>
          </p:nvSpPr>
          <p:spPr>
            <a:xfrm>
              <a:off x="1060156" y="4349599"/>
              <a:ext cx="684212" cy="1597125"/>
            </a:xfrm>
            <a:custGeom>
              <a:rect b="b" l="l" r="r" t="t"/>
              <a:pathLst>
                <a:path extrusionOk="0" h="1597125" w="684212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1316492" y="4740748"/>
              <a:ext cx="499154" cy="365381"/>
            </a:xfrm>
            <a:custGeom>
              <a:rect b="b" l="l" r="r" t="t"/>
              <a:pathLst>
                <a:path extrusionOk="0" h="365381" w="499154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1426327" y="4286272"/>
              <a:ext cx="579329" cy="543086"/>
            </a:xfrm>
            <a:custGeom>
              <a:rect b="b" l="l" r="r" t="t"/>
              <a:pathLst>
                <a:path extrusionOk="0" h="543086" w="579329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1645711" y="4008904"/>
              <a:ext cx="426639" cy="441396"/>
            </a:xfrm>
            <a:custGeom>
              <a:rect b="b" l="l" r="r" t="t"/>
              <a:pathLst>
                <a:path extrusionOk="0" h="441396" w="426639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1388329" y="4191271"/>
              <a:ext cx="110033" cy="635808"/>
            </a:xfrm>
            <a:custGeom>
              <a:rect b="b" l="l" r="r" t="t"/>
              <a:pathLst>
                <a:path extrusionOk="0" h="635808" w="110033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822665" y="4139149"/>
              <a:ext cx="450147" cy="2027043"/>
            </a:xfrm>
            <a:custGeom>
              <a:rect b="b" l="l" r="r" t="t"/>
              <a:pathLst>
                <a:path extrusionOk="0" h="2027043" w="450147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502887" y="3664530"/>
              <a:ext cx="349749" cy="531038"/>
            </a:xfrm>
            <a:custGeom>
              <a:rect b="b" l="l" r="r" t="t"/>
              <a:pathLst>
                <a:path extrusionOk="0" h="531038" w="349749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633113" y="4255535"/>
              <a:ext cx="309080" cy="161443"/>
            </a:xfrm>
            <a:custGeom>
              <a:rect b="b" l="l" r="r" t="t"/>
              <a:pathLst>
                <a:path extrusionOk="0" h="161443" w="30908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287063" y="3837744"/>
              <a:ext cx="379620" cy="439743"/>
            </a:xfrm>
            <a:custGeom>
              <a:rect b="b" l="l" r="r" t="t"/>
              <a:pathLst>
                <a:path extrusionOk="0" h="439743" w="37962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942190" y="3687690"/>
              <a:ext cx="141301" cy="825288"/>
            </a:xfrm>
            <a:custGeom>
              <a:rect b="b" l="l" r="r" t="t"/>
              <a:pathLst>
                <a:path extrusionOk="0" h="825288" w="141301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1083304" y="3808620"/>
              <a:ext cx="300599" cy="1051239"/>
            </a:xfrm>
            <a:custGeom>
              <a:rect b="b" l="l" r="r" t="t"/>
              <a:pathLst>
                <a:path extrusionOk="0" h="1051239" w="300599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259396" y="4451460"/>
              <a:ext cx="755570" cy="317914"/>
            </a:xfrm>
            <a:custGeom>
              <a:rect b="b" l="l" r="r" t="t"/>
              <a:pathLst>
                <a:path extrusionOk="0" h="317914" w="75557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1000288" y="4745719"/>
              <a:ext cx="104008" cy="131922"/>
            </a:xfrm>
            <a:custGeom>
              <a:rect b="b" l="l" r="r" t="t"/>
              <a:pathLst>
                <a:path extrusionOk="0" h="131922" w="104008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29"/>
          <p:cNvSpPr/>
          <p:nvPr/>
        </p:nvSpPr>
        <p:spPr>
          <a:xfrm>
            <a:off x="10124942" y="4881416"/>
            <a:ext cx="1628796" cy="1075893"/>
          </a:xfrm>
          <a:custGeom>
            <a:rect b="b" l="l" r="r" t="t"/>
            <a:pathLst>
              <a:path extrusionOk="0" h="632878" w="958115">
                <a:moveTo>
                  <a:pt x="0" y="170479"/>
                </a:moveTo>
                <a:lnTo>
                  <a:pt x="958110" y="0"/>
                </a:lnTo>
                <a:cubicBezTo>
                  <a:pt x="958110" y="0"/>
                  <a:pt x="963939" y="545202"/>
                  <a:pt x="598799" y="621468"/>
                </a:cubicBezTo>
                <a:cubicBezTo>
                  <a:pt x="136684" y="717985"/>
                  <a:pt x="0" y="170479"/>
                  <a:pt x="0" y="1704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9"/>
          <p:cNvSpPr/>
          <p:nvPr/>
        </p:nvSpPr>
        <p:spPr>
          <a:xfrm>
            <a:off x="10458932" y="5302921"/>
            <a:ext cx="1636136" cy="1064754"/>
          </a:xfrm>
          <a:custGeom>
            <a:rect b="b" l="l" r="r" t="t"/>
            <a:pathLst>
              <a:path extrusionOk="0" h="626326" w="962433">
                <a:moveTo>
                  <a:pt x="1666" y="0"/>
                </a:moveTo>
                <a:lnTo>
                  <a:pt x="962434" y="154800"/>
                </a:lnTo>
                <a:cubicBezTo>
                  <a:pt x="962434" y="154800"/>
                  <a:pt x="788260" y="671465"/>
                  <a:pt x="418385" y="623135"/>
                </a:cubicBezTo>
                <a:cubicBezTo>
                  <a:pt x="-49731" y="561965"/>
                  <a:pt x="1666" y="0"/>
                  <a:pt x="16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9"/>
          <p:cNvSpPr/>
          <p:nvPr/>
        </p:nvSpPr>
        <p:spPr>
          <a:xfrm>
            <a:off x="10011586" y="5835951"/>
            <a:ext cx="1704422" cy="975322"/>
          </a:xfrm>
          <a:custGeom>
            <a:rect b="b" l="l" r="r" t="t"/>
            <a:pathLst>
              <a:path extrusionOk="0" h="573719" w="1002601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9"/>
          <p:cNvSpPr/>
          <p:nvPr/>
        </p:nvSpPr>
        <p:spPr>
          <a:xfrm flipH="1" rot="10800000">
            <a:off x="9961626" y="-26615"/>
            <a:ext cx="969600" cy="1529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9"/>
          <p:cNvSpPr/>
          <p:nvPr/>
        </p:nvSpPr>
        <p:spPr>
          <a:xfrm flipH="1" rot="10800000">
            <a:off x="10395976" y="-26546"/>
            <a:ext cx="778800" cy="1228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29"/>
          <p:cNvGrpSpPr/>
          <p:nvPr/>
        </p:nvGrpSpPr>
        <p:grpSpPr>
          <a:xfrm rot="10800000">
            <a:off x="10656400" y="-26680"/>
            <a:ext cx="1022877" cy="1141314"/>
            <a:chOff x="6415621" y="443747"/>
            <a:chExt cx="1388458" cy="1549225"/>
          </a:xfrm>
        </p:grpSpPr>
        <p:sp>
          <p:nvSpPr>
            <p:cNvPr id="221" name="Google Shape;221;p29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p29"/>
          <p:cNvSpPr/>
          <p:nvPr/>
        </p:nvSpPr>
        <p:spPr>
          <a:xfrm flipH="1">
            <a:off x="11323907" y="-83399"/>
            <a:ext cx="942695" cy="938899"/>
          </a:xfrm>
          <a:custGeom>
            <a:rect b="b" l="l" r="r" t="t"/>
            <a:pathLst>
              <a:path extrusionOk="0" h="943617" w="947432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Text and Image">
  <p:cSld name="CUSTOM_9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235" name="Google Shape;235;p30"/>
          <p:cNvSpPr txBox="1"/>
          <p:nvPr>
            <p:ph idx="1" type="subTitle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6" name="Google Shape;236;p30"/>
          <p:cNvSpPr/>
          <p:nvPr>
            <p:ph idx="2" type="pic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Big Title">
  <p:cSld name="CUSTOM_6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/>
          <p:nvPr/>
        </p:nvSpPr>
        <p:spPr>
          <a:xfrm>
            <a:off x="1210600" y="1036025"/>
            <a:ext cx="9925800" cy="48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/>
          <p:cNvSpPr/>
          <p:nvPr/>
        </p:nvSpPr>
        <p:spPr>
          <a:xfrm flipH="1">
            <a:off x="934103" y="5332901"/>
            <a:ext cx="969600" cy="1529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1"/>
          <p:cNvSpPr/>
          <p:nvPr/>
        </p:nvSpPr>
        <p:spPr>
          <a:xfrm flipH="1">
            <a:off x="690553" y="5633732"/>
            <a:ext cx="778800" cy="1228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p31"/>
          <p:cNvGrpSpPr/>
          <p:nvPr/>
        </p:nvGrpSpPr>
        <p:grpSpPr>
          <a:xfrm>
            <a:off x="186052" y="5720752"/>
            <a:ext cx="1022877" cy="1141314"/>
            <a:chOff x="6415621" y="443747"/>
            <a:chExt cx="1388458" cy="1549225"/>
          </a:xfrm>
        </p:grpSpPr>
        <p:sp>
          <p:nvSpPr>
            <p:cNvPr id="242" name="Google Shape;242;p31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31"/>
          <p:cNvSpPr/>
          <p:nvPr/>
        </p:nvSpPr>
        <p:spPr>
          <a:xfrm flipH="1" rot="10800000">
            <a:off x="-20272" y="5979886"/>
            <a:ext cx="942695" cy="938899"/>
          </a:xfrm>
          <a:custGeom>
            <a:rect b="b" l="l" r="r" t="t"/>
            <a:pathLst>
              <a:path extrusionOk="0" h="943617" w="947432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1"/>
          <p:cNvSpPr txBox="1"/>
          <p:nvPr>
            <p:ph type="title"/>
          </p:nvPr>
        </p:nvSpPr>
        <p:spPr>
          <a:xfrm>
            <a:off x="1560250" y="1884875"/>
            <a:ext cx="9226500" cy="3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55" name="Google Shape;255;p31"/>
          <p:cNvSpPr txBox="1"/>
          <p:nvPr>
            <p:ph idx="1" type="subTitle"/>
          </p:nvPr>
        </p:nvSpPr>
        <p:spPr>
          <a:xfrm>
            <a:off x="2961175" y="5919475"/>
            <a:ext cx="90516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6" name="Google Shape;256;p31"/>
          <p:cNvSpPr/>
          <p:nvPr/>
        </p:nvSpPr>
        <p:spPr>
          <a:xfrm flipH="1" rot="10800000">
            <a:off x="10095403" y="-26615"/>
            <a:ext cx="969600" cy="1529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1"/>
          <p:cNvSpPr/>
          <p:nvPr/>
        </p:nvSpPr>
        <p:spPr>
          <a:xfrm flipH="1" rot="10800000">
            <a:off x="10529752" y="-26546"/>
            <a:ext cx="778800" cy="1228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p31"/>
          <p:cNvGrpSpPr/>
          <p:nvPr/>
        </p:nvGrpSpPr>
        <p:grpSpPr>
          <a:xfrm rot="10800000">
            <a:off x="10866376" y="-26680"/>
            <a:ext cx="1022877" cy="1141314"/>
            <a:chOff x="6415621" y="443747"/>
            <a:chExt cx="1388458" cy="1549225"/>
          </a:xfrm>
        </p:grpSpPr>
        <p:sp>
          <p:nvSpPr>
            <p:cNvPr id="259" name="Google Shape;259;p31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0" name="Google Shape;270;p31"/>
          <p:cNvSpPr/>
          <p:nvPr/>
        </p:nvSpPr>
        <p:spPr>
          <a:xfrm flipH="1">
            <a:off x="11305283" y="-83399"/>
            <a:ext cx="942695" cy="938899"/>
          </a:xfrm>
          <a:custGeom>
            <a:rect b="b" l="l" r="r" t="t"/>
            <a:pathLst>
              <a:path extrusionOk="0" h="943617" w="947432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Two columns">
  <p:cSld name="CUSTOM_4">
    <p:bg>
      <p:bgPr>
        <a:solidFill>
          <a:schemeClr val="accent3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/>
          <p:nvPr/>
        </p:nvSpPr>
        <p:spPr>
          <a:xfrm>
            <a:off x="1301250" y="611250"/>
            <a:ext cx="9589500" cy="5635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2"/>
          <p:cNvSpPr txBox="1"/>
          <p:nvPr>
            <p:ph type="title"/>
          </p:nvPr>
        </p:nvSpPr>
        <p:spPr>
          <a:xfrm>
            <a:off x="1607325" y="912563"/>
            <a:ext cx="9078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74" name="Google Shape;274;p32"/>
          <p:cNvSpPr txBox="1"/>
          <p:nvPr>
            <p:ph idx="1" type="body"/>
          </p:nvPr>
        </p:nvSpPr>
        <p:spPr>
          <a:xfrm>
            <a:off x="1607325" y="2127643"/>
            <a:ext cx="4268100" cy="3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75" name="Google Shape;275;p32"/>
          <p:cNvSpPr txBox="1"/>
          <p:nvPr>
            <p:ph idx="2" type="body"/>
          </p:nvPr>
        </p:nvSpPr>
        <p:spPr>
          <a:xfrm>
            <a:off x="6417417" y="2113258"/>
            <a:ext cx="4268400" cy="3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76" name="Google Shape;276;p32"/>
          <p:cNvSpPr/>
          <p:nvPr/>
        </p:nvSpPr>
        <p:spPr>
          <a:xfrm flipH="1">
            <a:off x="183984" y="4848018"/>
            <a:ext cx="906300" cy="906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2"/>
          <p:cNvSpPr/>
          <p:nvPr/>
        </p:nvSpPr>
        <p:spPr>
          <a:xfrm flipH="1">
            <a:off x="437933" y="4375049"/>
            <a:ext cx="398400" cy="398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2"/>
          <p:cNvSpPr/>
          <p:nvPr/>
        </p:nvSpPr>
        <p:spPr>
          <a:xfrm flipH="1">
            <a:off x="1151501" y="5566644"/>
            <a:ext cx="1057648" cy="768425"/>
          </a:xfrm>
          <a:custGeom>
            <a:rect b="b" l="l" r="r" t="t"/>
            <a:pathLst>
              <a:path extrusionOk="0" h="1130037" w="1555364">
                <a:moveTo>
                  <a:pt x="232" y="786699"/>
                </a:moveTo>
                <a:cubicBezTo>
                  <a:pt x="-7828" y="760106"/>
                  <a:pt x="196976" y="649768"/>
                  <a:pt x="230827" y="631728"/>
                </a:cubicBezTo>
                <a:cubicBezTo>
                  <a:pt x="364031" y="560729"/>
                  <a:pt x="492676" y="484081"/>
                  <a:pt x="626540" y="414653"/>
                </a:cubicBezTo>
                <a:cubicBezTo>
                  <a:pt x="721762" y="365276"/>
                  <a:pt x="823898" y="332043"/>
                  <a:pt x="919529" y="284151"/>
                </a:cubicBezTo>
                <a:cubicBezTo>
                  <a:pt x="1073853" y="206865"/>
                  <a:pt x="1232540" y="140409"/>
                  <a:pt x="1386350" y="62638"/>
                </a:cubicBezTo>
                <a:cubicBezTo>
                  <a:pt x="1404885" y="53275"/>
                  <a:pt x="1521938" y="-22087"/>
                  <a:pt x="1530425" y="6393"/>
                </a:cubicBezTo>
                <a:cubicBezTo>
                  <a:pt x="1555180" y="89374"/>
                  <a:pt x="1560562" y="203874"/>
                  <a:pt x="1550732" y="288799"/>
                </a:cubicBezTo>
                <a:cubicBezTo>
                  <a:pt x="1538816" y="391764"/>
                  <a:pt x="1535749" y="496978"/>
                  <a:pt x="1496906" y="595199"/>
                </a:cubicBezTo>
                <a:cubicBezTo>
                  <a:pt x="1398208" y="844783"/>
                  <a:pt x="1145672" y="1066011"/>
                  <a:pt x="893879" y="1114846"/>
                </a:cubicBezTo>
                <a:cubicBezTo>
                  <a:pt x="688196" y="1154726"/>
                  <a:pt x="446556" y="1115512"/>
                  <a:pt x="275215" y="1004012"/>
                </a:cubicBezTo>
                <a:cubicBezTo>
                  <a:pt x="213104" y="963589"/>
                  <a:pt x="6486" y="807341"/>
                  <a:pt x="232" y="7866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2"/>
          <p:cNvSpPr/>
          <p:nvPr/>
        </p:nvSpPr>
        <p:spPr>
          <a:xfrm flipH="1">
            <a:off x="858972" y="6119629"/>
            <a:ext cx="940350" cy="806707"/>
          </a:xfrm>
          <a:custGeom>
            <a:rect b="b" l="l" r="r" t="t"/>
            <a:pathLst>
              <a:path extrusionOk="0" h="1186334" w="1382868">
                <a:moveTo>
                  <a:pt x="467097" y="35491"/>
                </a:moveTo>
                <a:cubicBezTo>
                  <a:pt x="233382" y="101500"/>
                  <a:pt x="149619" y="254976"/>
                  <a:pt x="122654" y="298124"/>
                </a:cubicBezTo>
                <a:cubicBezTo>
                  <a:pt x="49968" y="414415"/>
                  <a:pt x="27566" y="565958"/>
                  <a:pt x="5667" y="697308"/>
                </a:cubicBezTo>
                <a:cubicBezTo>
                  <a:pt x="-1571" y="740732"/>
                  <a:pt x="1591" y="859604"/>
                  <a:pt x="1591" y="859604"/>
                </a:cubicBezTo>
                <a:cubicBezTo>
                  <a:pt x="-6744" y="934537"/>
                  <a:pt x="18793" y="1013823"/>
                  <a:pt x="51950" y="1080146"/>
                </a:cubicBezTo>
                <a:cubicBezTo>
                  <a:pt x="105613" y="1187483"/>
                  <a:pt x="267948" y="1213610"/>
                  <a:pt x="365646" y="1157784"/>
                </a:cubicBezTo>
                <a:cubicBezTo>
                  <a:pt x="456305" y="1105978"/>
                  <a:pt x="487594" y="1010585"/>
                  <a:pt x="542677" y="927956"/>
                </a:cubicBezTo>
                <a:cubicBezTo>
                  <a:pt x="590503" y="856213"/>
                  <a:pt x="655311" y="792177"/>
                  <a:pt x="710394" y="726073"/>
                </a:cubicBezTo>
                <a:cubicBezTo>
                  <a:pt x="820636" y="593780"/>
                  <a:pt x="1001011" y="545936"/>
                  <a:pt x="1132799" y="443428"/>
                </a:cubicBezTo>
                <a:cubicBezTo>
                  <a:pt x="1206599" y="386031"/>
                  <a:pt x="1360256" y="327995"/>
                  <a:pt x="1381268" y="222915"/>
                </a:cubicBezTo>
                <a:cubicBezTo>
                  <a:pt x="1405185" y="103338"/>
                  <a:pt x="1154411" y="43893"/>
                  <a:pt x="1073792" y="36558"/>
                </a:cubicBezTo>
                <a:cubicBezTo>
                  <a:pt x="792861" y="11021"/>
                  <a:pt x="700821" y="-30507"/>
                  <a:pt x="467097" y="354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0" name="Google Shape;280;p32"/>
          <p:cNvGrpSpPr/>
          <p:nvPr/>
        </p:nvGrpSpPr>
        <p:grpSpPr>
          <a:xfrm flipH="1">
            <a:off x="165821" y="5881792"/>
            <a:ext cx="942902" cy="1052079"/>
            <a:chOff x="6415621" y="443747"/>
            <a:chExt cx="1388458" cy="1549225"/>
          </a:xfrm>
        </p:grpSpPr>
        <p:sp>
          <p:nvSpPr>
            <p:cNvPr id="281" name="Google Shape;281;p32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2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2" name="Google Shape;292;p32"/>
          <p:cNvGrpSpPr/>
          <p:nvPr/>
        </p:nvGrpSpPr>
        <p:grpSpPr>
          <a:xfrm flipH="1">
            <a:off x="1017296" y="5515951"/>
            <a:ext cx="1137991" cy="1570293"/>
            <a:chOff x="259396" y="3664530"/>
            <a:chExt cx="1812954" cy="2501662"/>
          </a:xfrm>
        </p:grpSpPr>
        <p:sp>
          <p:nvSpPr>
            <p:cNvPr id="293" name="Google Shape;293;p32"/>
            <p:cNvSpPr/>
            <p:nvPr/>
          </p:nvSpPr>
          <p:spPr>
            <a:xfrm>
              <a:off x="1060156" y="4349599"/>
              <a:ext cx="684212" cy="1597125"/>
            </a:xfrm>
            <a:custGeom>
              <a:rect b="b" l="l" r="r" t="t"/>
              <a:pathLst>
                <a:path extrusionOk="0" h="1597125" w="684212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316492" y="4740748"/>
              <a:ext cx="499154" cy="365381"/>
            </a:xfrm>
            <a:custGeom>
              <a:rect b="b" l="l" r="r" t="t"/>
              <a:pathLst>
                <a:path extrusionOk="0" h="365381" w="499154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426327" y="4286272"/>
              <a:ext cx="579329" cy="543086"/>
            </a:xfrm>
            <a:custGeom>
              <a:rect b="b" l="l" r="r" t="t"/>
              <a:pathLst>
                <a:path extrusionOk="0" h="543086" w="579329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1645711" y="4008904"/>
              <a:ext cx="426639" cy="441396"/>
            </a:xfrm>
            <a:custGeom>
              <a:rect b="b" l="l" r="r" t="t"/>
              <a:pathLst>
                <a:path extrusionOk="0" h="441396" w="426639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1388329" y="4191271"/>
              <a:ext cx="110033" cy="635808"/>
            </a:xfrm>
            <a:custGeom>
              <a:rect b="b" l="l" r="r" t="t"/>
              <a:pathLst>
                <a:path extrusionOk="0" h="635808" w="110033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822665" y="4139149"/>
              <a:ext cx="450147" cy="2027043"/>
            </a:xfrm>
            <a:custGeom>
              <a:rect b="b" l="l" r="r" t="t"/>
              <a:pathLst>
                <a:path extrusionOk="0" h="2027043" w="450147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502887" y="3664530"/>
              <a:ext cx="349749" cy="531038"/>
            </a:xfrm>
            <a:custGeom>
              <a:rect b="b" l="l" r="r" t="t"/>
              <a:pathLst>
                <a:path extrusionOk="0" h="531038" w="349749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633113" y="4255535"/>
              <a:ext cx="309080" cy="161443"/>
            </a:xfrm>
            <a:custGeom>
              <a:rect b="b" l="l" r="r" t="t"/>
              <a:pathLst>
                <a:path extrusionOk="0" h="161443" w="30908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287063" y="3837744"/>
              <a:ext cx="379620" cy="439743"/>
            </a:xfrm>
            <a:custGeom>
              <a:rect b="b" l="l" r="r" t="t"/>
              <a:pathLst>
                <a:path extrusionOk="0" h="439743" w="37962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942190" y="3687690"/>
              <a:ext cx="141301" cy="825288"/>
            </a:xfrm>
            <a:custGeom>
              <a:rect b="b" l="l" r="r" t="t"/>
              <a:pathLst>
                <a:path extrusionOk="0" h="825288" w="141301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1083304" y="3808620"/>
              <a:ext cx="300599" cy="1051239"/>
            </a:xfrm>
            <a:custGeom>
              <a:rect b="b" l="l" r="r" t="t"/>
              <a:pathLst>
                <a:path extrusionOk="0" h="1051239" w="300599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259396" y="4451460"/>
              <a:ext cx="755570" cy="317914"/>
            </a:xfrm>
            <a:custGeom>
              <a:rect b="b" l="l" r="r" t="t"/>
              <a:pathLst>
                <a:path extrusionOk="0" h="317914" w="75557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1000288" y="4745719"/>
              <a:ext cx="104008" cy="131922"/>
            </a:xfrm>
            <a:custGeom>
              <a:rect b="b" l="l" r="r" t="t"/>
              <a:pathLst>
                <a:path extrusionOk="0" h="131922" w="104008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6" name="Google Shape;306;p32"/>
          <p:cNvSpPr/>
          <p:nvPr/>
        </p:nvSpPr>
        <p:spPr>
          <a:xfrm flipH="1" rot="10800000">
            <a:off x="10388525" y="-37125"/>
            <a:ext cx="789900" cy="1245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2"/>
          <p:cNvSpPr/>
          <p:nvPr/>
        </p:nvSpPr>
        <p:spPr>
          <a:xfrm flipH="1" rot="10800000">
            <a:off x="10742430" y="-37141"/>
            <a:ext cx="634500" cy="10008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p32"/>
          <p:cNvGrpSpPr/>
          <p:nvPr/>
        </p:nvGrpSpPr>
        <p:grpSpPr>
          <a:xfrm rot="10800000">
            <a:off x="10954287" y="-37261"/>
            <a:ext cx="833491" cy="930000"/>
            <a:chOff x="6415621" y="443747"/>
            <a:chExt cx="1388458" cy="1549225"/>
          </a:xfrm>
        </p:grpSpPr>
        <p:sp>
          <p:nvSpPr>
            <p:cNvPr id="309" name="Google Shape;309;p32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32"/>
          <p:cNvSpPr/>
          <p:nvPr/>
        </p:nvSpPr>
        <p:spPr>
          <a:xfrm flipH="1">
            <a:off x="11499180" y="-83400"/>
            <a:ext cx="767420" cy="764330"/>
          </a:xfrm>
          <a:custGeom>
            <a:rect b="b" l="l" r="r" t="t"/>
            <a:pathLst>
              <a:path extrusionOk="0" h="943617" w="947432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 txBox="1"/>
          <p:nvPr>
            <p:ph idx="1" type="subTitle"/>
          </p:nvPr>
        </p:nvSpPr>
        <p:spPr>
          <a:xfrm>
            <a:off x="928653" y="4879575"/>
            <a:ext cx="32331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Yeseva One"/>
                <a:ea typeface="Yeseva One"/>
                <a:cs typeface="Yeseva One"/>
                <a:sym typeface="Yesev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3" name="Google Shape;323;p33"/>
          <p:cNvSpPr txBox="1"/>
          <p:nvPr>
            <p:ph idx="2" type="subTitle"/>
          </p:nvPr>
        </p:nvSpPr>
        <p:spPr>
          <a:xfrm>
            <a:off x="4483203" y="4879575"/>
            <a:ext cx="32331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Yeseva One"/>
                <a:ea typeface="Yeseva One"/>
                <a:cs typeface="Yeseva One"/>
                <a:sym typeface="Yesev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3"/>
          <p:cNvSpPr txBox="1"/>
          <p:nvPr>
            <p:ph idx="3" type="subTitle"/>
          </p:nvPr>
        </p:nvSpPr>
        <p:spPr>
          <a:xfrm>
            <a:off x="8037753" y="4879575"/>
            <a:ext cx="32328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Yeseva One"/>
                <a:ea typeface="Yeseva One"/>
                <a:cs typeface="Yeseva One"/>
                <a:sym typeface="Yesev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5" name="Google Shape;325;p33"/>
          <p:cNvSpPr txBox="1"/>
          <p:nvPr>
            <p:ph type="title"/>
          </p:nvPr>
        </p:nvSpPr>
        <p:spPr>
          <a:xfrm>
            <a:off x="928650" y="669575"/>
            <a:ext cx="103422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26" name="Google Shape;326;p33"/>
          <p:cNvSpPr txBox="1"/>
          <p:nvPr>
            <p:ph idx="4" type="body"/>
          </p:nvPr>
        </p:nvSpPr>
        <p:spPr>
          <a:xfrm>
            <a:off x="928650" y="5350028"/>
            <a:ext cx="3233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600"/>
            </a:lvl1pPr>
            <a:lvl2pPr indent="-3365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327" name="Google Shape;327;p33"/>
          <p:cNvSpPr txBox="1"/>
          <p:nvPr>
            <p:ph idx="5" type="body"/>
          </p:nvPr>
        </p:nvSpPr>
        <p:spPr>
          <a:xfrm>
            <a:off x="4483200" y="5351542"/>
            <a:ext cx="3233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600"/>
            </a:lvl1pPr>
            <a:lvl2pPr indent="-3365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328" name="Google Shape;328;p33"/>
          <p:cNvSpPr txBox="1"/>
          <p:nvPr>
            <p:ph idx="6" type="body"/>
          </p:nvPr>
        </p:nvSpPr>
        <p:spPr>
          <a:xfrm>
            <a:off x="8037750" y="5351542"/>
            <a:ext cx="3233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600"/>
            </a:lvl1pPr>
            <a:lvl2pPr indent="-3365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329" name="Google Shape;329;p33"/>
          <p:cNvSpPr/>
          <p:nvPr/>
        </p:nvSpPr>
        <p:spPr>
          <a:xfrm>
            <a:off x="11017676" y="1472476"/>
            <a:ext cx="681769" cy="390129"/>
          </a:xfrm>
          <a:custGeom>
            <a:rect b="b" l="l" r="r" t="t"/>
            <a:pathLst>
              <a:path extrusionOk="0" h="573719" w="1002601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3"/>
          <p:cNvSpPr/>
          <p:nvPr/>
        </p:nvSpPr>
        <p:spPr>
          <a:xfrm rot="5400000">
            <a:off x="638833" y="396572"/>
            <a:ext cx="1195509" cy="648389"/>
          </a:xfrm>
          <a:custGeom>
            <a:rect b="b" l="l" r="r" t="t"/>
            <a:pathLst>
              <a:path extrusionOk="0" h="785926" w="1449102">
                <a:moveTo>
                  <a:pt x="175981" y="9058"/>
                </a:moveTo>
                <a:cubicBezTo>
                  <a:pt x="-131582" y="-3181"/>
                  <a:pt x="51584" y="332175"/>
                  <a:pt x="79683" y="378504"/>
                </a:cubicBezTo>
                <a:cubicBezTo>
                  <a:pt x="192268" y="564175"/>
                  <a:pt x="271136" y="696459"/>
                  <a:pt x="492115" y="755771"/>
                </a:cubicBezTo>
                <a:cubicBezTo>
                  <a:pt x="713191" y="815140"/>
                  <a:pt x="965127" y="786937"/>
                  <a:pt x="1169915" y="670360"/>
                </a:cubicBezTo>
                <a:cubicBezTo>
                  <a:pt x="1326505" y="581225"/>
                  <a:pt x="1412136" y="306734"/>
                  <a:pt x="1439853" y="203425"/>
                </a:cubicBezTo>
                <a:cubicBezTo>
                  <a:pt x="1472143" y="83134"/>
                  <a:pt x="1424042" y="-7315"/>
                  <a:pt x="1229541" y="467"/>
                </a:cubicBezTo>
                <a:cubicBezTo>
                  <a:pt x="951221" y="11592"/>
                  <a:pt x="498307" y="21879"/>
                  <a:pt x="175981" y="90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3"/>
          <p:cNvSpPr/>
          <p:nvPr/>
        </p:nvSpPr>
        <p:spPr>
          <a:xfrm rot="5400000">
            <a:off x="1561238" y="488593"/>
            <a:ext cx="465122" cy="465106"/>
          </a:xfrm>
          <a:custGeom>
            <a:rect b="b" l="l" r="r" t="t"/>
            <a:pathLst>
              <a:path extrusionOk="0" h="563765" w="563784">
                <a:moveTo>
                  <a:pt x="0" y="281883"/>
                </a:moveTo>
                <a:cubicBezTo>
                  <a:pt x="0" y="126206"/>
                  <a:pt x="126206" y="0"/>
                  <a:pt x="281844" y="0"/>
                </a:cubicBezTo>
                <a:cubicBezTo>
                  <a:pt x="437578" y="0"/>
                  <a:pt x="563784" y="126206"/>
                  <a:pt x="563784" y="281883"/>
                </a:cubicBezTo>
                <a:cubicBezTo>
                  <a:pt x="563784" y="437559"/>
                  <a:pt x="437578" y="563766"/>
                  <a:pt x="281844" y="563766"/>
                </a:cubicBezTo>
                <a:cubicBezTo>
                  <a:pt x="126206" y="563766"/>
                  <a:pt x="0" y="437559"/>
                  <a:pt x="0" y="2818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3"/>
          <p:cNvSpPr/>
          <p:nvPr/>
        </p:nvSpPr>
        <p:spPr>
          <a:xfrm rot="-425110">
            <a:off x="10630670" y="454242"/>
            <a:ext cx="1341194" cy="767472"/>
          </a:xfrm>
          <a:custGeom>
            <a:rect b="b" l="l" r="r" t="t"/>
            <a:pathLst>
              <a:path extrusionOk="0" h="573719" w="1002601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3" name="Google Shape;333;p33"/>
          <p:cNvGrpSpPr/>
          <p:nvPr/>
        </p:nvGrpSpPr>
        <p:grpSpPr>
          <a:xfrm rot="10800000">
            <a:off x="10512041" y="8"/>
            <a:ext cx="1502034" cy="1675952"/>
            <a:chOff x="6415621" y="443747"/>
            <a:chExt cx="1388458" cy="1549225"/>
          </a:xfrm>
        </p:grpSpPr>
        <p:sp>
          <p:nvSpPr>
            <p:cNvPr id="334" name="Google Shape;334;p33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5" name="Google Shape;345;p33"/>
          <p:cNvGrpSpPr/>
          <p:nvPr/>
        </p:nvGrpSpPr>
        <p:grpSpPr>
          <a:xfrm rot="5400000">
            <a:off x="77924" y="25566"/>
            <a:ext cx="1346110" cy="1501974"/>
            <a:chOff x="6415621" y="443747"/>
            <a:chExt cx="1388458" cy="1549225"/>
          </a:xfrm>
        </p:grpSpPr>
        <p:sp>
          <p:nvSpPr>
            <p:cNvPr id="346" name="Google Shape;346;p33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7" name="Google Shape;357;p33"/>
          <p:cNvSpPr/>
          <p:nvPr/>
        </p:nvSpPr>
        <p:spPr>
          <a:xfrm flipH="1">
            <a:off x="11323907" y="-83399"/>
            <a:ext cx="942695" cy="938899"/>
          </a:xfrm>
          <a:custGeom>
            <a:rect b="b" l="l" r="r" t="t"/>
            <a:pathLst>
              <a:path extrusionOk="0" h="943617" w="947432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b="0" i="0" sz="4000" u="none" cap="none" strike="noStrik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b="0" i="0" sz="4000" u="none" cap="none" strike="noStrik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b="0" i="0" sz="4000" u="none" cap="none" strike="noStrik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b="0" i="0" sz="4000" u="none" cap="none" strike="noStrik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b="0" i="0" sz="4000" u="none" cap="none" strike="noStrik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b="0" i="0" sz="4000" u="none" cap="none" strike="noStrik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b="0" i="0" sz="4000" u="none" cap="none" strike="noStrik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b="0" i="0" sz="4000" u="none" cap="none" strike="noStrik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b="0" i="0" sz="4000" u="none" cap="none" strike="noStrike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●"/>
              <a:defRPr b="0" i="0" sz="18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○"/>
              <a:defRPr b="0" i="0" sz="18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■"/>
              <a:defRPr b="0" i="0" sz="18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●"/>
              <a:defRPr b="0" i="0" sz="18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○"/>
              <a:defRPr b="0" i="0" sz="18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■"/>
              <a:defRPr b="0" i="0" sz="18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●"/>
              <a:defRPr b="0" i="0" sz="18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○"/>
              <a:defRPr b="0" i="0" sz="18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Poppins Light"/>
              <a:buChar char="■"/>
              <a:defRPr b="0" i="0" sz="18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24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6d79d43640_0_0"/>
          <p:cNvSpPr txBox="1"/>
          <p:nvPr>
            <p:ph idx="1" type="subTitle"/>
          </p:nvPr>
        </p:nvSpPr>
        <p:spPr>
          <a:xfrm>
            <a:off x="553575" y="2970150"/>
            <a:ext cx="7047900" cy="13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700"/>
              <a:t>Home Waste Management Recommendation System - Recycling or Upcycling</a:t>
            </a:r>
            <a:endParaRPr sz="2700"/>
          </a:p>
        </p:txBody>
      </p:sp>
      <p:sp>
        <p:nvSpPr>
          <p:cNvPr id="458" name="Google Shape;458;g26d79d43640_0_0"/>
          <p:cNvSpPr txBox="1"/>
          <p:nvPr>
            <p:ph type="title"/>
          </p:nvPr>
        </p:nvSpPr>
        <p:spPr>
          <a:xfrm>
            <a:off x="553575" y="2029450"/>
            <a:ext cx="7047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lang="en" sz="4300"/>
              <a:t>WASTE To WOW</a:t>
            </a:r>
            <a:endParaRPr sz="4300"/>
          </a:p>
        </p:txBody>
      </p:sp>
      <p:sp>
        <p:nvSpPr>
          <p:cNvPr id="459" name="Google Shape;459;g26d79d43640_0_0"/>
          <p:cNvSpPr/>
          <p:nvPr/>
        </p:nvSpPr>
        <p:spPr>
          <a:xfrm>
            <a:off x="6534950" y="6279600"/>
            <a:ext cx="1601100" cy="461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484E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60" name="Google Shape;460;g26d79d43640_0_0"/>
          <p:cNvSpPr txBox="1"/>
          <p:nvPr>
            <p:ph idx="4294967295" type="title"/>
          </p:nvPr>
        </p:nvSpPr>
        <p:spPr>
          <a:xfrm>
            <a:off x="6303499" y="6162300"/>
            <a:ext cx="1716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600">
                <a:solidFill>
                  <a:schemeClr val="lt1"/>
                </a:solidFill>
              </a:rPr>
              <a:t>Team 7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"/>
          <p:cNvSpPr txBox="1"/>
          <p:nvPr>
            <p:ph type="title"/>
          </p:nvPr>
        </p:nvSpPr>
        <p:spPr>
          <a:xfrm>
            <a:off x="1562450" y="1509750"/>
            <a:ext cx="95895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2"/>
                </a:solidFill>
              </a:rPr>
              <a:t>Analysis of Model Execution </a:t>
            </a:r>
            <a:endParaRPr sz="35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2"/>
                </a:solidFill>
              </a:rPr>
              <a:t>and Evaluation Results</a:t>
            </a:r>
            <a:endParaRPr sz="3500"/>
          </a:p>
        </p:txBody>
      </p:sp>
      <p:sp>
        <p:nvSpPr>
          <p:cNvPr id="579" name="Google Shape;579;p6"/>
          <p:cNvSpPr txBox="1"/>
          <p:nvPr>
            <p:ph idx="1" type="body"/>
          </p:nvPr>
        </p:nvSpPr>
        <p:spPr>
          <a:xfrm>
            <a:off x="1341100" y="2792725"/>
            <a:ext cx="92352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n" sz="1600">
                <a:latin typeface="Poppins"/>
                <a:ea typeface="Poppins"/>
                <a:cs typeface="Poppins"/>
                <a:sym typeface="Poppins"/>
              </a:rPr>
              <a:t>Comprehensive Assessment: </a:t>
            </a:r>
            <a:r>
              <a:rPr lang="en" sz="1600"/>
              <a:t>Utilizes various metrics for classification and object detection models, including confusion matrix and mAP50, offering a thorough evaluation of performance.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n" sz="1600">
                <a:latin typeface="Poppins"/>
                <a:ea typeface="Poppins"/>
                <a:cs typeface="Poppins"/>
                <a:sym typeface="Poppins"/>
              </a:rPr>
              <a:t>Insightful Metrics: </a:t>
            </a:r>
            <a:r>
              <a:rPr lang="en" sz="1600"/>
              <a:t>Derives accuracy, precision, recall, and F1 score from the confusion matrix for classification models, while emphasizing mAP50 for object detection, providing deep insights into model performance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n" sz="1600">
                <a:latin typeface="Poppins"/>
                <a:ea typeface="Poppins"/>
                <a:cs typeface="Poppins"/>
                <a:sym typeface="Poppins"/>
              </a:rPr>
              <a:t>Performance Highlight</a:t>
            </a:r>
            <a:r>
              <a:rPr b="1" i="1" lang="en" sz="1600">
                <a:latin typeface="Poppins"/>
                <a:ea typeface="Poppins"/>
                <a:cs typeface="Poppins"/>
                <a:sym typeface="Poppins"/>
              </a:rPr>
              <a:t>s:</a:t>
            </a:r>
            <a:r>
              <a:rPr lang="en" sz="1600"/>
              <a:t> ResNet50's F1-score of 0.91 and 91% accuracy for classification, and YOLOv8’s impressive mAP50 scores, showcasing high accuracy across diverse thresholds and classes.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4" name="Google Shape;584;g2cab8621527_5_0"/>
          <p:cNvGraphicFramePr/>
          <p:nvPr/>
        </p:nvGraphicFramePr>
        <p:xfrm>
          <a:off x="3118675" y="179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{523F195C-196E-4F2E-A8DF-A3D195DE763B}</a:tableStyleId>
              </a:tblPr>
              <a:tblGrid>
                <a:gridCol w="2229900"/>
                <a:gridCol w="1215000"/>
                <a:gridCol w="1366650"/>
                <a:gridCol w="1447900"/>
              </a:tblGrid>
              <a:tr h="79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Model</a:t>
                      </a:r>
                      <a:endParaRPr sz="2000">
                        <a:latin typeface="Yeseva One"/>
                        <a:ea typeface="Yeseva One"/>
                        <a:cs typeface="Yeseva One"/>
                        <a:sym typeface="Yeseva On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859C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84E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59C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9C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mAP50</a:t>
                      </a:r>
                      <a:endParaRPr sz="2000">
                        <a:latin typeface="Yeseva One"/>
                        <a:ea typeface="Yeseva One"/>
                        <a:cs typeface="Yeseva One"/>
                        <a:sym typeface="Yeseva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84E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84E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59C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9C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mAP</a:t>
                      </a:r>
                      <a:endParaRPr sz="2000">
                        <a:latin typeface="Yeseva One"/>
                        <a:ea typeface="Yeseva One"/>
                        <a:cs typeface="Yeseva One"/>
                        <a:sym typeface="Yeseva On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50-95</a:t>
                      </a:r>
                      <a:endParaRPr sz="2000">
                        <a:latin typeface="Yeseva One"/>
                        <a:ea typeface="Yeseva One"/>
                        <a:cs typeface="Yeseva One"/>
                        <a:sym typeface="Yeseva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84E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84E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59C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9C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Inference Time (ms)</a:t>
                      </a:r>
                      <a:endParaRPr sz="2000">
                        <a:latin typeface="Yeseva One"/>
                        <a:ea typeface="Yeseva One"/>
                        <a:cs typeface="Yeseva One"/>
                        <a:sym typeface="Yeseva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84E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59C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59C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9C8C"/>
                    </a:solidFill>
                  </a:tcPr>
                </a:tc>
              </a:tr>
              <a:tr h="10640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YOLOv8-m (1100 images)</a:t>
                      </a:r>
                      <a:endParaRPr sz="2000">
                        <a:latin typeface="Yeseva One"/>
                        <a:ea typeface="Yeseva One"/>
                        <a:cs typeface="Yeseva One"/>
                        <a:sym typeface="Yeseva One"/>
                      </a:endParaRPr>
                    </a:p>
                  </a:txBody>
                  <a:tcPr marT="91425" marB="91425" marR="68575" marL="68575">
                    <a:lnL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0.579</a:t>
                      </a:r>
                      <a:endParaRPr sz="2000">
                        <a:latin typeface="Yeseva One"/>
                        <a:ea typeface="Yeseva One"/>
                        <a:cs typeface="Yeseva One"/>
                        <a:sym typeface="Yeseva One"/>
                      </a:endParaRPr>
                    </a:p>
                  </a:txBody>
                  <a:tcPr marT="91425" marB="91425" marR="68575" marL="68575">
                    <a:lnL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0.409</a:t>
                      </a:r>
                      <a:endParaRPr sz="2000">
                        <a:latin typeface="Yeseva One"/>
                        <a:ea typeface="Yeseva One"/>
                        <a:cs typeface="Yeseva One"/>
                        <a:sym typeface="Yeseva One"/>
                      </a:endParaRPr>
                    </a:p>
                  </a:txBody>
                  <a:tcPr marT="91425" marB="91425" marR="68575" marL="68575">
                    <a:lnL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0.6</a:t>
                      </a:r>
                      <a:endParaRPr sz="2000">
                        <a:latin typeface="Yeseva One"/>
                        <a:ea typeface="Yeseva One"/>
                        <a:cs typeface="Yeseva One"/>
                        <a:sym typeface="Yeseva One"/>
                      </a:endParaRPr>
                    </a:p>
                  </a:txBody>
                  <a:tcPr marT="91425" marB="91425" marR="68575" marL="68575">
                    <a:lnL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0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YOLOv8-s</a:t>
                      </a:r>
                      <a:endParaRPr sz="2000">
                        <a:latin typeface="Yeseva One"/>
                        <a:ea typeface="Yeseva One"/>
                        <a:cs typeface="Yeseva One"/>
                        <a:sym typeface="Yeseva One"/>
                      </a:endParaRPr>
                    </a:p>
                  </a:txBody>
                  <a:tcPr marT="91425" marB="91425" marR="68575" marL="68575">
                    <a:lnL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0.745</a:t>
                      </a:r>
                      <a:endParaRPr sz="2000">
                        <a:latin typeface="Yeseva One"/>
                        <a:ea typeface="Yeseva One"/>
                        <a:cs typeface="Yeseva One"/>
                        <a:sym typeface="Yeseva One"/>
                      </a:endParaRPr>
                    </a:p>
                  </a:txBody>
                  <a:tcPr marT="91425" marB="91425" marR="68575" marL="68575">
                    <a:lnL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0.699</a:t>
                      </a:r>
                      <a:endParaRPr sz="2000">
                        <a:latin typeface="Yeseva One"/>
                        <a:ea typeface="Yeseva One"/>
                        <a:cs typeface="Yeseva One"/>
                        <a:sym typeface="Yeseva One"/>
                      </a:endParaRPr>
                    </a:p>
                  </a:txBody>
                  <a:tcPr marT="91425" marB="91425" marR="68575" marL="68575">
                    <a:lnL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1.7</a:t>
                      </a:r>
                      <a:endParaRPr sz="2000">
                        <a:latin typeface="Yeseva One"/>
                        <a:ea typeface="Yeseva One"/>
                        <a:cs typeface="Yeseva One"/>
                        <a:sym typeface="Yeseva One"/>
                      </a:endParaRPr>
                    </a:p>
                  </a:txBody>
                  <a:tcPr marT="91425" marB="91425" marR="68575" marL="68575">
                    <a:lnL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0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YOLOv8-m</a:t>
                      </a:r>
                      <a:endParaRPr sz="2000">
                        <a:latin typeface="Yeseva One"/>
                        <a:ea typeface="Yeseva One"/>
                        <a:cs typeface="Yeseva One"/>
                        <a:sym typeface="Yeseva One"/>
                      </a:endParaRPr>
                    </a:p>
                  </a:txBody>
                  <a:tcPr marT="91425" marB="91425" marR="68575" marL="68575">
                    <a:lnL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B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0.827</a:t>
                      </a:r>
                      <a:endParaRPr b="1" sz="2000">
                        <a:latin typeface="Yeseva One"/>
                        <a:ea typeface="Yeseva One"/>
                        <a:cs typeface="Yeseva One"/>
                        <a:sym typeface="Yeseva One"/>
                      </a:endParaRPr>
                    </a:p>
                  </a:txBody>
                  <a:tcPr marT="91425" marB="91425" marR="68575" marL="68575">
                    <a:lnL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B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0.773</a:t>
                      </a:r>
                      <a:endParaRPr b="1" sz="2000">
                        <a:latin typeface="Yeseva One"/>
                        <a:ea typeface="Yeseva One"/>
                        <a:cs typeface="Yeseva One"/>
                        <a:sym typeface="Yeseva One"/>
                      </a:endParaRPr>
                    </a:p>
                  </a:txBody>
                  <a:tcPr marT="91425" marB="91425" marR="68575" marL="68575">
                    <a:lnL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B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2.7</a:t>
                      </a:r>
                      <a:endParaRPr b="1" sz="2000">
                        <a:latin typeface="Yeseva One"/>
                        <a:ea typeface="Yeseva One"/>
                        <a:cs typeface="Yeseva One"/>
                        <a:sym typeface="Yeseva One"/>
                      </a:endParaRPr>
                    </a:p>
                  </a:txBody>
                  <a:tcPr marT="91425" marB="91425" marR="68575" marL="68575">
                    <a:lnL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B25"/>
                    </a:solidFill>
                  </a:tcPr>
                </a:tc>
              </a:tr>
            </a:tbl>
          </a:graphicData>
        </a:graphic>
      </p:graphicFrame>
      <p:sp>
        <p:nvSpPr>
          <p:cNvPr id="585" name="Google Shape;585;g2cab8621527_5_0"/>
          <p:cNvSpPr txBox="1"/>
          <p:nvPr/>
        </p:nvSpPr>
        <p:spPr>
          <a:xfrm>
            <a:off x="4289100" y="589925"/>
            <a:ext cx="42948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2"/>
                </a:solidFill>
                <a:latin typeface="Yeseva One"/>
                <a:ea typeface="Yeseva One"/>
                <a:cs typeface="Yeseva One"/>
                <a:sym typeface="Yeseva One"/>
              </a:rPr>
              <a:t>Evaluation Results</a:t>
            </a:r>
            <a:endParaRPr sz="3100">
              <a:solidFill>
                <a:schemeClr val="dk2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c9f7e793cc_1_2"/>
          <p:cNvSpPr txBox="1"/>
          <p:nvPr>
            <p:ph type="title"/>
          </p:nvPr>
        </p:nvSpPr>
        <p:spPr>
          <a:xfrm>
            <a:off x="1672250" y="1552625"/>
            <a:ext cx="9162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500">
                <a:solidFill>
                  <a:schemeClr val="dk2"/>
                </a:solidFill>
              </a:rPr>
              <a:t>Achievements and Constraints</a:t>
            </a:r>
            <a:endParaRPr sz="3500"/>
          </a:p>
        </p:txBody>
      </p:sp>
      <p:sp>
        <p:nvSpPr>
          <p:cNvPr id="591" name="Google Shape;591;g2c9f7e793cc_1_2"/>
          <p:cNvSpPr txBox="1"/>
          <p:nvPr>
            <p:ph idx="1" type="body"/>
          </p:nvPr>
        </p:nvSpPr>
        <p:spPr>
          <a:xfrm>
            <a:off x="1261350" y="2378275"/>
            <a:ext cx="9426300" cy="3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n" sz="1600">
                <a:latin typeface="Poppins"/>
                <a:ea typeface="Poppins"/>
                <a:cs typeface="Poppins"/>
                <a:sym typeface="Poppins"/>
              </a:rPr>
              <a:t>Achievements:</a:t>
            </a:r>
            <a:r>
              <a:rPr lang="en" sz="1600"/>
              <a:t> Significant progress made by incorporating real-life photos and enhancing infrastructure. Expanded dataset improves model performance, ensuring accurate waste classification in diverse environments.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n" sz="1600">
                <a:latin typeface="Poppins"/>
                <a:ea typeface="Poppins"/>
                <a:cs typeface="Poppins"/>
                <a:sym typeface="Poppins"/>
              </a:rPr>
              <a:t>Innovative Solutions:</a:t>
            </a:r>
            <a:r>
              <a:rPr lang="en" sz="1600"/>
              <a:t> Development of an user-friendly interface empowers individuals in waste management. Linking household waste to relevant businesses promotes sustainability and environmentally conscious recycling habits.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n" sz="1600">
                <a:latin typeface="Poppins"/>
                <a:ea typeface="Poppins"/>
                <a:cs typeface="Poppins"/>
                <a:sym typeface="Poppins"/>
              </a:rPr>
              <a:t>Constraints:</a:t>
            </a:r>
            <a:r>
              <a:rPr lang="en" sz="1600"/>
              <a:t> High-level categorization of waste items due to resource limitations. Priority given to broader categorization to function effectively within constraints.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c9f7e793cc_1_7"/>
          <p:cNvSpPr txBox="1"/>
          <p:nvPr>
            <p:ph type="title"/>
          </p:nvPr>
        </p:nvSpPr>
        <p:spPr>
          <a:xfrm>
            <a:off x="1701925" y="1879750"/>
            <a:ext cx="8764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500">
                <a:solidFill>
                  <a:schemeClr val="dk2"/>
                </a:solidFill>
              </a:rPr>
              <a:t>System Quality Evaluation of Model Functions and Performance </a:t>
            </a:r>
            <a:endParaRPr sz="3500"/>
          </a:p>
        </p:txBody>
      </p:sp>
      <p:sp>
        <p:nvSpPr>
          <p:cNvPr id="597" name="Google Shape;597;g2c9f7e793cc_1_7"/>
          <p:cNvSpPr txBox="1"/>
          <p:nvPr>
            <p:ph idx="1" type="body"/>
          </p:nvPr>
        </p:nvSpPr>
        <p:spPr>
          <a:xfrm>
            <a:off x="1234975" y="3177925"/>
            <a:ext cx="9426300" cy="27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n" sz="1600">
                <a:latin typeface="Poppins"/>
                <a:ea typeface="Poppins"/>
                <a:cs typeface="Poppins"/>
                <a:sym typeface="Poppins"/>
              </a:rPr>
              <a:t>Efficient Training: </a:t>
            </a:r>
            <a:r>
              <a:rPr lang="en" sz="1600"/>
              <a:t>Overcame initial training challenges by scaling up resources. Reduced training time from a day to a couple of hours, enhancing system performance.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n" sz="1600">
                <a:latin typeface="Poppins"/>
                <a:ea typeface="Poppins"/>
                <a:cs typeface="Poppins"/>
                <a:sym typeface="Poppins"/>
              </a:rPr>
              <a:t>Response Time Optimization: </a:t>
            </a:r>
            <a:r>
              <a:rPr lang="en" sz="1600"/>
              <a:t>System response time measured from item presentation to recommendation delivery. Typically, object detection takes 2.7 ms of inference time, while recommendations within 2-3 seconds.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cab8621527_4_5"/>
          <p:cNvSpPr txBox="1"/>
          <p:nvPr>
            <p:ph type="title"/>
          </p:nvPr>
        </p:nvSpPr>
        <p:spPr>
          <a:xfrm>
            <a:off x="1432375" y="993950"/>
            <a:ext cx="8390400" cy="46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n" sz="5000"/>
              <a:t>Code Walkthrough</a:t>
            </a:r>
            <a:endParaRPr sz="5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-419100" lvl="0" marL="457200" rtl="0" algn="r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Sonali Arcot</a:t>
            </a:r>
            <a:endParaRPr sz="3000">
              <a:solidFill>
                <a:schemeClr val="dk2"/>
              </a:solidFill>
            </a:endParaRPr>
          </a:p>
        </p:txBody>
      </p:sp>
      <p:grpSp>
        <p:nvGrpSpPr>
          <p:cNvPr id="603" name="Google Shape;603;g2cab8621527_4_5"/>
          <p:cNvGrpSpPr/>
          <p:nvPr/>
        </p:nvGrpSpPr>
        <p:grpSpPr>
          <a:xfrm flipH="1">
            <a:off x="8141316" y="2436345"/>
            <a:ext cx="3719767" cy="4650385"/>
            <a:chOff x="546969" y="3700998"/>
            <a:chExt cx="2551105" cy="3385545"/>
          </a:xfrm>
        </p:grpSpPr>
        <p:sp>
          <p:nvSpPr>
            <p:cNvPr id="604" name="Google Shape;604;g2cab8621527_4_5"/>
            <p:cNvSpPr/>
            <p:nvPr/>
          </p:nvSpPr>
          <p:spPr>
            <a:xfrm flipH="1">
              <a:off x="569461" y="4291542"/>
              <a:ext cx="1131600" cy="113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g2cab8621527_4_5"/>
            <p:cNvSpPr/>
            <p:nvPr/>
          </p:nvSpPr>
          <p:spPr>
            <a:xfrm flipH="1">
              <a:off x="886577" y="3700998"/>
              <a:ext cx="497400" cy="49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g2cab8621527_4_5"/>
            <p:cNvSpPr/>
            <p:nvPr/>
          </p:nvSpPr>
          <p:spPr>
            <a:xfrm flipH="1">
              <a:off x="1779903" y="5188810"/>
              <a:ext cx="1318171" cy="957706"/>
            </a:xfrm>
            <a:custGeom>
              <a:rect b="b" l="l" r="r" t="t"/>
              <a:pathLst>
                <a:path extrusionOk="0" h="1130037" w="1555364">
                  <a:moveTo>
                    <a:pt x="232" y="786699"/>
                  </a:moveTo>
                  <a:cubicBezTo>
                    <a:pt x="-7828" y="760106"/>
                    <a:pt x="196976" y="649768"/>
                    <a:pt x="230827" y="631728"/>
                  </a:cubicBezTo>
                  <a:cubicBezTo>
                    <a:pt x="364031" y="560729"/>
                    <a:pt x="492676" y="484081"/>
                    <a:pt x="626540" y="414653"/>
                  </a:cubicBezTo>
                  <a:cubicBezTo>
                    <a:pt x="721762" y="365276"/>
                    <a:pt x="823898" y="332043"/>
                    <a:pt x="919529" y="284151"/>
                  </a:cubicBezTo>
                  <a:cubicBezTo>
                    <a:pt x="1073853" y="206865"/>
                    <a:pt x="1232540" y="140409"/>
                    <a:pt x="1386350" y="62638"/>
                  </a:cubicBezTo>
                  <a:cubicBezTo>
                    <a:pt x="1404885" y="53275"/>
                    <a:pt x="1521938" y="-22087"/>
                    <a:pt x="1530425" y="6393"/>
                  </a:cubicBezTo>
                  <a:cubicBezTo>
                    <a:pt x="1555180" y="89374"/>
                    <a:pt x="1560562" y="203874"/>
                    <a:pt x="1550732" y="288799"/>
                  </a:cubicBezTo>
                  <a:cubicBezTo>
                    <a:pt x="1538816" y="391764"/>
                    <a:pt x="1535749" y="496978"/>
                    <a:pt x="1496906" y="595199"/>
                  </a:cubicBezTo>
                  <a:cubicBezTo>
                    <a:pt x="1398208" y="844783"/>
                    <a:pt x="1145672" y="1066011"/>
                    <a:pt x="893879" y="1114846"/>
                  </a:cubicBezTo>
                  <a:cubicBezTo>
                    <a:pt x="688196" y="1154726"/>
                    <a:pt x="446556" y="1115512"/>
                    <a:pt x="275215" y="1004012"/>
                  </a:cubicBezTo>
                  <a:cubicBezTo>
                    <a:pt x="213104" y="963589"/>
                    <a:pt x="6486" y="807341"/>
                    <a:pt x="232" y="7866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g2cab8621527_4_5"/>
            <p:cNvSpPr/>
            <p:nvPr/>
          </p:nvSpPr>
          <p:spPr>
            <a:xfrm flipH="1">
              <a:off x="1414384" y="5879259"/>
              <a:ext cx="1171981" cy="1005418"/>
            </a:xfrm>
            <a:custGeom>
              <a:rect b="b" l="l" r="r" t="t"/>
              <a:pathLst>
                <a:path extrusionOk="0" h="1186334" w="1382868">
                  <a:moveTo>
                    <a:pt x="467097" y="35491"/>
                  </a:moveTo>
                  <a:cubicBezTo>
                    <a:pt x="233382" y="101500"/>
                    <a:pt x="149619" y="254976"/>
                    <a:pt x="122654" y="298124"/>
                  </a:cubicBezTo>
                  <a:cubicBezTo>
                    <a:pt x="49968" y="414415"/>
                    <a:pt x="27566" y="565958"/>
                    <a:pt x="5667" y="697308"/>
                  </a:cubicBezTo>
                  <a:cubicBezTo>
                    <a:pt x="-1571" y="740732"/>
                    <a:pt x="1591" y="859604"/>
                    <a:pt x="1591" y="859604"/>
                  </a:cubicBezTo>
                  <a:cubicBezTo>
                    <a:pt x="-6744" y="934537"/>
                    <a:pt x="18793" y="1013823"/>
                    <a:pt x="51950" y="1080146"/>
                  </a:cubicBezTo>
                  <a:cubicBezTo>
                    <a:pt x="105613" y="1187483"/>
                    <a:pt x="267948" y="1213610"/>
                    <a:pt x="365646" y="1157784"/>
                  </a:cubicBezTo>
                  <a:cubicBezTo>
                    <a:pt x="456305" y="1105978"/>
                    <a:pt x="487594" y="1010585"/>
                    <a:pt x="542677" y="927956"/>
                  </a:cubicBezTo>
                  <a:cubicBezTo>
                    <a:pt x="590503" y="856213"/>
                    <a:pt x="655311" y="792177"/>
                    <a:pt x="710394" y="726073"/>
                  </a:cubicBezTo>
                  <a:cubicBezTo>
                    <a:pt x="820636" y="593780"/>
                    <a:pt x="1001011" y="545936"/>
                    <a:pt x="1132799" y="443428"/>
                  </a:cubicBezTo>
                  <a:cubicBezTo>
                    <a:pt x="1206599" y="386031"/>
                    <a:pt x="1360256" y="327995"/>
                    <a:pt x="1381268" y="222915"/>
                  </a:cubicBezTo>
                  <a:cubicBezTo>
                    <a:pt x="1405185" y="103338"/>
                    <a:pt x="1154411" y="43893"/>
                    <a:pt x="1073792" y="36558"/>
                  </a:cubicBezTo>
                  <a:cubicBezTo>
                    <a:pt x="792861" y="11021"/>
                    <a:pt x="700821" y="-30507"/>
                    <a:pt x="467097" y="354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8" name="Google Shape;608;g2cab8621527_4_5"/>
            <p:cNvGrpSpPr/>
            <p:nvPr/>
          </p:nvGrpSpPr>
          <p:grpSpPr>
            <a:xfrm flipH="1">
              <a:off x="546969" y="5582292"/>
              <a:ext cx="1177274" cy="1313588"/>
              <a:chOff x="6415621" y="443747"/>
              <a:chExt cx="1388458" cy="1549225"/>
            </a:xfrm>
          </p:grpSpPr>
          <p:sp>
            <p:nvSpPr>
              <p:cNvPr id="609" name="Google Shape;609;g2cab8621527_4_5"/>
              <p:cNvSpPr/>
              <p:nvPr/>
            </p:nvSpPr>
            <p:spPr>
              <a:xfrm>
                <a:off x="6415621" y="443747"/>
                <a:ext cx="1388458" cy="1539461"/>
              </a:xfrm>
              <a:custGeom>
                <a:rect b="b" l="l" r="r" t="t"/>
                <a:pathLst>
                  <a:path extrusionOk="0" h="1539461" w="1388458">
                    <a:moveTo>
                      <a:pt x="0" y="1534909"/>
                    </a:moveTo>
                    <a:lnTo>
                      <a:pt x="0" y="685193"/>
                    </a:lnTo>
                    <a:cubicBezTo>
                      <a:pt x="0" y="306773"/>
                      <a:pt x="310219" y="0"/>
                      <a:pt x="692896" y="0"/>
                    </a:cubicBezTo>
                    <a:lnTo>
                      <a:pt x="695563" y="0"/>
                    </a:lnTo>
                    <a:cubicBezTo>
                      <a:pt x="1078239" y="0"/>
                      <a:pt x="1388459" y="306773"/>
                      <a:pt x="1388459" y="685193"/>
                    </a:cubicBezTo>
                    <a:lnTo>
                      <a:pt x="1388459" y="1539462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g2cab8621527_4_5"/>
              <p:cNvSpPr/>
              <p:nvPr/>
            </p:nvSpPr>
            <p:spPr>
              <a:xfrm>
                <a:off x="6462903" y="500981"/>
                <a:ext cx="1293894" cy="1484418"/>
              </a:xfrm>
              <a:custGeom>
                <a:rect b="b" l="l" r="r" t="t"/>
                <a:pathLst>
                  <a:path extrusionOk="0" h="1484418" w="1293894">
                    <a:moveTo>
                      <a:pt x="0" y="1484419"/>
                    </a:moveTo>
                    <a:lnTo>
                      <a:pt x="0" y="658401"/>
                    </a:lnTo>
                    <a:cubicBezTo>
                      <a:pt x="0" y="294776"/>
                      <a:pt x="289093" y="0"/>
                      <a:pt x="645709" y="0"/>
                    </a:cubicBezTo>
                    <a:lnTo>
                      <a:pt x="648195" y="0"/>
                    </a:lnTo>
                    <a:cubicBezTo>
                      <a:pt x="1004801" y="0"/>
                      <a:pt x="1293895" y="294776"/>
                      <a:pt x="1293895" y="658401"/>
                    </a:cubicBezTo>
                    <a:lnTo>
                      <a:pt x="1293895" y="1482209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g2cab8621527_4_5"/>
              <p:cNvSpPr/>
              <p:nvPr/>
            </p:nvSpPr>
            <p:spPr>
              <a:xfrm>
                <a:off x="6512994" y="560471"/>
                <a:ext cx="1193711" cy="1425319"/>
              </a:xfrm>
              <a:custGeom>
                <a:rect b="b" l="l" r="r" t="t"/>
                <a:pathLst>
                  <a:path extrusionOk="0" h="1425319" w="1193711">
                    <a:moveTo>
                      <a:pt x="0" y="1425319"/>
                    </a:moveTo>
                    <a:lnTo>
                      <a:pt x="0" y="630553"/>
                    </a:lnTo>
                    <a:cubicBezTo>
                      <a:pt x="0" y="282308"/>
                      <a:pt x="266710" y="0"/>
                      <a:pt x="595713" y="0"/>
                    </a:cubicBezTo>
                    <a:lnTo>
                      <a:pt x="598008" y="0"/>
                    </a:lnTo>
                    <a:cubicBezTo>
                      <a:pt x="927002" y="0"/>
                      <a:pt x="1193712" y="282308"/>
                      <a:pt x="1193712" y="630553"/>
                    </a:cubicBezTo>
                    <a:lnTo>
                      <a:pt x="1193712" y="1422843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g2cab8621527_4_5"/>
              <p:cNvSpPr/>
              <p:nvPr/>
            </p:nvSpPr>
            <p:spPr>
              <a:xfrm>
                <a:off x="6568315" y="612656"/>
                <a:ext cx="1083068" cy="1375325"/>
              </a:xfrm>
              <a:custGeom>
                <a:rect b="b" l="l" r="r" t="t"/>
                <a:pathLst>
                  <a:path extrusionOk="0" h="1375325" w="1083068">
                    <a:moveTo>
                      <a:pt x="0" y="1375325"/>
                    </a:moveTo>
                    <a:lnTo>
                      <a:pt x="0" y="606124"/>
                    </a:lnTo>
                    <a:cubicBezTo>
                      <a:pt x="0" y="271370"/>
                      <a:pt x="241983" y="0"/>
                      <a:pt x="540496" y="0"/>
                    </a:cubicBezTo>
                    <a:lnTo>
                      <a:pt x="542573" y="0"/>
                    </a:lnTo>
                    <a:cubicBezTo>
                      <a:pt x="841086" y="0"/>
                      <a:pt x="1083069" y="271370"/>
                      <a:pt x="1083069" y="606124"/>
                    </a:cubicBezTo>
                    <a:lnTo>
                      <a:pt x="1083069" y="1365619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g2cab8621527_4_5"/>
              <p:cNvSpPr/>
              <p:nvPr/>
            </p:nvSpPr>
            <p:spPr>
              <a:xfrm>
                <a:off x="6619455" y="667972"/>
                <a:ext cx="980789" cy="1325000"/>
              </a:xfrm>
              <a:custGeom>
                <a:rect b="b" l="l" r="r" t="t"/>
                <a:pathLst>
                  <a:path extrusionOk="0" h="1325000" w="980789">
                    <a:moveTo>
                      <a:pt x="0" y="1325001"/>
                    </a:moveTo>
                    <a:lnTo>
                      <a:pt x="0" y="580232"/>
                    </a:lnTo>
                    <a:cubicBezTo>
                      <a:pt x="0" y="259776"/>
                      <a:pt x="219132" y="0"/>
                      <a:pt x="489452" y="0"/>
                    </a:cubicBezTo>
                    <a:lnTo>
                      <a:pt x="491337" y="0"/>
                    </a:lnTo>
                    <a:cubicBezTo>
                      <a:pt x="761657" y="0"/>
                      <a:pt x="980790" y="259776"/>
                      <a:pt x="980790" y="580232"/>
                    </a:cubicBezTo>
                    <a:lnTo>
                      <a:pt x="980790" y="1312552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g2cab8621527_4_5"/>
              <p:cNvSpPr/>
              <p:nvPr/>
            </p:nvSpPr>
            <p:spPr>
              <a:xfrm>
                <a:off x="6673729" y="722243"/>
                <a:ext cx="872242" cy="1265728"/>
              </a:xfrm>
              <a:custGeom>
                <a:rect b="b" l="l" r="r" t="t"/>
                <a:pathLst>
                  <a:path extrusionOk="0" h="1265728" w="872242">
                    <a:moveTo>
                      <a:pt x="0" y="1265729"/>
                    </a:moveTo>
                    <a:lnTo>
                      <a:pt x="0" y="554821"/>
                    </a:lnTo>
                    <a:cubicBezTo>
                      <a:pt x="0" y="248401"/>
                      <a:pt x="194882" y="0"/>
                      <a:pt x="435283" y="0"/>
                    </a:cubicBezTo>
                    <a:lnTo>
                      <a:pt x="436959" y="0"/>
                    </a:lnTo>
                    <a:cubicBezTo>
                      <a:pt x="677361" y="0"/>
                      <a:pt x="872243" y="248401"/>
                      <a:pt x="872243" y="554821"/>
                    </a:cubicBezTo>
                    <a:lnTo>
                      <a:pt x="872243" y="1259471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g2cab8621527_4_5"/>
              <p:cNvSpPr/>
              <p:nvPr/>
            </p:nvSpPr>
            <p:spPr>
              <a:xfrm>
                <a:off x="6732203" y="784864"/>
                <a:ext cx="755294" cy="1202497"/>
              </a:xfrm>
              <a:custGeom>
                <a:rect b="b" l="l" r="r" t="t"/>
                <a:pathLst>
                  <a:path extrusionOk="0" h="1202497" w="755294">
                    <a:moveTo>
                      <a:pt x="0" y="1202498"/>
                    </a:moveTo>
                    <a:lnTo>
                      <a:pt x="0" y="525509"/>
                    </a:lnTo>
                    <a:cubicBezTo>
                      <a:pt x="0" y="235282"/>
                      <a:pt x="168754" y="0"/>
                      <a:pt x="376923" y="0"/>
                    </a:cubicBezTo>
                    <a:lnTo>
                      <a:pt x="378371" y="0"/>
                    </a:lnTo>
                    <a:cubicBezTo>
                      <a:pt x="586540" y="0"/>
                      <a:pt x="755294" y="235282"/>
                      <a:pt x="755294" y="525509"/>
                    </a:cubicBezTo>
                    <a:lnTo>
                      <a:pt x="755294" y="1196411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g2cab8621527_4_5"/>
              <p:cNvSpPr/>
              <p:nvPr/>
            </p:nvSpPr>
            <p:spPr>
              <a:xfrm>
                <a:off x="6779171" y="840181"/>
                <a:ext cx="666583" cy="1144400"/>
              </a:xfrm>
              <a:custGeom>
                <a:rect b="b" l="l" r="r" t="t"/>
                <a:pathLst>
                  <a:path extrusionOk="0" h="1144400" w="666583">
                    <a:moveTo>
                      <a:pt x="0" y="1144400"/>
                    </a:moveTo>
                    <a:lnTo>
                      <a:pt x="0" y="499605"/>
                    </a:lnTo>
                    <a:cubicBezTo>
                      <a:pt x="0" y="223685"/>
                      <a:pt x="147771" y="0"/>
                      <a:pt x="330041" y="0"/>
                    </a:cubicBezTo>
                    <a:lnTo>
                      <a:pt x="331318" y="0"/>
                    </a:lnTo>
                    <a:cubicBezTo>
                      <a:pt x="513598" y="0"/>
                      <a:pt x="648910" y="186861"/>
                      <a:pt x="661359" y="499605"/>
                    </a:cubicBezTo>
                    <a:cubicBezTo>
                      <a:pt x="673113" y="794785"/>
                      <a:pt x="661359" y="1134618"/>
                      <a:pt x="661359" y="1134618"/>
                    </a:cubicBez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g2cab8621527_4_5"/>
              <p:cNvSpPr/>
              <p:nvPr/>
            </p:nvSpPr>
            <p:spPr>
              <a:xfrm>
                <a:off x="6826131" y="904889"/>
                <a:ext cx="570102" cy="1080568"/>
              </a:xfrm>
              <a:custGeom>
                <a:rect b="b" l="l" r="r" t="t"/>
                <a:pathLst>
                  <a:path extrusionOk="0" h="1080568" w="570102">
                    <a:moveTo>
                      <a:pt x="8" y="1080568"/>
                    </a:moveTo>
                    <a:cubicBezTo>
                      <a:pt x="8" y="1080568"/>
                      <a:pt x="1208" y="748574"/>
                      <a:pt x="8" y="469321"/>
                    </a:cubicBezTo>
                    <a:cubicBezTo>
                      <a:pt x="-1240" y="181037"/>
                      <a:pt x="141321" y="0"/>
                      <a:pt x="283176" y="0"/>
                    </a:cubicBezTo>
                    <a:cubicBezTo>
                      <a:pt x="425032" y="0"/>
                      <a:pt x="560802" y="161873"/>
                      <a:pt x="567431" y="469321"/>
                    </a:cubicBezTo>
                    <a:cubicBezTo>
                      <a:pt x="573441" y="747717"/>
                      <a:pt x="567431" y="1076968"/>
                      <a:pt x="567431" y="1076968"/>
                    </a:cubicBez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g2cab8621527_4_5"/>
              <p:cNvSpPr/>
              <p:nvPr/>
            </p:nvSpPr>
            <p:spPr>
              <a:xfrm>
                <a:off x="6881393" y="973667"/>
                <a:ext cx="456517" cy="1015038"/>
              </a:xfrm>
              <a:custGeom>
                <a:rect b="b" l="l" r="r" t="t"/>
                <a:pathLst>
                  <a:path extrusionOk="0" h="1015038" w="456517">
                    <a:moveTo>
                      <a:pt x="1105" y="1015038"/>
                    </a:moveTo>
                    <a:cubicBezTo>
                      <a:pt x="1105" y="1015038"/>
                      <a:pt x="-1381" y="697161"/>
                      <a:pt x="1105" y="437176"/>
                    </a:cubicBezTo>
                    <a:cubicBezTo>
                      <a:pt x="3819" y="153007"/>
                      <a:pt x="79810" y="-4594"/>
                      <a:pt x="228019" y="102"/>
                    </a:cubicBezTo>
                    <a:cubicBezTo>
                      <a:pt x="381448" y="4969"/>
                      <a:pt x="458991" y="144006"/>
                      <a:pt x="456457" y="455921"/>
                    </a:cubicBezTo>
                    <a:lnTo>
                      <a:pt x="455819" y="1008485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g2cab8621527_4_5"/>
              <p:cNvSpPr/>
              <p:nvPr/>
            </p:nvSpPr>
            <p:spPr>
              <a:xfrm>
                <a:off x="6936771" y="1043623"/>
                <a:ext cx="346166" cy="942672"/>
              </a:xfrm>
              <a:custGeom>
                <a:rect b="b" l="l" r="r" t="t"/>
                <a:pathLst>
                  <a:path extrusionOk="0" h="942672" w="346166">
                    <a:moveTo>
                      <a:pt x="0" y="942672"/>
                    </a:moveTo>
                    <a:lnTo>
                      <a:pt x="0" y="404415"/>
                    </a:lnTo>
                    <a:cubicBezTo>
                      <a:pt x="0" y="181101"/>
                      <a:pt x="39233" y="3984"/>
                      <a:pt x="172745" y="78"/>
                    </a:cubicBezTo>
                    <a:cubicBezTo>
                      <a:pt x="324945" y="-4370"/>
                      <a:pt x="346167" y="181101"/>
                      <a:pt x="346167" y="404415"/>
                    </a:cubicBezTo>
                    <a:lnTo>
                      <a:pt x="346167" y="934386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0" name="Google Shape;620;g2cab8621527_4_5"/>
            <p:cNvGrpSpPr/>
            <p:nvPr/>
          </p:nvGrpSpPr>
          <p:grpSpPr>
            <a:xfrm flipH="1">
              <a:off x="1609816" y="5125741"/>
              <a:ext cx="1420993" cy="1960803"/>
              <a:chOff x="259396" y="3664530"/>
              <a:chExt cx="1812954" cy="2501662"/>
            </a:xfrm>
          </p:grpSpPr>
          <p:sp>
            <p:nvSpPr>
              <p:cNvPr id="621" name="Google Shape;621;g2cab8621527_4_5"/>
              <p:cNvSpPr/>
              <p:nvPr/>
            </p:nvSpPr>
            <p:spPr>
              <a:xfrm>
                <a:off x="1060156" y="4349599"/>
                <a:ext cx="684212" cy="1597125"/>
              </a:xfrm>
              <a:custGeom>
                <a:rect b="b" l="l" r="r" t="t"/>
                <a:pathLst>
                  <a:path extrusionOk="0" h="1597125" w="684212">
                    <a:moveTo>
                      <a:pt x="676362" y="405"/>
                    </a:moveTo>
                    <a:cubicBezTo>
                      <a:pt x="673780" y="-310"/>
                      <a:pt x="671142" y="-119"/>
                      <a:pt x="668618" y="1300"/>
                    </a:cubicBezTo>
                    <a:cubicBezTo>
                      <a:pt x="649539" y="12054"/>
                      <a:pt x="634233" y="28647"/>
                      <a:pt x="613259" y="57860"/>
                    </a:cubicBezTo>
                    <a:cubicBezTo>
                      <a:pt x="610601" y="61556"/>
                      <a:pt x="601533" y="74567"/>
                      <a:pt x="599857" y="76910"/>
                    </a:cubicBezTo>
                    <a:cubicBezTo>
                      <a:pt x="594866" y="83882"/>
                      <a:pt x="591037" y="89007"/>
                      <a:pt x="587360" y="93579"/>
                    </a:cubicBezTo>
                    <a:cubicBezTo>
                      <a:pt x="523019" y="173589"/>
                      <a:pt x="479899" y="245312"/>
                      <a:pt x="401327" y="393911"/>
                    </a:cubicBezTo>
                    <a:cubicBezTo>
                      <a:pt x="390640" y="414104"/>
                      <a:pt x="381506" y="430440"/>
                      <a:pt x="361141" y="465939"/>
                    </a:cubicBezTo>
                    <a:cubicBezTo>
                      <a:pt x="360741" y="466635"/>
                      <a:pt x="333100" y="514993"/>
                      <a:pt x="323041" y="533805"/>
                    </a:cubicBezTo>
                    <a:cubicBezTo>
                      <a:pt x="304734" y="568047"/>
                      <a:pt x="292876" y="599632"/>
                      <a:pt x="271244" y="664774"/>
                    </a:cubicBezTo>
                    <a:cubicBezTo>
                      <a:pt x="270359" y="667450"/>
                      <a:pt x="270349" y="667460"/>
                      <a:pt x="269463" y="670136"/>
                    </a:cubicBezTo>
                    <a:cubicBezTo>
                      <a:pt x="252918" y="720000"/>
                      <a:pt x="244603" y="742602"/>
                      <a:pt x="233144" y="768663"/>
                    </a:cubicBezTo>
                    <a:cubicBezTo>
                      <a:pt x="137275" y="986709"/>
                      <a:pt x="72038" y="1169218"/>
                      <a:pt x="28062" y="1355041"/>
                    </a:cubicBezTo>
                    <a:cubicBezTo>
                      <a:pt x="19327" y="1391941"/>
                      <a:pt x="14822" y="1427679"/>
                      <a:pt x="9907" y="1484819"/>
                    </a:cubicBezTo>
                    <a:cubicBezTo>
                      <a:pt x="9450" y="1490086"/>
                      <a:pt x="8935" y="1494173"/>
                      <a:pt x="8116" y="1503869"/>
                    </a:cubicBezTo>
                    <a:cubicBezTo>
                      <a:pt x="4706" y="1544684"/>
                      <a:pt x="3020" y="1562715"/>
                      <a:pt x="87" y="1585127"/>
                    </a:cubicBezTo>
                    <a:cubicBezTo>
                      <a:pt x="-666" y="1590861"/>
                      <a:pt x="3573" y="1596281"/>
                      <a:pt x="9307" y="1597033"/>
                    </a:cubicBezTo>
                    <a:cubicBezTo>
                      <a:pt x="15050" y="1597786"/>
                      <a:pt x="20165" y="1593842"/>
                      <a:pt x="20918" y="1588108"/>
                    </a:cubicBezTo>
                    <a:cubicBezTo>
                      <a:pt x="23918" y="1565257"/>
                      <a:pt x="25814" y="1546503"/>
                      <a:pt x="29252" y="1505355"/>
                    </a:cubicBezTo>
                    <a:cubicBezTo>
                      <a:pt x="30062" y="1495677"/>
                      <a:pt x="30290" y="1491849"/>
                      <a:pt x="30738" y="1486610"/>
                    </a:cubicBezTo>
                    <a:cubicBezTo>
                      <a:pt x="35577" y="1430412"/>
                      <a:pt x="40168" y="1395465"/>
                      <a:pt x="48597" y="1359804"/>
                    </a:cubicBezTo>
                    <a:cubicBezTo>
                      <a:pt x="92250" y="1175371"/>
                      <a:pt x="157097" y="993967"/>
                      <a:pt x="252499" y="776997"/>
                    </a:cubicBezTo>
                    <a:cubicBezTo>
                      <a:pt x="264301" y="750137"/>
                      <a:pt x="272359" y="727172"/>
                      <a:pt x="289104" y="676680"/>
                    </a:cubicBezTo>
                    <a:cubicBezTo>
                      <a:pt x="289990" y="674013"/>
                      <a:pt x="290009" y="673994"/>
                      <a:pt x="290894" y="671327"/>
                    </a:cubicBezTo>
                    <a:cubicBezTo>
                      <a:pt x="312145" y="607300"/>
                      <a:pt x="323937" y="576477"/>
                      <a:pt x="341491" y="543635"/>
                    </a:cubicBezTo>
                    <a:cubicBezTo>
                      <a:pt x="351426" y="525061"/>
                      <a:pt x="359932" y="509764"/>
                      <a:pt x="378401" y="477550"/>
                    </a:cubicBezTo>
                    <a:cubicBezTo>
                      <a:pt x="378801" y="476855"/>
                      <a:pt x="408947" y="424210"/>
                      <a:pt x="419777" y="403732"/>
                    </a:cubicBezTo>
                    <a:cubicBezTo>
                      <a:pt x="497758" y="256256"/>
                      <a:pt x="540469" y="185342"/>
                      <a:pt x="603734" y="106676"/>
                    </a:cubicBezTo>
                    <a:cubicBezTo>
                      <a:pt x="607696" y="101742"/>
                      <a:pt x="611630" y="96379"/>
                      <a:pt x="616830" y="89111"/>
                    </a:cubicBezTo>
                    <a:cubicBezTo>
                      <a:pt x="618545" y="86711"/>
                      <a:pt x="627622" y="73976"/>
                      <a:pt x="630223" y="70357"/>
                    </a:cubicBezTo>
                    <a:cubicBezTo>
                      <a:pt x="649511" y="43506"/>
                      <a:pt x="663112" y="28265"/>
                      <a:pt x="678743" y="19455"/>
                    </a:cubicBezTo>
                    <a:cubicBezTo>
                      <a:pt x="683782" y="16616"/>
                      <a:pt x="685744" y="10206"/>
                      <a:pt x="682905" y="5167"/>
                    </a:cubicBezTo>
                    <a:cubicBezTo>
                      <a:pt x="681486" y="2653"/>
                      <a:pt x="678943" y="1129"/>
                      <a:pt x="676362" y="40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g2cab8621527_4_5"/>
              <p:cNvSpPr/>
              <p:nvPr/>
            </p:nvSpPr>
            <p:spPr>
              <a:xfrm>
                <a:off x="1316492" y="4740748"/>
                <a:ext cx="499154" cy="365381"/>
              </a:xfrm>
              <a:custGeom>
                <a:rect b="b" l="l" r="r" t="t"/>
                <a:pathLst>
                  <a:path extrusionOk="0" h="365381" w="499154">
                    <a:moveTo>
                      <a:pt x="5412" y="353378"/>
                    </a:moveTo>
                    <a:cubicBezTo>
                      <a:pt x="32558" y="202568"/>
                      <a:pt x="209390" y="160696"/>
                      <a:pt x="326624" y="108385"/>
                    </a:cubicBezTo>
                    <a:cubicBezTo>
                      <a:pt x="362504" y="92374"/>
                      <a:pt x="414949" y="65732"/>
                      <a:pt x="443295" y="38690"/>
                    </a:cubicBezTo>
                    <a:cubicBezTo>
                      <a:pt x="453020" y="29413"/>
                      <a:pt x="468136" y="20117"/>
                      <a:pt x="479671" y="13097"/>
                    </a:cubicBezTo>
                    <a:cubicBezTo>
                      <a:pt x="485958" y="9277"/>
                      <a:pt x="502846" y="-4439"/>
                      <a:pt x="498426" y="1448"/>
                    </a:cubicBezTo>
                    <a:cubicBezTo>
                      <a:pt x="480138" y="25813"/>
                      <a:pt x="449210" y="42177"/>
                      <a:pt x="428189" y="64532"/>
                    </a:cubicBezTo>
                    <a:cubicBezTo>
                      <a:pt x="393213" y="101717"/>
                      <a:pt x="358647" y="152781"/>
                      <a:pt x="314698" y="179508"/>
                    </a:cubicBezTo>
                    <a:cubicBezTo>
                      <a:pt x="267597" y="208140"/>
                      <a:pt x="213886" y="222237"/>
                      <a:pt x="166242" y="249641"/>
                    </a:cubicBezTo>
                    <a:cubicBezTo>
                      <a:pt x="127161" y="272110"/>
                      <a:pt x="91175" y="299494"/>
                      <a:pt x="52542" y="322993"/>
                    </a:cubicBezTo>
                    <a:cubicBezTo>
                      <a:pt x="38673" y="331423"/>
                      <a:pt x="27243" y="338976"/>
                      <a:pt x="15480" y="349501"/>
                    </a:cubicBezTo>
                    <a:cubicBezTo>
                      <a:pt x="10289" y="354130"/>
                      <a:pt x="-2322" y="370303"/>
                      <a:pt x="373" y="363903"/>
                    </a:cubicBezTo>
                    <a:cubicBezTo>
                      <a:pt x="3107" y="357426"/>
                      <a:pt x="4983" y="355749"/>
                      <a:pt x="5412" y="35337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g2cab8621527_4_5"/>
              <p:cNvSpPr/>
              <p:nvPr/>
            </p:nvSpPr>
            <p:spPr>
              <a:xfrm>
                <a:off x="1426327" y="4286272"/>
                <a:ext cx="579329" cy="543086"/>
              </a:xfrm>
              <a:custGeom>
                <a:rect b="b" l="l" r="r" t="t"/>
                <a:pathLst>
                  <a:path extrusionOk="0" h="543086" w="579329">
                    <a:moveTo>
                      <a:pt x="0" y="543087"/>
                    </a:moveTo>
                    <a:cubicBezTo>
                      <a:pt x="3705" y="522770"/>
                      <a:pt x="34147" y="496243"/>
                      <a:pt x="44625" y="477926"/>
                    </a:cubicBezTo>
                    <a:cubicBezTo>
                      <a:pt x="63741" y="444522"/>
                      <a:pt x="76610" y="396002"/>
                      <a:pt x="105061" y="368875"/>
                    </a:cubicBezTo>
                    <a:cubicBezTo>
                      <a:pt x="192700" y="285302"/>
                      <a:pt x="294694" y="225628"/>
                      <a:pt x="397897" y="159773"/>
                    </a:cubicBezTo>
                    <a:cubicBezTo>
                      <a:pt x="440884" y="132331"/>
                      <a:pt x="481384" y="89059"/>
                      <a:pt x="519389" y="55093"/>
                    </a:cubicBezTo>
                    <a:cubicBezTo>
                      <a:pt x="536305" y="39967"/>
                      <a:pt x="553564" y="27118"/>
                      <a:pt x="569490" y="11201"/>
                    </a:cubicBezTo>
                    <a:cubicBezTo>
                      <a:pt x="573005" y="7696"/>
                      <a:pt x="579329" y="0"/>
                      <a:pt x="579329" y="0"/>
                    </a:cubicBezTo>
                    <a:cubicBezTo>
                      <a:pt x="579329" y="0"/>
                      <a:pt x="575224" y="7382"/>
                      <a:pt x="572691" y="10754"/>
                    </a:cubicBezTo>
                    <a:cubicBezTo>
                      <a:pt x="561604" y="25518"/>
                      <a:pt x="552974" y="42729"/>
                      <a:pt x="541792" y="57617"/>
                    </a:cubicBezTo>
                    <a:cubicBezTo>
                      <a:pt x="516388" y="91459"/>
                      <a:pt x="492776" y="132874"/>
                      <a:pt x="462839" y="162773"/>
                    </a:cubicBezTo>
                    <a:cubicBezTo>
                      <a:pt x="380276" y="245259"/>
                      <a:pt x="270853" y="287579"/>
                      <a:pt x="192414" y="374409"/>
                    </a:cubicBezTo>
                    <a:cubicBezTo>
                      <a:pt x="149447" y="421977"/>
                      <a:pt x="115814" y="467935"/>
                      <a:pt x="64284" y="506987"/>
                    </a:cubicBezTo>
                    <a:cubicBezTo>
                      <a:pt x="59979" y="510245"/>
                      <a:pt x="19383" y="537420"/>
                      <a:pt x="15554" y="531886"/>
                    </a:cubicBezTo>
                    <a:cubicBezTo>
                      <a:pt x="11611" y="526180"/>
                      <a:pt x="36881" y="493957"/>
                      <a:pt x="39824" y="490042"/>
                    </a:cubicBezTo>
                    <a:cubicBezTo>
                      <a:pt x="68294" y="452123"/>
                      <a:pt x="80543" y="407241"/>
                      <a:pt x="108490" y="37001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g2cab8621527_4_5"/>
              <p:cNvSpPr/>
              <p:nvPr/>
            </p:nvSpPr>
            <p:spPr>
              <a:xfrm>
                <a:off x="1645711" y="4008904"/>
                <a:ext cx="426639" cy="441396"/>
              </a:xfrm>
              <a:custGeom>
                <a:rect b="b" l="l" r="r" t="t"/>
                <a:pathLst>
                  <a:path extrusionOk="0" h="441396" w="426639">
                    <a:moveTo>
                      <a:pt x="1044" y="441160"/>
                    </a:moveTo>
                    <a:cubicBezTo>
                      <a:pt x="-2938" y="443151"/>
                      <a:pt x="5625" y="432006"/>
                      <a:pt x="7454" y="428816"/>
                    </a:cubicBezTo>
                    <a:cubicBezTo>
                      <a:pt x="14198" y="417024"/>
                      <a:pt x="20503" y="405717"/>
                      <a:pt x="28742" y="394754"/>
                    </a:cubicBezTo>
                    <a:cubicBezTo>
                      <a:pt x="49250" y="367437"/>
                      <a:pt x="69366" y="332765"/>
                      <a:pt x="84130" y="301933"/>
                    </a:cubicBezTo>
                    <a:cubicBezTo>
                      <a:pt x="131374" y="203283"/>
                      <a:pt x="217147" y="136903"/>
                      <a:pt x="302424" y="74038"/>
                    </a:cubicBezTo>
                    <a:cubicBezTo>
                      <a:pt x="328961" y="54464"/>
                      <a:pt x="358917" y="39481"/>
                      <a:pt x="387521" y="23536"/>
                    </a:cubicBezTo>
                    <a:cubicBezTo>
                      <a:pt x="400817" y="16126"/>
                      <a:pt x="426640" y="0"/>
                      <a:pt x="426640" y="0"/>
                    </a:cubicBezTo>
                    <a:cubicBezTo>
                      <a:pt x="426640" y="0"/>
                      <a:pt x="420277" y="4667"/>
                      <a:pt x="417943" y="7772"/>
                    </a:cubicBezTo>
                    <a:cubicBezTo>
                      <a:pt x="407790" y="21298"/>
                      <a:pt x="394702" y="33014"/>
                      <a:pt x="384311" y="46863"/>
                    </a:cubicBezTo>
                    <a:cubicBezTo>
                      <a:pt x="357898" y="82039"/>
                      <a:pt x="327847" y="114443"/>
                      <a:pt x="301700" y="149276"/>
                    </a:cubicBezTo>
                    <a:cubicBezTo>
                      <a:pt x="264058" y="199406"/>
                      <a:pt x="227139" y="251870"/>
                      <a:pt x="182933" y="296037"/>
                    </a:cubicBezTo>
                    <a:cubicBezTo>
                      <a:pt x="156035" y="322897"/>
                      <a:pt x="126317" y="334737"/>
                      <a:pt x="98656" y="361121"/>
                    </a:cubicBezTo>
                    <a:cubicBezTo>
                      <a:pt x="80101" y="378809"/>
                      <a:pt x="43182" y="401831"/>
                      <a:pt x="20722" y="41304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g2cab8621527_4_5"/>
              <p:cNvSpPr/>
              <p:nvPr/>
            </p:nvSpPr>
            <p:spPr>
              <a:xfrm>
                <a:off x="1388329" y="4191271"/>
                <a:ext cx="110033" cy="635808"/>
              </a:xfrm>
              <a:custGeom>
                <a:rect b="b" l="l" r="r" t="t"/>
                <a:pathLst>
                  <a:path extrusionOk="0" h="635808" w="110033">
                    <a:moveTo>
                      <a:pt x="38769" y="633231"/>
                    </a:moveTo>
                    <a:cubicBezTo>
                      <a:pt x="16729" y="653500"/>
                      <a:pt x="-245" y="548134"/>
                      <a:pt x="3" y="530485"/>
                    </a:cubicBezTo>
                    <a:cubicBezTo>
                      <a:pt x="1908" y="397868"/>
                      <a:pt x="41713" y="266537"/>
                      <a:pt x="55390" y="134693"/>
                    </a:cubicBezTo>
                    <a:cubicBezTo>
                      <a:pt x="59515" y="94983"/>
                      <a:pt x="65458" y="36652"/>
                      <a:pt x="89852" y="4562"/>
                    </a:cubicBezTo>
                    <a:cubicBezTo>
                      <a:pt x="89985" y="4390"/>
                      <a:pt x="92100" y="-229"/>
                      <a:pt x="93319" y="9"/>
                    </a:cubicBezTo>
                    <a:cubicBezTo>
                      <a:pt x="95596" y="438"/>
                      <a:pt x="92195" y="51806"/>
                      <a:pt x="92005" y="53987"/>
                    </a:cubicBezTo>
                    <a:cubicBezTo>
                      <a:pt x="89319" y="83676"/>
                      <a:pt x="97129" y="117147"/>
                      <a:pt x="101653" y="146551"/>
                    </a:cubicBezTo>
                    <a:cubicBezTo>
                      <a:pt x="120875" y="271367"/>
                      <a:pt x="105273" y="397440"/>
                      <a:pt x="72735" y="518131"/>
                    </a:cubicBezTo>
                    <a:cubicBezTo>
                      <a:pt x="62763" y="555136"/>
                      <a:pt x="64696" y="609380"/>
                      <a:pt x="38769" y="6332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g2cab8621527_4_5"/>
              <p:cNvSpPr/>
              <p:nvPr/>
            </p:nvSpPr>
            <p:spPr>
              <a:xfrm>
                <a:off x="822665" y="4139149"/>
                <a:ext cx="450147" cy="2027043"/>
              </a:xfrm>
              <a:custGeom>
                <a:rect b="b" l="l" r="r" t="t"/>
                <a:pathLst>
                  <a:path extrusionOk="0" h="2027043" w="450147">
                    <a:moveTo>
                      <a:pt x="16427" y="0"/>
                    </a:moveTo>
                    <a:cubicBezTo>
                      <a:pt x="14436" y="562"/>
                      <a:pt x="12626" y="1191"/>
                      <a:pt x="10169" y="1791"/>
                    </a:cubicBezTo>
                    <a:cubicBezTo>
                      <a:pt x="9997" y="1943"/>
                      <a:pt x="9778" y="2238"/>
                      <a:pt x="9578" y="2381"/>
                    </a:cubicBezTo>
                    <a:cubicBezTo>
                      <a:pt x="8978" y="2838"/>
                      <a:pt x="8150" y="3048"/>
                      <a:pt x="7197" y="3572"/>
                    </a:cubicBezTo>
                    <a:cubicBezTo>
                      <a:pt x="5511" y="4515"/>
                      <a:pt x="3292" y="5829"/>
                      <a:pt x="949" y="6848"/>
                    </a:cubicBezTo>
                    <a:cubicBezTo>
                      <a:pt x="-3452" y="8763"/>
                      <a:pt x="8407" y="22393"/>
                      <a:pt x="17017" y="44653"/>
                    </a:cubicBezTo>
                    <a:cubicBezTo>
                      <a:pt x="19465" y="50968"/>
                      <a:pt x="28971" y="78591"/>
                      <a:pt x="31010" y="83048"/>
                    </a:cubicBezTo>
                    <a:cubicBezTo>
                      <a:pt x="50460" y="125625"/>
                      <a:pt x="65671" y="166049"/>
                      <a:pt x="89941" y="237830"/>
                    </a:cubicBezTo>
                    <a:cubicBezTo>
                      <a:pt x="91427" y="242221"/>
                      <a:pt x="116973" y="317992"/>
                      <a:pt x="125964" y="342309"/>
                    </a:cubicBezTo>
                    <a:cubicBezTo>
                      <a:pt x="243084" y="659254"/>
                      <a:pt x="304348" y="839448"/>
                      <a:pt x="359622" y="1044483"/>
                    </a:cubicBezTo>
                    <a:cubicBezTo>
                      <a:pt x="381015" y="1123845"/>
                      <a:pt x="394522" y="1208027"/>
                      <a:pt x="406647" y="1324280"/>
                    </a:cubicBezTo>
                    <a:cubicBezTo>
                      <a:pt x="409314" y="1349826"/>
                      <a:pt x="418953" y="1453325"/>
                      <a:pt x="420344" y="1467450"/>
                    </a:cubicBezTo>
                    <a:cubicBezTo>
                      <a:pt x="425964" y="1524524"/>
                      <a:pt x="428450" y="1582245"/>
                      <a:pt x="428974" y="1653483"/>
                    </a:cubicBezTo>
                    <a:cubicBezTo>
                      <a:pt x="429183" y="1680924"/>
                      <a:pt x="428516" y="1821732"/>
                      <a:pt x="428678" y="1848745"/>
                    </a:cubicBezTo>
                    <a:cubicBezTo>
                      <a:pt x="428945" y="1893579"/>
                      <a:pt x="426430" y="1930136"/>
                      <a:pt x="419449" y="1964531"/>
                    </a:cubicBezTo>
                    <a:cubicBezTo>
                      <a:pt x="418582" y="1968798"/>
                      <a:pt x="416429" y="1976514"/>
                      <a:pt x="413495" y="1986267"/>
                    </a:cubicBezTo>
                    <a:cubicBezTo>
                      <a:pt x="413019" y="1987839"/>
                      <a:pt x="404942" y="2013395"/>
                      <a:pt x="404866" y="2013652"/>
                    </a:cubicBezTo>
                    <a:cubicBezTo>
                      <a:pt x="404809" y="2013832"/>
                      <a:pt x="404723" y="2013804"/>
                      <a:pt x="404571" y="2014538"/>
                    </a:cubicBezTo>
                    <a:cubicBezTo>
                      <a:pt x="404504" y="2014918"/>
                      <a:pt x="404609" y="2015138"/>
                      <a:pt x="404571" y="2015433"/>
                    </a:cubicBezTo>
                    <a:lnTo>
                      <a:pt x="404571" y="2016328"/>
                    </a:lnTo>
                    <a:lnTo>
                      <a:pt x="404571" y="2018414"/>
                    </a:lnTo>
                    <a:lnTo>
                      <a:pt x="415877" y="2027044"/>
                    </a:lnTo>
                    <a:lnTo>
                      <a:pt x="423020" y="2023177"/>
                    </a:lnTo>
                    <a:lnTo>
                      <a:pt x="423916" y="2021986"/>
                    </a:lnTo>
                    <a:cubicBezTo>
                      <a:pt x="425402" y="2019415"/>
                      <a:pt x="425687" y="2016795"/>
                      <a:pt x="425106" y="2014242"/>
                    </a:cubicBezTo>
                    <a:lnTo>
                      <a:pt x="425402" y="2014538"/>
                    </a:lnTo>
                    <a:lnTo>
                      <a:pt x="425402" y="2016919"/>
                    </a:lnTo>
                    <a:cubicBezTo>
                      <a:pt x="425306" y="2018138"/>
                      <a:pt x="425440" y="2017909"/>
                      <a:pt x="425402" y="2018109"/>
                    </a:cubicBezTo>
                    <a:cubicBezTo>
                      <a:pt x="426183" y="2015642"/>
                      <a:pt x="433279" y="1993745"/>
                      <a:pt x="433736" y="1992220"/>
                    </a:cubicBezTo>
                    <a:cubicBezTo>
                      <a:pt x="436851" y="1981867"/>
                      <a:pt x="438956" y="1973789"/>
                      <a:pt x="439985" y="1968703"/>
                    </a:cubicBezTo>
                    <a:cubicBezTo>
                      <a:pt x="447300" y="1932699"/>
                      <a:pt x="450091" y="1894913"/>
                      <a:pt x="449814" y="1848745"/>
                    </a:cubicBezTo>
                    <a:cubicBezTo>
                      <a:pt x="449652" y="1821837"/>
                      <a:pt x="450310" y="1681048"/>
                      <a:pt x="450110" y="1653483"/>
                    </a:cubicBezTo>
                    <a:cubicBezTo>
                      <a:pt x="449576" y="1581665"/>
                      <a:pt x="447166" y="1523162"/>
                      <a:pt x="441480" y="1465364"/>
                    </a:cubicBezTo>
                    <a:cubicBezTo>
                      <a:pt x="440089" y="1451267"/>
                      <a:pt x="430164" y="1347531"/>
                      <a:pt x="427488" y="1321898"/>
                    </a:cubicBezTo>
                    <a:cubicBezTo>
                      <a:pt x="415258" y="1204627"/>
                      <a:pt x="401608" y="1119778"/>
                      <a:pt x="379863" y="1039120"/>
                    </a:cubicBezTo>
                    <a:cubicBezTo>
                      <a:pt x="324389" y="833314"/>
                      <a:pt x="262934" y="652377"/>
                      <a:pt x="145605" y="334870"/>
                    </a:cubicBezTo>
                    <a:cubicBezTo>
                      <a:pt x="136709" y="310801"/>
                      <a:pt x="129574" y="290122"/>
                      <a:pt x="115249" y="247650"/>
                    </a:cubicBezTo>
                    <a:cubicBezTo>
                      <a:pt x="111210" y="235677"/>
                      <a:pt x="111077" y="235677"/>
                      <a:pt x="109591" y="231286"/>
                    </a:cubicBezTo>
                    <a:cubicBezTo>
                      <a:pt x="85102" y="158858"/>
                      <a:pt x="69891" y="117824"/>
                      <a:pt x="50060" y="74419"/>
                    </a:cubicBezTo>
                    <a:cubicBezTo>
                      <a:pt x="48526" y="71056"/>
                      <a:pt x="39430" y="44358"/>
                      <a:pt x="36667" y="37214"/>
                    </a:cubicBezTo>
                    <a:cubicBezTo>
                      <a:pt x="30114" y="20279"/>
                      <a:pt x="23732" y="8163"/>
                      <a:pt x="164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g2cab8621527_4_5"/>
              <p:cNvSpPr/>
              <p:nvPr/>
            </p:nvSpPr>
            <p:spPr>
              <a:xfrm>
                <a:off x="502887" y="3664530"/>
                <a:ext cx="349749" cy="531038"/>
              </a:xfrm>
              <a:custGeom>
                <a:rect b="b" l="l" r="r" t="t"/>
                <a:pathLst>
                  <a:path extrusionOk="0" h="531038" w="349749">
                    <a:moveTo>
                      <a:pt x="345292" y="530350"/>
                    </a:moveTo>
                    <a:cubicBezTo>
                      <a:pt x="357512" y="530417"/>
                      <a:pt x="341148" y="396714"/>
                      <a:pt x="337272" y="377788"/>
                    </a:cubicBezTo>
                    <a:cubicBezTo>
                      <a:pt x="309325" y="241447"/>
                      <a:pt x="236278" y="146150"/>
                      <a:pt x="120654" y="69607"/>
                    </a:cubicBezTo>
                    <a:cubicBezTo>
                      <a:pt x="109272" y="62072"/>
                      <a:pt x="7597" y="-6260"/>
                      <a:pt x="328" y="465"/>
                    </a:cubicBezTo>
                    <a:cubicBezTo>
                      <a:pt x="-1144" y="1827"/>
                      <a:pt x="2720" y="3808"/>
                      <a:pt x="4392" y="4913"/>
                    </a:cubicBezTo>
                    <a:cubicBezTo>
                      <a:pt x="23179" y="17353"/>
                      <a:pt x="35828" y="32812"/>
                      <a:pt x="49179" y="51652"/>
                    </a:cubicBezTo>
                    <a:cubicBezTo>
                      <a:pt x="77773" y="92000"/>
                      <a:pt x="117721" y="134301"/>
                      <a:pt x="136247" y="180287"/>
                    </a:cubicBezTo>
                    <a:cubicBezTo>
                      <a:pt x="153287" y="222578"/>
                      <a:pt x="163126" y="276595"/>
                      <a:pt x="188015" y="314923"/>
                    </a:cubicBezTo>
                    <a:cubicBezTo>
                      <a:pt x="218362" y="361653"/>
                      <a:pt x="261034" y="397943"/>
                      <a:pt x="293142" y="443244"/>
                    </a:cubicBezTo>
                    <a:cubicBezTo>
                      <a:pt x="312859" y="471057"/>
                      <a:pt x="328795" y="499127"/>
                      <a:pt x="344825" y="528731"/>
                    </a:cubicBezTo>
                    <a:cubicBezTo>
                      <a:pt x="346978" y="532703"/>
                      <a:pt x="343273" y="530341"/>
                      <a:pt x="345292" y="53035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g2cab8621527_4_5"/>
              <p:cNvSpPr/>
              <p:nvPr/>
            </p:nvSpPr>
            <p:spPr>
              <a:xfrm>
                <a:off x="633113" y="4255535"/>
                <a:ext cx="309080" cy="161443"/>
              </a:xfrm>
              <a:custGeom>
                <a:rect b="b" l="l" r="r" t="t"/>
                <a:pathLst>
                  <a:path extrusionOk="0" h="161443" w="309080">
                    <a:moveTo>
                      <a:pt x="16069" y="0"/>
                    </a:moveTo>
                    <a:cubicBezTo>
                      <a:pt x="16507" y="1962"/>
                      <a:pt x="16183" y="3886"/>
                      <a:pt x="15173" y="5953"/>
                    </a:cubicBezTo>
                    <a:cubicBezTo>
                      <a:pt x="13592" y="9211"/>
                      <a:pt x="10839" y="12525"/>
                      <a:pt x="8334" y="13392"/>
                    </a:cubicBezTo>
                    <a:cubicBezTo>
                      <a:pt x="5258" y="14459"/>
                      <a:pt x="4096" y="12563"/>
                      <a:pt x="2972" y="10716"/>
                    </a:cubicBezTo>
                    <a:cubicBezTo>
                      <a:pt x="3229" y="12592"/>
                      <a:pt x="1505" y="13611"/>
                      <a:pt x="0" y="14583"/>
                    </a:cubicBezTo>
                    <a:cubicBezTo>
                      <a:pt x="1076" y="14926"/>
                      <a:pt x="2362" y="15412"/>
                      <a:pt x="3267" y="15773"/>
                    </a:cubicBezTo>
                    <a:cubicBezTo>
                      <a:pt x="4715" y="16345"/>
                      <a:pt x="5734" y="16840"/>
                      <a:pt x="6544" y="17269"/>
                    </a:cubicBezTo>
                    <a:cubicBezTo>
                      <a:pt x="10687" y="21641"/>
                      <a:pt x="17926" y="25270"/>
                      <a:pt x="29166" y="29766"/>
                    </a:cubicBezTo>
                    <a:cubicBezTo>
                      <a:pt x="34271" y="31813"/>
                      <a:pt x="39919" y="33976"/>
                      <a:pt x="46730" y="36319"/>
                    </a:cubicBezTo>
                    <a:cubicBezTo>
                      <a:pt x="51235" y="37862"/>
                      <a:pt x="76010" y="45901"/>
                      <a:pt x="79772" y="47330"/>
                    </a:cubicBezTo>
                    <a:cubicBezTo>
                      <a:pt x="154115" y="75600"/>
                      <a:pt x="283969" y="138389"/>
                      <a:pt x="288427" y="153886"/>
                    </a:cubicBezTo>
                    <a:cubicBezTo>
                      <a:pt x="290027" y="159448"/>
                      <a:pt x="295961" y="162630"/>
                      <a:pt x="301523" y="161030"/>
                    </a:cubicBezTo>
                    <a:cubicBezTo>
                      <a:pt x="307086" y="159439"/>
                      <a:pt x="310267" y="153791"/>
                      <a:pt x="308667" y="148237"/>
                    </a:cubicBezTo>
                    <a:cubicBezTo>
                      <a:pt x="301180" y="122215"/>
                      <a:pt x="175155" y="61131"/>
                      <a:pt x="87211" y="27680"/>
                    </a:cubicBezTo>
                    <a:cubicBezTo>
                      <a:pt x="82915" y="26051"/>
                      <a:pt x="57664" y="17783"/>
                      <a:pt x="53578" y="16373"/>
                    </a:cubicBezTo>
                    <a:cubicBezTo>
                      <a:pt x="47063" y="14135"/>
                      <a:pt x="41653" y="12316"/>
                      <a:pt x="36909" y="10420"/>
                    </a:cubicBezTo>
                    <a:cubicBezTo>
                      <a:pt x="28499" y="7058"/>
                      <a:pt x="22927" y="3981"/>
                      <a:pt x="21727" y="2677"/>
                    </a:cubicBezTo>
                    <a:cubicBezTo>
                      <a:pt x="20841" y="1714"/>
                      <a:pt x="17507" y="895"/>
                      <a:pt x="160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g2cab8621527_4_5"/>
              <p:cNvSpPr/>
              <p:nvPr/>
            </p:nvSpPr>
            <p:spPr>
              <a:xfrm>
                <a:off x="287063" y="3837744"/>
                <a:ext cx="379620" cy="439743"/>
              </a:xfrm>
              <a:custGeom>
                <a:rect b="b" l="l" r="r" t="t"/>
                <a:pathLst>
                  <a:path extrusionOk="0" h="439743" w="379620">
                    <a:moveTo>
                      <a:pt x="379560" y="434613"/>
                    </a:moveTo>
                    <a:cubicBezTo>
                      <a:pt x="369425" y="417201"/>
                      <a:pt x="342355" y="392474"/>
                      <a:pt x="327915" y="372795"/>
                    </a:cubicBezTo>
                    <a:cubicBezTo>
                      <a:pt x="289653" y="320656"/>
                      <a:pt x="230769" y="278412"/>
                      <a:pt x="182361" y="237416"/>
                    </a:cubicBezTo>
                    <a:cubicBezTo>
                      <a:pt x="140824" y="202241"/>
                      <a:pt x="113030" y="157435"/>
                      <a:pt x="81037" y="114830"/>
                    </a:cubicBezTo>
                    <a:cubicBezTo>
                      <a:pt x="56650" y="82349"/>
                      <a:pt x="39183" y="42345"/>
                      <a:pt x="11695" y="12465"/>
                    </a:cubicBezTo>
                    <a:cubicBezTo>
                      <a:pt x="8192" y="8654"/>
                      <a:pt x="7236" y="-1289"/>
                      <a:pt x="2263" y="139"/>
                    </a:cubicBezTo>
                    <a:cubicBezTo>
                      <a:pt x="807" y="558"/>
                      <a:pt x="1021" y="6778"/>
                      <a:pt x="980" y="7045"/>
                    </a:cubicBezTo>
                    <a:cubicBezTo>
                      <a:pt x="-4258" y="41163"/>
                      <a:pt x="12567" y="87112"/>
                      <a:pt x="26216" y="117516"/>
                    </a:cubicBezTo>
                    <a:cubicBezTo>
                      <a:pt x="62926" y="199278"/>
                      <a:pt x="87624" y="268440"/>
                      <a:pt x="161548" y="331047"/>
                    </a:cubicBezTo>
                    <a:cubicBezTo>
                      <a:pt x="181926" y="348306"/>
                      <a:pt x="208176" y="357517"/>
                      <a:pt x="228366" y="374615"/>
                    </a:cubicBezTo>
                    <a:cubicBezTo>
                      <a:pt x="252657" y="395189"/>
                      <a:pt x="282424" y="410000"/>
                      <a:pt x="307636" y="429650"/>
                    </a:cubicBezTo>
                    <a:cubicBezTo>
                      <a:pt x="313618" y="434308"/>
                      <a:pt x="348765" y="441280"/>
                      <a:pt x="355175" y="439442"/>
                    </a:cubicBezTo>
                    <a:cubicBezTo>
                      <a:pt x="359214" y="438280"/>
                      <a:pt x="380912" y="436946"/>
                      <a:pt x="379560" y="4346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g2cab8621527_4_5"/>
              <p:cNvSpPr/>
              <p:nvPr/>
            </p:nvSpPr>
            <p:spPr>
              <a:xfrm>
                <a:off x="942190" y="3687690"/>
                <a:ext cx="141301" cy="825288"/>
              </a:xfrm>
              <a:custGeom>
                <a:rect b="b" l="l" r="r" t="t"/>
                <a:pathLst>
                  <a:path extrusionOk="0" h="825288" w="141301">
                    <a:moveTo>
                      <a:pt x="29251" y="824773"/>
                    </a:moveTo>
                    <a:cubicBezTo>
                      <a:pt x="29670" y="829212"/>
                      <a:pt x="25822" y="803704"/>
                      <a:pt x="25432" y="797655"/>
                    </a:cubicBezTo>
                    <a:cubicBezTo>
                      <a:pt x="24298" y="780139"/>
                      <a:pt x="27965" y="761565"/>
                      <a:pt x="25670" y="744239"/>
                    </a:cubicBezTo>
                    <a:cubicBezTo>
                      <a:pt x="19059" y="694318"/>
                      <a:pt x="23841" y="629948"/>
                      <a:pt x="35157" y="580990"/>
                    </a:cubicBezTo>
                    <a:cubicBezTo>
                      <a:pt x="56569" y="488350"/>
                      <a:pt x="85820" y="396539"/>
                      <a:pt x="114900" y="305851"/>
                    </a:cubicBezTo>
                    <a:cubicBezTo>
                      <a:pt x="131807" y="253101"/>
                      <a:pt x="130807" y="198838"/>
                      <a:pt x="138970" y="144964"/>
                    </a:cubicBezTo>
                    <a:cubicBezTo>
                      <a:pt x="144761" y="106740"/>
                      <a:pt x="138817" y="71136"/>
                      <a:pt x="131493" y="33274"/>
                    </a:cubicBezTo>
                    <a:cubicBezTo>
                      <a:pt x="131150" y="31483"/>
                      <a:pt x="125092" y="517"/>
                      <a:pt x="123034" y="51"/>
                    </a:cubicBezTo>
                    <a:cubicBezTo>
                      <a:pt x="116110" y="-1559"/>
                      <a:pt x="106299" y="35570"/>
                      <a:pt x="104680" y="40189"/>
                    </a:cubicBezTo>
                    <a:cubicBezTo>
                      <a:pt x="90125" y="81604"/>
                      <a:pt x="70561" y="122323"/>
                      <a:pt x="60646" y="165195"/>
                    </a:cubicBezTo>
                    <a:cubicBezTo>
                      <a:pt x="51892" y="203086"/>
                      <a:pt x="29585" y="236671"/>
                      <a:pt x="23774" y="276723"/>
                    </a:cubicBezTo>
                    <a:cubicBezTo>
                      <a:pt x="9334" y="376269"/>
                      <a:pt x="2343" y="477615"/>
                      <a:pt x="1495" y="578256"/>
                    </a:cubicBezTo>
                    <a:cubicBezTo>
                      <a:pt x="1200" y="612937"/>
                      <a:pt x="14668" y="726170"/>
                      <a:pt x="0" y="750145"/>
                    </a:cubicBezTo>
                    <a:lnTo>
                      <a:pt x="29251" y="82477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g2cab8621527_4_5"/>
              <p:cNvSpPr/>
              <p:nvPr/>
            </p:nvSpPr>
            <p:spPr>
              <a:xfrm>
                <a:off x="1083304" y="3808620"/>
                <a:ext cx="300599" cy="1051239"/>
              </a:xfrm>
              <a:custGeom>
                <a:rect b="b" l="l" r="r" t="t"/>
                <a:pathLst>
                  <a:path extrusionOk="0" h="1051239" w="300599">
                    <a:moveTo>
                      <a:pt x="17459" y="1049810"/>
                    </a:moveTo>
                    <a:cubicBezTo>
                      <a:pt x="25822" y="1062954"/>
                      <a:pt x="9753" y="981696"/>
                      <a:pt x="9401" y="960751"/>
                    </a:cubicBezTo>
                    <a:cubicBezTo>
                      <a:pt x="8372" y="900229"/>
                      <a:pt x="18354" y="835202"/>
                      <a:pt x="30918" y="775785"/>
                    </a:cubicBezTo>
                    <a:cubicBezTo>
                      <a:pt x="39395" y="735637"/>
                      <a:pt x="71923" y="702462"/>
                      <a:pt x="88839" y="667429"/>
                    </a:cubicBezTo>
                    <a:cubicBezTo>
                      <a:pt x="117366" y="608345"/>
                      <a:pt x="156276" y="554253"/>
                      <a:pt x="184670" y="495445"/>
                    </a:cubicBezTo>
                    <a:cubicBezTo>
                      <a:pt x="205768" y="451735"/>
                      <a:pt x="211121" y="397500"/>
                      <a:pt x="233447" y="355828"/>
                    </a:cubicBezTo>
                    <a:cubicBezTo>
                      <a:pt x="256174" y="313442"/>
                      <a:pt x="280939" y="261721"/>
                      <a:pt x="280996" y="213553"/>
                    </a:cubicBezTo>
                    <a:cubicBezTo>
                      <a:pt x="281063" y="168223"/>
                      <a:pt x="285492" y="117455"/>
                      <a:pt x="293827" y="72916"/>
                    </a:cubicBezTo>
                    <a:cubicBezTo>
                      <a:pt x="296808" y="56971"/>
                      <a:pt x="299599" y="40236"/>
                      <a:pt x="298484" y="23977"/>
                    </a:cubicBezTo>
                    <a:cubicBezTo>
                      <a:pt x="297951" y="16119"/>
                      <a:pt x="304333" y="-2931"/>
                      <a:pt x="297189" y="383"/>
                    </a:cubicBezTo>
                    <a:cubicBezTo>
                      <a:pt x="295265" y="1279"/>
                      <a:pt x="294598" y="43684"/>
                      <a:pt x="292531" y="49323"/>
                    </a:cubicBezTo>
                    <a:cubicBezTo>
                      <a:pt x="279758" y="84308"/>
                      <a:pt x="249954" y="130495"/>
                      <a:pt x="227885" y="160032"/>
                    </a:cubicBezTo>
                    <a:cubicBezTo>
                      <a:pt x="192138" y="207886"/>
                      <a:pt x="135950" y="244557"/>
                      <a:pt x="106479" y="299554"/>
                    </a:cubicBezTo>
                    <a:cubicBezTo>
                      <a:pt x="45319" y="413645"/>
                      <a:pt x="23469" y="555148"/>
                      <a:pt x="24583" y="683602"/>
                    </a:cubicBezTo>
                    <a:cubicBezTo>
                      <a:pt x="24983" y="730332"/>
                      <a:pt x="19802" y="766432"/>
                      <a:pt x="19802" y="766432"/>
                    </a:cubicBezTo>
                    <a:cubicBezTo>
                      <a:pt x="19802" y="766432"/>
                      <a:pt x="-23146" y="986002"/>
                      <a:pt x="17459" y="1049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g2cab8621527_4_5"/>
              <p:cNvSpPr/>
              <p:nvPr/>
            </p:nvSpPr>
            <p:spPr>
              <a:xfrm>
                <a:off x="259396" y="4451460"/>
                <a:ext cx="755570" cy="317914"/>
              </a:xfrm>
              <a:custGeom>
                <a:rect b="b" l="l" r="r" t="t"/>
                <a:pathLst>
                  <a:path extrusionOk="0" h="317914" w="755570">
                    <a:moveTo>
                      <a:pt x="753508" y="303662"/>
                    </a:moveTo>
                    <a:cubicBezTo>
                      <a:pt x="752184" y="307443"/>
                      <a:pt x="758108" y="324503"/>
                      <a:pt x="746440" y="315149"/>
                    </a:cubicBezTo>
                    <a:cubicBezTo>
                      <a:pt x="716122" y="290841"/>
                      <a:pt x="628873" y="282316"/>
                      <a:pt x="616195" y="280840"/>
                    </a:cubicBezTo>
                    <a:cubicBezTo>
                      <a:pt x="492999" y="266505"/>
                      <a:pt x="354896" y="241968"/>
                      <a:pt x="245457" y="180904"/>
                    </a:cubicBezTo>
                    <a:cubicBezTo>
                      <a:pt x="181853" y="145413"/>
                      <a:pt x="109476" y="111562"/>
                      <a:pt x="57228" y="59803"/>
                    </a:cubicBezTo>
                    <a:cubicBezTo>
                      <a:pt x="38813" y="41563"/>
                      <a:pt x="-16805" y="-11711"/>
                      <a:pt x="4983" y="2329"/>
                    </a:cubicBezTo>
                    <a:cubicBezTo>
                      <a:pt x="65950" y="41619"/>
                      <a:pt x="172935" y="75243"/>
                      <a:pt x="234709" y="88016"/>
                    </a:cubicBezTo>
                    <a:cubicBezTo>
                      <a:pt x="288205" y="99074"/>
                      <a:pt x="346971" y="98798"/>
                      <a:pt x="398825" y="116819"/>
                    </a:cubicBezTo>
                    <a:cubicBezTo>
                      <a:pt x="487979" y="147814"/>
                      <a:pt x="563493" y="204049"/>
                      <a:pt x="645142" y="248274"/>
                    </a:cubicBezTo>
                    <a:cubicBezTo>
                      <a:pt x="670135" y="261819"/>
                      <a:pt x="738868" y="276925"/>
                      <a:pt x="754194" y="294375"/>
                    </a:cubicBezTo>
                    <a:cubicBezTo>
                      <a:pt x="757061" y="297642"/>
                      <a:pt x="754755" y="300137"/>
                      <a:pt x="753508" y="3036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g2cab8621527_4_5"/>
              <p:cNvSpPr/>
              <p:nvPr/>
            </p:nvSpPr>
            <p:spPr>
              <a:xfrm>
                <a:off x="1000288" y="4745719"/>
                <a:ext cx="104008" cy="131922"/>
              </a:xfrm>
              <a:custGeom>
                <a:rect b="b" l="l" r="r" t="t"/>
                <a:pathLst>
                  <a:path extrusionOk="0" h="131922" w="104008">
                    <a:moveTo>
                      <a:pt x="11739" y="58"/>
                    </a:moveTo>
                    <a:cubicBezTo>
                      <a:pt x="9091" y="-246"/>
                      <a:pt x="6253" y="658"/>
                      <a:pt x="3995" y="2439"/>
                    </a:cubicBezTo>
                    <a:cubicBezTo>
                      <a:pt x="-510" y="6002"/>
                      <a:pt x="-1348" y="12517"/>
                      <a:pt x="2214" y="17022"/>
                    </a:cubicBezTo>
                    <a:cubicBezTo>
                      <a:pt x="5176" y="20766"/>
                      <a:pt x="8463" y="24604"/>
                      <a:pt x="12034" y="28633"/>
                    </a:cubicBezTo>
                    <a:cubicBezTo>
                      <a:pt x="19073" y="36568"/>
                      <a:pt x="25931" y="43606"/>
                      <a:pt x="38523" y="56313"/>
                    </a:cubicBezTo>
                    <a:cubicBezTo>
                      <a:pt x="53392" y="71305"/>
                      <a:pt x="57240" y="75353"/>
                      <a:pt x="63527" y="82211"/>
                    </a:cubicBezTo>
                    <a:cubicBezTo>
                      <a:pt x="65860" y="84755"/>
                      <a:pt x="66975" y="88108"/>
                      <a:pt x="68889" y="90841"/>
                    </a:cubicBezTo>
                    <a:cubicBezTo>
                      <a:pt x="75919" y="98756"/>
                      <a:pt x="80548" y="106319"/>
                      <a:pt x="83472" y="113463"/>
                    </a:cubicBezTo>
                    <a:cubicBezTo>
                      <a:pt x="83901" y="113901"/>
                      <a:pt x="84777" y="113711"/>
                      <a:pt x="84958" y="114358"/>
                    </a:cubicBezTo>
                    <a:cubicBezTo>
                      <a:pt x="85739" y="117092"/>
                      <a:pt x="88082" y="124617"/>
                      <a:pt x="88234" y="125074"/>
                    </a:cubicBezTo>
                    <a:cubicBezTo>
                      <a:pt x="89139" y="127741"/>
                      <a:pt x="89482" y="129255"/>
                      <a:pt x="90025" y="131027"/>
                    </a:cubicBezTo>
                    <a:cubicBezTo>
                      <a:pt x="92330" y="131456"/>
                      <a:pt x="93892" y="131922"/>
                      <a:pt x="93892" y="131922"/>
                    </a:cubicBezTo>
                    <a:cubicBezTo>
                      <a:pt x="93892" y="131922"/>
                      <a:pt x="94188" y="130379"/>
                      <a:pt x="96274" y="128046"/>
                    </a:cubicBezTo>
                    <a:cubicBezTo>
                      <a:pt x="96655" y="128360"/>
                      <a:pt x="97150" y="128065"/>
                      <a:pt x="97169" y="128646"/>
                    </a:cubicBezTo>
                    <a:cubicBezTo>
                      <a:pt x="97159" y="128388"/>
                      <a:pt x="104017" y="131922"/>
                      <a:pt x="104008" y="131922"/>
                    </a:cubicBezTo>
                    <a:cubicBezTo>
                      <a:pt x="104084" y="131198"/>
                      <a:pt x="99302" y="128951"/>
                      <a:pt x="96569" y="127750"/>
                    </a:cubicBezTo>
                    <a:cubicBezTo>
                      <a:pt x="97540" y="126750"/>
                      <a:pt x="97655" y="125788"/>
                      <a:pt x="100141" y="124474"/>
                    </a:cubicBezTo>
                    <a:cubicBezTo>
                      <a:pt x="102484" y="120597"/>
                      <a:pt x="102360" y="120549"/>
                      <a:pt x="102522" y="119121"/>
                    </a:cubicBezTo>
                    <a:cubicBezTo>
                      <a:pt x="102693" y="118140"/>
                      <a:pt x="102846" y="117425"/>
                      <a:pt x="102817" y="116444"/>
                    </a:cubicBezTo>
                    <a:cubicBezTo>
                      <a:pt x="102789" y="115311"/>
                      <a:pt x="101988" y="114472"/>
                      <a:pt x="101627" y="113463"/>
                    </a:cubicBezTo>
                    <a:cubicBezTo>
                      <a:pt x="101379" y="112587"/>
                      <a:pt x="98922" y="101614"/>
                      <a:pt x="98359" y="100071"/>
                    </a:cubicBezTo>
                    <a:cubicBezTo>
                      <a:pt x="93892" y="87765"/>
                      <a:pt x="87625" y="77306"/>
                      <a:pt x="79005" y="67924"/>
                    </a:cubicBezTo>
                    <a:cubicBezTo>
                      <a:pt x="72461" y="60780"/>
                      <a:pt x="68499" y="56942"/>
                      <a:pt x="53411" y="41730"/>
                    </a:cubicBezTo>
                    <a:cubicBezTo>
                      <a:pt x="41076" y="29290"/>
                      <a:pt x="34513" y="22194"/>
                      <a:pt x="27808" y="14641"/>
                    </a:cubicBezTo>
                    <a:cubicBezTo>
                      <a:pt x="24484" y="10888"/>
                      <a:pt x="21293" y="7345"/>
                      <a:pt x="18588" y="3925"/>
                    </a:cubicBezTo>
                    <a:cubicBezTo>
                      <a:pt x="16806" y="1678"/>
                      <a:pt x="14387" y="363"/>
                      <a:pt x="11739" y="5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cab8621527_4_40"/>
          <p:cNvSpPr txBox="1"/>
          <p:nvPr>
            <p:ph type="title"/>
          </p:nvPr>
        </p:nvSpPr>
        <p:spPr>
          <a:xfrm>
            <a:off x="1417500" y="1003375"/>
            <a:ext cx="8390400" cy="46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        Demo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-419100" lvl="0" marL="45720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-"/>
            </a:pPr>
            <a:r>
              <a:rPr lang="en" sz="3000"/>
              <a:t>Vidushi Bhati</a:t>
            </a:r>
            <a:endParaRPr sz="3000">
              <a:solidFill>
                <a:schemeClr val="dk2"/>
              </a:solidFill>
            </a:endParaRPr>
          </a:p>
        </p:txBody>
      </p:sp>
      <p:grpSp>
        <p:nvGrpSpPr>
          <p:cNvPr id="639" name="Google Shape;639;g2cab8621527_4_40"/>
          <p:cNvGrpSpPr/>
          <p:nvPr/>
        </p:nvGrpSpPr>
        <p:grpSpPr>
          <a:xfrm flipH="1">
            <a:off x="8141316" y="2436345"/>
            <a:ext cx="3719767" cy="4650385"/>
            <a:chOff x="546969" y="3700998"/>
            <a:chExt cx="2551105" cy="3385545"/>
          </a:xfrm>
        </p:grpSpPr>
        <p:sp>
          <p:nvSpPr>
            <p:cNvPr id="640" name="Google Shape;640;g2cab8621527_4_40"/>
            <p:cNvSpPr/>
            <p:nvPr/>
          </p:nvSpPr>
          <p:spPr>
            <a:xfrm flipH="1">
              <a:off x="569461" y="4291542"/>
              <a:ext cx="1131600" cy="113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g2cab8621527_4_40"/>
            <p:cNvSpPr/>
            <p:nvPr/>
          </p:nvSpPr>
          <p:spPr>
            <a:xfrm flipH="1">
              <a:off x="886577" y="3700998"/>
              <a:ext cx="497400" cy="49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g2cab8621527_4_40"/>
            <p:cNvSpPr/>
            <p:nvPr/>
          </p:nvSpPr>
          <p:spPr>
            <a:xfrm flipH="1">
              <a:off x="1779903" y="5188810"/>
              <a:ext cx="1318171" cy="957706"/>
            </a:xfrm>
            <a:custGeom>
              <a:rect b="b" l="l" r="r" t="t"/>
              <a:pathLst>
                <a:path extrusionOk="0" h="1130037" w="1555364">
                  <a:moveTo>
                    <a:pt x="232" y="786699"/>
                  </a:moveTo>
                  <a:cubicBezTo>
                    <a:pt x="-7828" y="760106"/>
                    <a:pt x="196976" y="649768"/>
                    <a:pt x="230827" y="631728"/>
                  </a:cubicBezTo>
                  <a:cubicBezTo>
                    <a:pt x="364031" y="560729"/>
                    <a:pt x="492676" y="484081"/>
                    <a:pt x="626540" y="414653"/>
                  </a:cubicBezTo>
                  <a:cubicBezTo>
                    <a:pt x="721762" y="365276"/>
                    <a:pt x="823898" y="332043"/>
                    <a:pt x="919529" y="284151"/>
                  </a:cubicBezTo>
                  <a:cubicBezTo>
                    <a:pt x="1073853" y="206865"/>
                    <a:pt x="1232540" y="140409"/>
                    <a:pt x="1386350" y="62638"/>
                  </a:cubicBezTo>
                  <a:cubicBezTo>
                    <a:pt x="1404885" y="53275"/>
                    <a:pt x="1521938" y="-22087"/>
                    <a:pt x="1530425" y="6393"/>
                  </a:cubicBezTo>
                  <a:cubicBezTo>
                    <a:pt x="1555180" y="89374"/>
                    <a:pt x="1560562" y="203874"/>
                    <a:pt x="1550732" y="288799"/>
                  </a:cubicBezTo>
                  <a:cubicBezTo>
                    <a:pt x="1538816" y="391764"/>
                    <a:pt x="1535749" y="496978"/>
                    <a:pt x="1496906" y="595199"/>
                  </a:cubicBezTo>
                  <a:cubicBezTo>
                    <a:pt x="1398208" y="844783"/>
                    <a:pt x="1145672" y="1066011"/>
                    <a:pt x="893879" y="1114846"/>
                  </a:cubicBezTo>
                  <a:cubicBezTo>
                    <a:pt x="688196" y="1154726"/>
                    <a:pt x="446556" y="1115512"/>
                    <a:pt x="275215" y="1004012"/>
                  </a:cubicBezTo>
                  <a:cubicBezTo>
                    <a:pt x="213104" y="963589"/>
                    <a:pt x="6486" y="807341"/>
                    <a:pt x="232" y="7866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g2cab8621527_4_40"/>
            <p:cNvSpPr/>
            <p:nvPr/>
          </p:nvSpPr>
          <p:spPr>
            <a:xfrm flipH="1">
              <a:off x="1414384" y="5879259"/>
              <a:ext cx="1171981" cy="1005418"/>
            </a:xfrm>
            <a:custGeom>
              <a:rect b="b" l="l" r="r" t="t"/>
              <a:pathLst>
                <a:path extrusionOk="0" h="1186334" w="1382868">
                  <a:moveTo>
                    <a:pt x="467097" y="35491"/>
                  </a:moveTo>
                  <a:cubicBezTo>
                    <a:pt x="233382" y="101500"/>
                    <a:pt x="149619" y="254976"/>
                    <a:pt x="122654" y="298124"/>
                  </a:cubicBezTo>
                  <a:cubicBezTo>
                    <a:pt x="49968" y="414415"/>
                    <a:pt x="27566" y="565958"/>
                    <a:pt x="5667" y="697308"/>
                  </a:cubicBezTo>
                  <a:cubicBezTo>
                    <a:pt x="-1571" y="740732"/>
                    <a:pt x="1591" y="859604"/>
                    <a:pt x="1591" y="859604"/>
                  </a:cubicBezTo>
                  <a:cubicBezTo>
                    <a:pt x="-6744" y="934537"/>
                    <a:pt x="18793" y="1013823"/>
                    <a:pt x="51950" y="1080146"/>
                  </a:cubicBezTo>
                  <a:cubicBezTo>
                    <a:pt x="105613" y="1187483"/>
                    <a:pt x="267948" y="1213610"/>
                    <a:pt x="365646" y="1157784"/>
                  </a:cubicBezTo>
                  <a:cubicBezTo>
                    <a:pt x="456305" y="1105978"/>
                    <a:pt x="487594" y="1010585"/>
                    <a:pt x="542677" y="927956"/>
                  </a:cubicBezTo>
                  <a:cubicBezTo>
                    <a:pt x="590503" y="856213"/>
                    <a:pt x="655311" y="792177"/>
                    <a:pt x="710394" y="726073"/>
                  </a:cubicBezTo>
                  <a:cubicBezTo>
                    <a:pt x="820636" y="593780"/>
                    <a:pt x="1001011" y="545936"/>
                    <a:pt x="1132799" y="443428"/>
                  </a:cubicBezTo>
                  <a:cubicBezTo>
                    <a:pt x="1206599" y="386031"/>
                    <a:pt x="1360256" y="327995"/>
                    <a:pt x="1381268" y="222915"/>
                  </a:cubicBezTo>
                  <a:cubicBezTo>
                    <a:pt x="1405185" y="103338"/>
                    <a:pt x="1154411" y="43893"/>
                    <a:pt x="1073792" y="36558"/>
                  </a:cubicBezTo>
                  <a:cubicBezTo>
                    <a:pt x="792861" y="11021"/>
                    <a:pt x="700821" y="-30507"/>
                    <a:pt x="467097" y="354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4" name="Google Shape;644;g2cab8621527_4_40"/>
            <p:cNvGrpSpPr/>
            <p:nvPr/>
          </p:nvGrpSpPr>
          <p:grpSpPr>
            <a:xfrm flipH="1">
              <a:off x="546969" y="5582292"/>
              <a:ext cx="1177274" cy="1313588"/>
              <a:chOff x="6415621" y="443747"/>
              <a:chExt cx="1388458" cy="1549225"/>
            </a:xfrm>
          </p:grpSpPr>
          <p:sp>
            <p:nvSpPr>
              <p:cNvPr id="645" name="Google Shape;645;g2cab8621527_4_40"/>
              <p:cNvSpPr/>
              <p:nvPr/>
            </p:nvSpPr>
            <p:spPr>
              <a:xfrm>
                <a:off x="6415621" y="443747"/>
                <a:ext cx="1388458" cy="1539461"/>
              </a:xfrm>
              <a:custGeom>
                <a:rect b="b" l="l" r="r" t="t"/>
                <a:pathLst>
                  <a:path extrusionOk="0" h="1539461" w="1388458">
                    <a:moveTo>
                      <a:pt x="0" y="1534909"/>
                    </a:moveTo>
                    <a:lnTo>
                      <a:pt x="0" y="685193"/>
                    </a:lnTo>
                    <a:cubicBezTo>
                      <a:pt x="0" y="306773"/>
                      <a:pt x="310219" y="0"/>
                      <a:pt x="692896" y="0"/>
                    </a:cubicBezTo>
                    <a:lnTo>
                      <a:pt x="695563" y="0"/>
                    </a:lnTo>
                    <a:cubicBezTo>
                      <a:pt x="1078239" y="0"/>
                      <a:pt x="1388459" y="306773"/>
                      <a:pt x="1388459" y="685193"/>
                    </a:cubicBezTo>
                    <a:lnTo>
                      <a:pt x="1388459" y="1539462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g2cab8621527_4_40"/>
              <p:cNvSpPr/>
              <p:nvPr/>
            </p:nvSpPr>
            <p:spPr>
              <a:xfrm>
                <a:off x="6462903" y="500981"/>
                <a:ext cx="1293894" cy="1484418"/>
              </a:xfrm>
              <a:custGeom>
                <a:rect b="b" l="l" r="r" t="t"/>
                <a:pathLst>
                  <a:path extrusionOk="0" h="1484418" w="1293894">
                    <a:moveTo>
                      <a:pt x="0" y="1484419"/>
                    </a:moveTo>
                    <a:lnTo>
                      <a:pt x="0" y="658401"/>
                    </a:lnTo>
                    <a:cubicBezTo>
                      <a:pt x="0" y="294776"/>
                      <a:pt x="289093" y="0"/>
                      <a:pt x="645709" y="0"/>
                    </a:cubicBezTo>
                    <a:lnTo>
                      <a:pt x="648195" y="0"/>
                    </a:lnTo>
                    <a:cubicBezTo>
                      <a:pt x="1004801" y="0"/>
                      <a:pt x="1293895" y="294776"/>
                      <a:pt x="1293895" y="658401"/>
                    </a:cubicBezTo>
                    <a:lnTo>
                      <a:pt x="1293895" y="1482209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g2cab8621527_4_40"/>
              <p:cNvSpPr/>
              <p:nvPr/>
            </p:nvSpPr>
            <p:spPr>
              <a:xfrm>
                <a:off x="6512994" y="560471"/>
                <a:ext cx="1193711" cy="1425319"/>
              </a:xfrm>
              <a:custGeom>
                <a:rect b="b" l="l" r="r" t="t"/>
                <a:pathLst>
                  <a:path extrusionOk="0" h="1425319" w="1193711">
                    <a:moveTo>
                      <a:pt x="0" y="1425319"/>
                    </a:moveTo>
                    <a:lnTo>
                      <a:pt x="0" y="630553"/>
                    </a:lnTo>
                    <a:cubicBezTo>
                      <a:pt x="0" y="282308"/>
                      <a:pt x="266710" y="0"/>
                      <a:pt x="595713" y="0"/>
                    </a:cubicBezTo>
                    <a:lnTo>
                      <a:pt x="598008" y="0"/>
                    </a:lnTo>
                    <a:cubicBezTo>
                      <a:pt x="927002" y="0"/>
                      <a:pt x="1193712" y="282308"/>
                      <a:pt x="1193712" y="630553"/>
                    </a:cubicBezTo>
                    <a:lnTo>
                      <a:pt x="1193712" y="1422843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g2cab8621527_4_40"/>
              <p:cNvSpPr/>
              <p:nvPr/>
            </p:nvSpPr>
            <p:spPr>
              <a:xfrm>
                <a:off x="6568315" y="612656"/>
                <a:ext cx="1083068" cy="1375325"/>
              </a:xfrm>
              <a:custGeom>
                <a:rect b="b" l="l" r="r" t="t"/>
                <a:pathLst>
                  <a:path extrusionOk="0" h="1375325" w="1083068">
                    <a:moveTo>
                      <a:pt x="0" y="1375325"/>
                    </a:moveTo>
                    <a:lnTo>
                      <a:pt x="0" y="606124"/>
                    </a:lnTo>
                    <a:cubicBezTo>
                      <a:pt x="0" y="271370"/>
                      <a:pt x="241983" y="0"/>
                      <a:pt x="540496" y="0"/>
                    </a:cubicBezTo>
                    <a:lnTo>
                      <a:pt x="542573" y="0"/>
                    </a:lnTo>
                    <a:cubicBezTo>
                      <a:pt x="841086" y="0"/>
                      <a:pt x="1083069" y="271370"/>
                      <a:pt x="1083069" y="606124"/>
                    </a:cubicBezTo>
                    <a:lnTo>
                      <a:pt x="1083069" y="1365619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g2cab8621527_4_40"/>
              <p:cNvSpPr/>
              <p:nvPr/>
            </p:nvSpPr>
            <p:spPr>
              <a:xfrm>
                <a:off x="6619455" y="667972"/>
                <a:ext cx="980789" cy="1325000"/>
              </a:xfrm>
              <a:custGeom>
                <a:rect b="b" l="l" r="r" t="t"/>
                <a:pathLst>
                  <a:path extrusionOk="0" h="1325000" w="980789">
                    <a:moveTo>
                      <a:pt x="0" y="1325001"/>
                    </a:moveTo>
                    <a:lnTo>
                      <a:pt x="0" y="580232"/>
                    </a:lnTo>
                    <a:cubicBezTo>
                      <a:pt x="0" y="259776"/>
                      <a:pt x="219132" y="0"/>
                      <a:pt x="489452" y="0"/>
                    </a:cubicBezTo>
                    <a:lnTo>
                      <a:pt x="491337" y="0"/>
                    </a:lnTo>
                    <a:cubicBezTo>
                      <a:pt x="761657" y="0"/>
                      <a:pt x="980790" y="259776"/>
                      <a:pt x="980790" y="580232"/>
                    </a:cubicBezTo>
                    <a:lnTo>
                      <a:pt x="980790" y="1312552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g2cab8621527_4_40"/>
              <p:cNvSpPr/>
              <p:nvPr/>
            </p:nvSpPr>
            <p:spPr>
              <a:xfrm>
                <a:off x="6673729" y="722243"/>
                <a:ext cx="872242" cy="1265728"/>
              </a:xfrm>
              <a:custGeom>
                <a:rect b="b" l="l" r="r" t="t"/>
                <a:pathLst>
                  <a:path extrusionOk="0" h="1265728" w="872242">
                    <a:moveTo>
                      <a:pt x="0" y="1265729"/>
                    </a:moveTo>
                    <a:lnTo>
                      <a:pt x="0" y="554821"/>
                    </a:lnTo>
                    <a:cubicBezTo>
                      <a:pt x="0" y="248401"/>
                      <a:pt x="194882" y="0"/>
                      <a:pt x="435283" y="0"/>
                    </a:cubicBezTo>
                    <a:lnTo>
                      <a:pt x="436959" y="0"/>
                    </a:lnTo>
                    <a:cubicBezTo>
                      <a:pt x="677361" y="0"/>
                      <a:pt x="872243" y="248401"/>
                      <a:pt x="872243" y="554821"/>
                    </a:cubicBezTo>
                    <a:lnTo>
                      <a:pt x="872243" y="1259471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g2cab8621527_4_40"/>
              <p:cNvSpPr/>
              <p:nvPr/>
            </p:nvSpPr>
            <p:spPr>
              <a:xfrm>
                <a:off x="6732203" y="784864"/>
                <a:ext cx="755294" cy="1202497"/>
              </a:xfrm>
              <a:custGeom>
                <a:rect b="b" l="l" r="r" t="t"/>
                <a:pathLst>
                  <a:path extrusionOk="0" h="1202497" w="755294">
                    <a:moveTo>
                      <a:pt x="0" y="1202498"/>
                    </a:moveTo>
                    <a:lnTo>
                      <a:pt x="0" y="525509"/>
                    </a:lnTo>
                    <a:cubicBezTo>
                      <a:pt x="0" y="235282"/>
                      <a:pt x="168754" y="0"/>
                      <a:pt x="376923" y="0"/>
                    </a:cubicBezTo>
                    <a:lnTo>
                      <a:pt x="378371" y="0"/>
                    </a:lnTo>
                    <a:cubicBezTo>
                      <a:pt x="586540" y="0"/>
                      <a:pt x="755294" y="235282"/>
                      <a:pt x="755294" y="525509"/>
                    </a:cubicBezTo>
                    <a:lnTo>
                      <a:pt x="755294" y="1196411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g2cab8621527_4_40"/>
              <p:cNvSpPr/>
              <p:nvPr/>
            </p:nvSpPr>
            <p:spPr>
              <a:xfrm>
                <a:off x="6779171" y="840181"/>
                <a:ext cx="666583" cy="1144400"/>
              </a:xfrm>
              <a:custGeom>
                <a:rect b="b" l="l" r="r" t="t"/>
                <a:pathLst>
                  <a:path extrusionOk="0" h="1144400" w="666583">
                    <a:moveTo>
                      <a:pt x="0" y="1144400"/>
                    </a:moveTo>
                    <a:lnTo>
                      <a:pt x="0" y="499605"/>
                    </a:lnTo>
                    <a:cubicBezTo>
                      <a:pt x="0" y="223685"/>
                      <a:pt x="147771" y="0"/>
                      <a:pt x="330041" y="0"/>
                    </a:cubicBezTo>
                    <a:lnTo>
                      <a:pt x="331318" y="0"/>
                    </a:lnTo>
                    <a:cubicBezTo>
                      <a:pt x="513598" y="0"/>
                      <a:pt x="648910" y="186861"/>
                      <a:pt x="661359" y="499605"/>
                    </a:cubicBezTo>
                    <a:cubicBezTo>
                      <a:pt x="673113" y="794785"/>
                      <a:pt x="661359" y="1134618"/>
                      <a:pt x="661359" y="1134618"/>
                    </a:cubicBez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g2cab8621527_4_40"/>
              <p:cNvSpPr/>
              <p:nvPr/>
            </p:nvSpPr>
            <p:spPr>
              <a:xfrm>
                <a:off x="6826131" y="904889"/>
                <a:ext cx="570102" cy="1080568"/>
              </a:xfrm>
              <a:custGeom>
                <a:rect b="b" l="l" r="r" t="t"/>
                <a:pathLst>
                  <a:path extrusionOk="0" h="1080568" w="570102">
                    <a:moveTo>
                      <a:pt x="8" y="1080568"/>
                    </a:moveTo>
                    <a:cubicBezTo>
                      <a:pt x="8" y="1080568"/>
                      <a:pt x="1208" y="748574"/>
                      <a:pt x="8" y="469321"/>
                    </a:cubicBezTo>
                    <a:cubicBezTo>
                      <a:pt x="-1240" y="181037"/>
                      <a:pt x="141321" y="0"/>
                      <a:pt x="283176" y="0"/>
                    </a:cubicBezTo>
                    <a:cubicBezTo>
                      <a:pt x="425032" y="0"/>
                      <a:pt x="560802" y="161873"/>
                      <a:pt x="567431" y="469321"/>
                    </a:cubicBezTo>
                    <a:cubicBezTo>
                      <a:pt x="573441" y="747717"/>
                      <a:pt x="567431" y="1076968"/>
                      <a:pt x="567431" y="1076968"/>
                    </a:cubicBez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g2cab8621527_4_40"/>
              <p:cNvSpPr/>
              <p:nvPr/>
            </p:nvSpPr>
            <p:spPr>
              <a:xfrm>
                <a:off x="6881393" y="973667"/>
                <a:ext cx="456517" cy="1015038"/>
              </a:xfrm>
              <a:custGeom>
                <a:rect b="b" l="l" r="r" t="t"/>
                <a:pathLst>
                  <a:path extrusionOk="0" h="1015038" w="456517">
                    <a:moveTo>
                      <a:pt x="1105" y="1015038"/>
                    </a:moveTo>
                    <a:cubicBezTo>
                      <a:pt x="1105" y="1015038"/>
                      <a:pt x="-1381" y="697161"/>
                      <a:pt x="1105" y="437176"/>
                    </a:cubicBezTo>
                    <a:cubicBezTo>
                      <a:pt x="3819" y="153007"/>
                      <a:pt x="79810" y="-4594"/>
                      <a:pt x="228019" y="102"/>
                    </a:cubicBezTo>
                    <a:cubicBezTo>
                      <a:pt x="381448" y="4969"/>
                      <a:pt x="458991" y="144006"/>
                      <a:pt x="456457" y="455921"/>
                    </a:cubicBezTo>
                    <a:lnTo>
                      <a:pt x="455819" y="1008485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g2cab8621527_4_40"/>
              <p:cNvSpPr/>
              <p:nvPr/>
            </p:nvSpPr>
            <p:spPr>
              <a:xfrm>
                <a:off x="6936771" y="1043623"/>
                <a:ext cx="346166" cy="942672"/>
              </a:xfrm>
              <a:custGeom>
                <a:rect b="b" l="l" r="r" t="t"/>
                <a:pathLst>
                  <a:path extrusionOk="0" h="942672" w="346166">
                    <a:moveTo>
                      <a:pt x="0" y="942672"/>
                    </a:moveTo>
                    <a:lnTo>
                      <a:pt x="0" y="404415"/>
                    </a:lnTo>
                    <a:cubicBezTo>
                      <a:pt x="0" y="181101"/>
                      <a:pt x="39233" y="3984"/>
                      <a:pt x="172745" y="78"/>
                    </a:cubicBezTo>
                    <a:cubicBezTo>
                      <a:pt x="324945" y="-4370"/>
                      <a:pt x="346167" y="181101"/>
                      <a:pt x="346167" y="404415"/>
                    </a:cubicBezTo>
                    <a:lnTo>
                      <a:pt x="346167" y="934386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6" name="Google Shape;656;g2cab8621527_4_40"/>
            <p:cNvGrpSpPr/>
            <p:nvPr/>
          </p:nvGrpSpPr>
          <p:grpSpPr>
            <a:xfrm flipH="1">
              <a:off x="1609816" y="5125741"/>
              <a:ext cx="1420993" cy="1960803"/>
              <a:chOff x="259396" y="3664530"/>
              <a:chExt cx="1812954" cy="2501662"/>
            </a:xfrm>
          </p:grpSpPr>
          <p:sp>
            <p:nvSpPr>
              <p:cNvPr id="657" name="Google Shape;657;g2cab8621527_4_40"/>
              <p:cNvSpPr/>
              <p:nvPr/>
            </p:nvSpPr>
            <p:spPr>
              <a:xfrm>
                <a:off x="1060156" y="4349599"/>
                <a:ext cx="684212" cy="1597125"/>
              </a:xfrm>
              <a:custGeom>
                <a:rect b="b" l="l" r="r" t="t"/>
                <a:pathLst>
                  <a:path extrusionOk="0" h="1597125" w="684212">
                    <a:moveTo>
                      <a:pt x="676362" y="405"/>
                    </a:moveTo>
                    <a:cubicBezTo>
                      <a:pt x="673780" y="-310"/>
                      <a:pt x="671142" y="-119"/>
                      <a:pt x="668618" y="1300"/>
                    </a:cubicBezTo>
                    <a:cubicBezTo>
                      <a:pt x="649539" y="12054"/>
                      <a:pt x="634233" y="28647"/>
                      <a:pt x="613259" y="57860"/>
                    </a:cubicBezTo>
                    <a:cubicBezTo>
                      <a:pt x="610601" y="61556"/>
                      <a:pt x="601533" y="74567"/>
                      <a:pt x="599857" y="76910"/>
                    </a:cubicBezTo>
                    <a:cubicBezTo>
                      <a:pt x="594866" y="83882"/>
                      <a:pt x="591037" y="89007"/>
                      <a:pt x="587360" y="93579"/>
                    </a:cubicBezTo>
                    <a:cubicBezTo>
                      <a:pt x="523019" y="173589"/>
                      <a:pt x="479899" y="245312"/>
                      <a:pt x="401327" y="393911"/>
                    </a:cubicBezTo>
                    <a:cubicBezTo>
                      <a:pt x="390640" y="414104"/>
                      <a:pt x="381506" y="430440"/>
                      <a:pt x="361141" y="465939"/>
                    </a:cubicBezTo>
                    <a:cubicBezTo>
                      <a:pt x="360741" y="466635"/>
                      <a:pt x="333100" y="514993"/>
                      <a:pt x="323041" y="533805"/>
                    </a:cubicBezTo>
                    <a:cubicBezTo>
                      <a:pt x="304734" y="568047"/>
                      <a:pt x="292876" y="599632"/>
                      <a:pt x="271244" y="664774"/>
                    </a:cubicBezTo>
                    <a:cubicBezTo>
                      <a:pt x="270359" y="667450"/>
                      <a:pt x="270349" y="667460"/>
                      <a:pt x="269463" y="670136"/>
                    </a:cubicBezTo>
                    <a:cubicBezTo>
                      <a:pt x="252918" y="720000"/>
                      <a:pt x="244603" y="742602"/>
                      <a:pt x="233144" y="768663"/>
                    </a:cubicBezTo>
                    <a:cubicBezTo>
                      <a:pt x="137275" y="986709"/>
                      <a:pt x="72038" y="1169218"/>
                      <a:pt x="28062" y="1355041"/>
                    </a:cubicBezTo>
                    <a:cubicBezTo>
                      <a:pt x="19327" y="1391941"/>
                      <a:pt x="14822" y="1427679"/>
                      <a:pt x="9907" y="1484819"/>
                    </a:cubicBezTo>
                    <a:cubicBezTo>
                      <a:pt x="9450" y="1490086"/>
                      <a:pt x="8935" y="1494173"/>
                      <a:pt x="8116" y="1503869"/>
                    </a:cubicBezTo>
                    <a:cubicBezTo>
                      <a:pt x="4706" y="1544684"/>
                      <a:pt x="3020" y="1562715"/>
                      <a:pt x="87" y="1585127"/>
                    </a:cubicBezTo>
                    <a:cubicBezTo>
                      <a:pt x="-666" y="1590861"/>
                      <a:pt x="3573" y="1596281"/>
                      <a:pt x="9307" y="1597033"/>
                    </a:cubicBezTo>
                    <a:cubicBezTo>
                      <a:pt x="15050" y="1597786"/>
                      <a:pt x="20165" y="1593842"/>
                      <a:pt x="20918" y="1588108"/>
                    </a:cubicBezTo>
                    <a:cubicBezTo>
                      <a:pt x="23918" y="1565257"/>
                      <a:pt x="25814" y="1546503"/>
                      <a:pt x="29252" y="1505355"/>
                    </a:cubicBezTo>
                    <a:cubicBezTo>
                      <a:pt x="30062" y="1495677"/>
                      <a:pt x="30290" y="1491849"/>
                      <a:pt x="30738" y="1486610"/>
                    </a:cubicBezTo>
                    <a:cubicBezTo>
                      <a:pt x="35577" y="1430412"/>
                      <a:pt x="40168" y="1395465"/>
                      <a:pt x="48597" y="1359804"/>
                    </a:cubicBezTo>
                    <a:cubicBezTo>
                      <a:pt x="92250" y="1175371"/>
                      <a:pt x="157097" y="993967"/>
                      <a:pt x="252499" y="776997"/>
                    </a:cubicBezTo>
                    <a:cubicBezTo>
                      <a:pt x="264301" y="750137"/>
                      <a:pt x="272359" y="727172"/>
                      <a:pt x="289104" y="676680"/>
                    </a:cubicBezTo>
                    <a:cubicBezTo>
                      <a:pt x="289990" y="674013"/>
                      <a:pt x="290009" y="673994"/>
                      <a:pt x="290894" y="671327"/>
                    </a:cubicBezTo>
                    <a:cubicBezTo>
                      <a:pt x="312145" y="607300"/>
                      <a:pt x="323937" y="576477"/>
                      <a:pt x="341491" y="543635"/>
                    </a:cubicBezTo>
                    <a:cubicBezTo>
                      <a:pt x="351426" y="525061"/>
                      <a:pt x="359932" y="509764"/>
                      <a:pt x="378401" y="477550"/>
                    </a:cubicBezTo>
                    <a:cubicBezTo>
                      <a:pt x="378801" y="476855"/>
                      <a:pt x="408947" y="424210"/>
                      <a:pt x="419777" y="403732"/>
                    </a:cubicBezTo>
                    <a:cubicBezTo>
                      <a:pt x="497758" y="256256"/>
                      <a:pt x="540469" y="185342"/>
                      <a:pt x="603734" y="106676"/>
                    </a:cubicBezTo>
                    <a:cubicBezTo>
                      <a:pt x="607696" y="101742"/>
                      <a:pt x="611630" y="96379"/>
                      <a:pt x="616830" y="89111"/>
                    </a:cubicBezTo>
                    <a:cubicBezTo>
                      <a:pt x="618545" y="86711"/>
                      <a:pt x="627622" y="73976"/>
                      <a:pt x="630223" y="70357"/>
                    </a:cubicBezTo>
                    <a:cubicBezTo>
                      <a:pt x="649511" y="43506"/>
                      <a:pt x="663112" y="28265"/>
                      <a:pt x="678743" y="19455"/>
                    </a:cubicBezTo>
                    <a:cubicBezTo>
                      <a:pt x="683782" y="16616"/>
                      <a:pt x="685744" y="10206"/>
                      <a:pt x="682905" y="5167"/>
                    </a:cubicBezTo>
                    <a:cubicBezTo>
                      <a:pt x="681486" y="2653"/>
                      <a:pt x="678943" y="1129"/>
                      <a:pt x="676362" y="40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g2cab8621527_4_40"/>
              <p:cNvSpPr/>
              <p:nvPr/>
            </p:nvSpPr>
            <p:spPr>
              <a:xfrm>
                <a:off x="1316492" y="4740748"/>
                <a:ext cx="499154" cy="365381"/>
              </a:xfrm>
              <a:custGeom>
                <a:rect b="b" l="l" r="r" t="t"/>
                <a:pathLst>
                  <a:path extrusionOk="0" h="365381" w="499154">
                    <a:moveTo>
                      <a:pt x="5412" y="353378"/>
                    </a:moveTo>
                    <a:cubicBezTo>
                      <a:pt x="32558" y="202568"/>
                      <a:pt x="209390" y="160696"/>
                      <a:pt x="326624" y="108385"/>
                    </a:cubicBezTo>
                    <a:cubicBezTo>
                      <a:pt x="362504" y="92374"/>
                      <a:pt x="414949" y="65732"/>
                      <a:pt x="443295" y="38690"/>
                    </a:cubicBezTo>
                    <a:cubicBezTo>
                      <a:pt x="453020" y="29413"/>
                      <a:pt x="468136" y="20117"/>
                      <a:pt x="479671" y="13097"/>
                    </a:cubicBezTo>
                    <a:cubicBezTo>
                      <a:pt x="485958" y="9277"/>
                      <a:pt x="502846" y="-4439"/>
                      <a:pt x="498426" y="1448"/>
                    </a:cubicBezTo>
                    <a:cubicBezTo>
                      <a:pt x="480138" y="25813"/>
                      <a:pt x="449210" y="42177"/>
                      <a:pt x="428189" y="64532"/>
                    </a:cubicBezTo>
                    <a:cubicBezTo>
                      <a:pt x="393213" y="101717"/>
                      <a:pt x="358647" y="152781"/>
                      <a:pt x="314698" y="179508"/>
                    </a:cubicBezTo>
                    <a:cubicBezTo>
                      <a:pt x="267597" y="208140"/>
                      <a:pt x="213886" y="222237"/>
                      <a:pt x="166242" y="249641"/>
                    </a:cubicBezTo>
                    <a:cubicBezTo>
                      <a:pt x="127161" y="272110"/>
                      <a:pt x="91175" y="299494"/>
                      <a:pt x="52542" y="322993"/>
                    </a:cubicBezTo>
                    <a:cubicBezTo>
                      <a:pt x="38673" y="331423"/>
                      <a:pt x="27243" y="338976"/>
                      <a:pt x="15480" y="349501"/>
                    </a:cubicBezTo>
                    <a:cubicBezTo>
                      <a:pt x="10289" y="354130"/>
                      <a:pt x="-2322" y="370303"/>
                      <a:pt x="373" y="363903"/>
                    </a:cubicBezTo>
                    <a:cubicBezTo>
                      <a:pt x="3107" y="357426"/>
                      <a:pt x="4983" y="355749"/>
                      <a:pt x="5412" y="35337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g2cab8621527_4_40"/>
              <p:cNvSpPr/>
              <p:nvPr/>
            </p:nvSpPr>
            <p:spPr>
              <a:xfrm>
                <a:off x="1426327" y="4286272"/>
                <a:ext cx="579329" cy="543086"/>
              </a:xfrm>
              <a:custGeom>
                <a:rect b="b" l="l" r="r" t="t"/>
                <a:pathLst>
                  <a:path extrusionOk="0" h="543086" w="579329">
                    <a:moveTo>
                      <a:pt x="0" y="543087"/>
                    </a:moveTo>
                    <a:cubicBezTo>
                      <a:pt x="3705" y="522770"/>
                      <a:pt x="34147" y="496243"/>
                      <a:pt x="44625" y="477926"/>
                    </a:cubicBezTo>
                    <a:cubicBezTo>
                      <a:pt x="63741" y="444522"/>
                      <a:pt x="76610" y="396002"/>
                      <a:pt x="105061" y="368875"/>
                    </a:cubicBezTo>
                    <a:cubicBezTo>
                      <a:pt x="192700" y="285302"/>
                      <a:pt x="294694" y="225628"/>
                      <a:pt x="397897" y="159773"/>
                    </a:cubicBezTo>
                    <a:cubicBezTo>
                      <a:pt x="440884" y="132331"/>
                      <a:pt x="481384" y="89059"/>
                      <a:pt x="519389" y="55093"/>
                    </a:cubicBezTo>
                    <a:cubicBezTo>
                      <a:pt x="536305" y="39967"/>
                      <a:pt x="553564" y="27118"/>
                      <a:pt x="569490" y="11201"/>
                    </a:cubicBezTo>
                    <a:cubicBezTo>
                      <a:pt x="573005" y="7696"/>
                      <a:pt x="579329" y="0"/>
                      <a:pt x="579329" y="0"/>
                    </a:cubicBezTo>
                    <a:cubicBezTo>
                      <a:pt x="579329" y="0"/>
                      <a:pt x="575224" y="7382"/>
                      <a:pt x="572691" y="10754"/>
                    </a:cubicBezTo>
                    <a:cubicBezTo>
                      <a:pt x="561604" y="25518"/>
                      <a:pt x="552974" y="42729"/>
                      <a:pt x="541792" y="57617"/>
                    </a:cubicBezTo>
                    <a:cubicBezTo>
                      <a:pt x="516388" y="91459"/>
                      <a:pt x="492776" y="132874"/>
                      <a:pt x="462839" y="162773"/>
                    </a:cubicBezTo>
                    <a:cubicBezTo>
                      <a:pt x="380276" y="245259"/>
                      <a:pt x="270853" y="287579"/>
                      <a:pt x="192414" y="374409"/>
                    </a:cubicBezTo>
                    <a:cubicBezTo>
                      <a:pt x="149447" y="421977"/>
                      <a:pt x="115814" y="467935"/>
                      <a:pt x="64284" y="506987"/>
                    </a:cubicBezTo>
                    <a:cubicBezTo>
                      <a:pt x="59979" y="510245"/>
                      <a:pt x="19383" y="537420"/>
                      <a:pt x="15554" y="531886"/>
                    </a:cubicBezTo>
                    <a:cubicBezTo>
                      <a:pt x="11611" y="526180"/>
                      <a:pt x="36881" y="493957"/>
                      <a:pt x="39824" y="490042"/>
                    </a:cubicBezTo>
                    <a:cubicBezTo>
                      <a:pt x="68294" y="452123"/>
                      <a:pt x="80543" y="407241"/>
                      <a:pt x="108490" y="37001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g2cab8621527_4_40"/>
              <p:cNvSpPr/>
              <p:nvPr/>
            </p:nvSpPr>
            <p:spPr>
              <a:xfrm>
                <a:off x="1645711" y="4008904"/>
                <a:ext cx="426639" cy="441396"/>
              </a:xfrm>
              <a:custGeom>
                <a:rect b="b" l="l" r="r" t="t"/>
                <a:pathLst>
                  <a:path extrusionOk="0" h="441396" w="426639">
                    <a:moveTo>
                      <a:pt x="1044" y="441160"/>
                    </a:moveTo>
                    <a:cubicBezTo>
                      <a:pt x="-2938" y="443151"/>
                      <a:pt x="5625" y="432006"/>
                      <a:pt x="7454" y="428816"/>
                    </a:cubicBezTo>
                    <a:cubicBezTo>
                      <a:pt x="14198" y="417024"/>
                      <a:pt x="20503" y="405717"/>
                      <a:pt x="28742" y="394754"/>
                    </a:cubicBezTo>
                    <a:cubicBezTo>
                      <a:pt x="49250" y="367437"/>
                      <a:pt x="69366" y="332765"/>
                      <a:pt x="84130" y="301933"/>
                    </a:cubicBezTo>
                    <a:cubicBezTo>
                      <a:pt x="131374" y="203283"/>
                      <a:pt x="217147" y="136903"/>
                      <a:pt x="302424" y="74038"/>
                    </a:cubicBezTo>
                    <a:cubicBezTo>
                      <a:pt x="328961" y="54464"/>
                      <a:pt x="358917" y="39481"/>
                      <a:pt x="387521" y="23536"/>
                    </a:cubicBezTo>
                    <a:cubicBezTo>
                      <a:pt x="400817" y="16126"/>
                      <a:pt x="426640" y="0"/>
                      <a:pt x="426640" y="0"/>
                    </a:cubicBezTo>
                    <a:cubicBezTo>
                      <a:pt x="426640" y="0"/>
                      <a:pt x="420277" y="4667"/>
                      <a:pt x="417943" y="7772"/>
                    </a:cubicBezTo>
                    <a:cubicBezTo>
                      <a:pt x="407790" y="21298"/>
                      <a:pt x="394702" y="33014"/>
                      <a:pt x="384311" y="46863"/>
                    </a:cubicBezTo>
                    <a:cubicBezTo>
                      <a:pt x="357898" y="82039"/>
                      <a:pt x="327847" y="114443"/>
                      <a:pt x="301700" y="149276"/>
                    </a:cubicBezTo>
                    <a:cubicBezTo>
                      <a:pt x="264058" y="199406"/>
                      <a:pt x="227139" y="251870"/>
                      <a:pt x="182933" y="296037"/>
                    </a:cubicBezTo>
                    <a:cubicBezTo>
                      <a:pt x="156035" y="322897"/>
                      <a:pt x="126317" y="334737"/>
                      <a:pt x="98656" y="361121"/>
                    </a:cubicBezTo>
                    <a:cubicBezTo>
                      <a:pt x="80101" y="378809"/>
                      <a:pt x="43182" y="401831"/>
                      <a:pt x="20722" y="41304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g2cab8621527_4_40"/>
              <p:cNvSpPr/>
              <p:nvPr/>
            </p:nvSpPr>
            <p:spPr>
              <a:xfrm>
                <a:off x="1388329" y="4191271"/>
                <a:ext cx="110033" cy="635808"/>
              </a:xfrm>
              <a:custGeom>
                <a:rect b="b" l="l" r="r" t="t"/>
                <a:pathLst>
                  <a:path extrusionOk="0" h="635808" w="110033">
                    <a:moveTo>
                      <a:pt x="38769" y="633231"/>
                    </a:moveTo>
                    <a:cubicBezTo>
                      <a:pt x="16729" y="653500"/>
                      <a:pt x="-245" y="548134"/>
                      <a:pt x="3" y="530485"/>
                    </a:cubicBezTo>
                    <a:cubicBezTo>
                      <a:pt x="1908" y="397868"/>
                      <a:pt x="41713" y="266537"/>
                      <a:pt x="55390" y="134693"/>
                    </a:cubicBezTo>
                    <a:cubicBezTo>
                      <a:pt x="59515" y="94983"/>
                      <a:pt x="65458" y="36652"/>
                      <a:pt x="89852" y="4562"/>
                    </a:cubicBezTo>
                    <a:cubicBezTo>
                      <a:pt x="89985" y="4390"/>
                      <a:pt x="92100" y="-229"/>
                      <a:pt x="93319" y="9"/>
                    </a:cubicBezTo>
                    <a:cubicBezTo>
                      <a:pt x="95596" y="438"/>
                      <a:pt x="92195" y="51806"/>
                      <a:pt x="92005" y="53987"/>
                    </a:cubicBezTo>
                    <a:cubicBezTo>
                      <a:pt x="89319" y="83676"/>
                      <a:pt x="97129" y="117147"/>
                      <a:pt x="101653" y="146551"/>
                    </a:cubicBezTo>
                    <a:cubicBezTo>
                      <a:pt x="120875" y="271367"/>
                      <a:pt x="105273" y="397440"/>
                      <a:pt x="72735" y="518131"/>
                    </a:cubicBezTo>
                    <a:cubicBezTo>
                      <a:pt x="62763" y="555136"/>
                      <a:pt x="64696" y="609380"/>
                      <a:pt x="38769" y="6332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g2cab8621527_4_40"/>
              <p:cNvSpPr/>
              <p:nvPr/>
            </p:nvSpPr>
            <p:spPr>
              <a:xfrm>
                <a:off x="822665" y="4139149"/>
                <a:ext cx="450147" cy="2027043"/>
              </a:xfrm>
              <a:custGeom>
                <a:rect b="b" l="l" r="r" t="t"/>
                <a:pathLst>
                  <a:path extrusionOk="0" h="2027043" w="450147">
                    <a:moveTo>
                      <a:pt x="16427" y="0"/>
                    </a:moveTo>
                    <a:cubicBezTo>
                      <a:pt x="14436" y="562"/>
                      <a:pt x="12626" y="1191"/>
                      <a:pt x="10169" y="1791"/>
                    </a:cubicBezTo>
                    <a:cubicBezTo>
                      <a:pt x="9997" y="1943"/>
                      <a:pt x="9778" y="2238"/>
                      <a:pt x="9578" y="2381"/>
                    </a:cubicBezTo>
                    <a:cubicBezTo>
                      <a:pt x="8978" y="2838"/>
                      <a:pt x="8150" y="3048"/>
                      <a:pt x="7197" y="3572"/>
                    </a:cubicBezTo>
                    <a:cubicBezTo>
                      <a:pt x="5511" y="4515"/>
                      <a:pt x="3292" y="5829"/>
                      <a:pt x="949" y="6848"/>
                    </a:cubicBezTo>
                    <a:cubicBezTo>
                      <a:pt x="-3452" y="8763"/>
                      <a:pt x="8407" y="22393"/>
                      <a:pt x="17017" y="44653"/>
                    </a:cubicBezTo>
                    <a:cubicBezTo>
                      <a:pt x="19465" y="50968"/>
                      <a:pt x="28971" y="78591"/>
                      <a:pt x="31010" y="83048"/>
                    </a:cubicBezTo>
                    <a:cubicBezTo>
                      <a:pt x="50460" y="125625"/>
                      <a:pt x="65671" y="166049"/>
                      <a:pt x="89941" y="237830"/>
                    </a:cubicBezTo>
                    <a:cubicBezTo>
                      <a:pt x="91427" y="242221"/>
                      <a:pt x="116973" y="317992"/>
                      <a:pt x="125964" y="342309"/>
                    </a:cubicBezTo>
                    <a:cubicBezTo>
                      <a:pt x="243084" y="659254"/>
                      <a:pt x="304348" y="839448"/>
                      <a:pt x="359622" y="1044483"/>
                    </a:cubicBezTo>
                    <a:cubicBezTo>
                      <a:pt x="381015" y="1123845"/>
                      <a:pt x="394522" y="1208027"/>
                      <a:pt x="406647" y="1324280"/>
                    </a:cubicBezTo>
                    <a:cubicBezTo>
                      <a:pt x="409314" y="1349826"/>
                      <a:pt x="418953" y="1453325"/>
                      <a:pt x="420344" y="1467450"/>
                    </a:cubicBezTo>
                    <a:cubicBezTo>
                      <a:pt x="425964" y="1524524"/>
                      <a:pt x="428450" y="1582245"/>
                      <a:pt x="428974" y="1653483"/>
                    </a:cubicBezTo>
                    <a:cubicBezTo>
                      <a:pt x="429183" y="1680924"/>
                      <a:pt x="428516" y="1821732"/>
                      <a:pt x="428678" y="1848745"/>
                    </a:cubicBezTo>
                    <a:cubicBezTo>
                      <a:pt x="428945" y="1893579"/>
                      <a:pt x="426430" y="1930136"/>
                      <a:pt x="419449" y="1964531"/>
                    </a:cubicBezTo>
                    <a:cubicBezTo>
                      <a:pt x="418582" y="1968798"/>
                      <a:pt x="416429" y="1976514"/>
                      <a:pt x="413495" y="1986267"/>
                    </a:cubicBezTo>
                    <a:cubicBezTo>
                      <a:pt x="413019" y="1987839"/>
                      <a:pt x="404942" y="2013395"/>
                      <a:pt x="404866" y="2013652"/>
                    </a:cubicBezTo>
                    <a:cubicBezTo>
                      <a:pt x="404809" y="2013832"/>
                      <a:pt x="404723" y="2013804"/>
                      <a:pt x="404571" y="2014538"/>
                    </a:cubicBezTo>
                    <a:cubicBezTo>
                      <a:pt x="404504" y="2014918"/>
                      <a:pt x="404609" y="2015138"/>
                      <a:pt x="404571" y="2015433"/>
                    </a:cubicBezTo>
                    <a:lnTo>
                      <a:pt x="404571" y="2016328"/>
                    </a:lnTo>
                    <a:lnTo>
                      <a:pt x="404571" y="2018414"/>
                    </a:lnTo>
                    <a:lnTo>
                      <a:pt x="415877" y="2027044"/>
                    </a:lnTo>
                    <a:lnTo>
                      <a:pt x="423020" y="2023177"/>
                    </a:lnTo>
                    <a:lnTo>
                      <a:pt x="423916" y="2021986"/>
                    </a:lnTo>
                    <a:cubicBezTo>
                      <a:pt x="425402" y="2019415"/>
                      <a:pt x="425687" y="2016795"/>
                      <a:pt x="425106" y="2014242"/>
                    </a:cubicBezTo>
                    <a:lnTo>
                      <a:pt x="425402" y="2014538"/>
                    </a:lnTo>
                    <a:lnTo>
                      <a:pt x="425402" y="2016919"/>
                    </a:lnTo>
                    <a:cubicBezTo>
                      <a:pt x="425306" y="2018138"/>
                      <a:pt x="425440" y="2017909"/>
                      <a:pt x="425402" y="2018109"/>
                    </a:cubicBezTo>
                    <a:cubicBezTo>
                      <a:pt x="426183" y="2015642"/>
                      <a:pt x="433279" y="1993745"/>
                      <a:pt x="433736" y="1992220"/>
                    </a:cubicBezTo>
                    <a:cubicBezTo>
                      <a:pt x="436851" y="1981867"/>
                      <a:pt x="438956" y="1973789"/>
                      <a:pt x="439985" y="1968703"/>
                    </a:cubicBezTo>
                    <a:cubicBezTo>
                      <a:pt x="447300" y="1932699"/>
                      <a:pt x="450091" y="1894913"/>
                      <a:pt x="449814" y="1848745"/>
                    </a:cubicBezTo>
                    <a:cubicBezTo>
                      <a:pt x="449652" y="1821837"/>
                      <a:pt x="450310" y="1681048"/>
                      <a:pt x="450110" y="1653483"/>
                    </a:cubicBezTo>
                    <a:cubicBezTo>
                      <a:pt x="449576" y="1581665"/>
                      <a:pt x="447166" y="1523162"/>
                      <a:pt x="441480" y="1465364"/>
                    </a:cubicBezTo>
                    <a:cubicBezTo>
                      <a:pt x="440089" y="1451267"/>
                      <a:pt x="430164" y="1347531"/>
                      <a:pt x="427488" y="1321898"/>
                    </a:cubicBezTo>
                    <a:cubicBezTo>
                      <a:pt x="415258" y="1204627"/>
                      <a:pt x="401608" y="1119778"/>
                      <a:pt x="379863" y="1039120"/>
                    </a:cubicBezTo>
                    <a:cubicBezTo>
                      <a:pt x="324389" y="833314"/>
                      <a:pt x="262934" y="652377"/>
                      <a:pt x="145605" y="334870"/>
                    </a:cubicBezTo>
                    <a:cubicBezTo>
                      <a:pt x="136709" y="310801"/>
                      <a:pt x="129574" y="290122"/>
                      <a:pt x="115249" y="247650"/>
                    </a:cubicBezTo>
                    <a:cubicBezTo>
                      <a:pt x="111210" y="235677"/>
                      <a:pt x="111077" y="235677"/>
                      <a:pt x="109591" y="231286"/>
                    </a:cubicBezTo>
                    <a:cubicBezTo>
                      <a:pt x="85102" y="158858"/>
                      <a:pt x="69891" y="117824"/>
                      <a:pt x="50060" y="74419"/>
                    </a:cubicBezTo>
                    <a:cubicBezTo>
                      <a:pt x="48526" y="71056"/>
                      <a:pt x="39430" y="44358"/>
                      <a:pt x="36667" y="37214"/>
                    </a:cubicBezTo>
                    <a:cubicBezTo>
                      <a:pt x="30114" y="20279"/>
                      <a:pt x="23732" y="8163"/>
                      <a:pt x="164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g2cab8621527_4_40"/>
              <p:cNvSpPr/>
              <p:nvPr/>
            </p:nvSpPr>
            <p:spPr>
              <a:xfrm>
                <a:off x="502887" y="3664530"/>
                <a:ext cx="349749" cy="531038"/>
              </a:xfrm>
              <a:custGeom>
                <a:rect b="b" l="l" r="r" t="t"/>
                <a:pathLst>
                  <a:path extrusionOk="0" h="531038" w="349749">
                    <a:moveTo>
                      <a:pt x="345292" y="530350"/>
                    </a:moveTo>
                    <a:cubicBezTo>
                      <a:pt x="357512" y="530417"/>
                      <a:pt x="341148" y="396714"/>
                      <a:pt x="337272" y="377788"/>
                    </a:cubicBezTo>
                    <a:cubicBezTo>
                      <a:pt x="309325" y="241447"/>
                      <a:pt x="236278" y="146150"/>
                      <a:pt x="120654" y="69607"/>
                    </a:cubicBezTo>
                    <a:cubicBezTo>
                      <a:pt x="109272" y="62072"/>
                      <a:pt x="7597" y="-6260"/>
                      <a:pt x="328" y="465"/>
                    </a:cubicBezTo>
                    <a:cubicBezTo>
                      <a:pt x="-1144" y="1827"/>
                      <a:pt x="2720" y="3808"/>
                      <a:pt x="4392" y="4913"/>
                    </a:cubicBezTo>
                    <a:cubicBezTo>
                      <a:pt x="23179" y="17353"/>
                      <a:pt x="35828" y="32812"/>
                      <a:pt x="49179" y="51652"/>
                    </a:cubicBezTo>
                    <a:cubicBezTo>
                      <a:pt x="77773" y="92000"/>
                      <a:pt x="117721" y="134301"/>
                      <a:pt x="136247" y="180287"/>
                    </a:cubicBezTo>
                    <a:cubicBezTo>
                      <a:pt x="153287" y="222578"/>
                      <a:pt x="163126" y="276595"/>
                      <a:pt x="188015" y="314923"/>
                    </a:cubicBezTo>
                    <a:cubicBezTo>
                      <a:pt x="218362" y="361653"/>
                      <a:pt x="261034" y="397943"/>
                      <a:pt x="293142" y="443244"/>
                    </a:cubicBezTo>
                    <a:cubicBezTo>
                      <a:pt x="312859" y="471057"/>
                      <a:pt x="328795" y="499127"/>
                      <a:pt x="344825" y="528731"/>
                    </a:cubicBezTo>
                    <a:cubicBezTo>
                      <a:pt x="346978" y="532703"/>
                      <a:pt x="343273" y="530341"/>
                      <a:pt x="345292" y="53035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g2cab8621527_4_40"/>
              <p:cNvSpPr/>
              <p:nvPr/>
            </p:nvSpPr>
            <p:spPr>
              <a:xfrm>
                <a:off x="633113" y="4255535"/>
                <a:ext cx="309080" cy="161443"/>
              </a:xfrm>
              <a:custGeom>
                <a:rect b="b" l="l" r="r" t="t"/>
                <a:pathLst>
                  <a:path extrusionOk="0" h="161443" w="309080">
                    <a:moveTo>
                      <a:pt x="16069" y="0"/>
                    </a:moveTo>
                    <a:cubicBezTo>
                      <a:pt x="16507" y="1962"/>
                      <a:pt x="16183" y="3886"/>
                      <a:pt x="15173" y="5953"/>
                    </a:cubicBezTo>
                    <a:cubicBezTo>
                      <a:pt x="13592" y="9211"/>
                      <a:pt x="10839" y="12525"/>
                      <a:pt x="8334" y="13392"/>
                    </a:cubicBezTo>
                    <a:cubicBezTo>
                      <a:pt x="5258" y="14459"/>
                      <a:pt x="4096" y="12563"/>
                      <a:pt x="2972" y="10716"/>
                    </a:cubicBezTo>
                    <a:cubicBezTo>
                      <a:pt x="3229" y="12592"/>
                      <a:pt x="1505" y="13611"/>
                      <a:pt x="0" y="14583"/>
                    </a:cubicBezTo>
                    <a:cubicBezTo>
                      <a:pt x="1076" y="14926"/>
                      <a:pt x="2362" y="15412"/>
                      <a:pt x="3267" y="15773"/>
                    </a:cubicBezTo>
                    <a:cubicBezTo>
                      <a:pt x="4715" y="16345"/>
                      <a:pt x="5734" y="16840"/>
                      <a:pt x="6544" y="17269"/>
                    </a:cubicBezTo>
                    <a:cubicBezTo>
                      <a:pt x="10687" y="21641"/>
                      <a:pt x="17926" y="25270"/>
                      <a:pt x="29166" y="29766"/>
                    </a:cubicBezTo>
                    <a:cubicBezTo>
                      <a:pt x="34271" y="31813"/>
                      <a:pt x="39919" y="33976"/>
                      <a:pt x="46730" y="36319"/>
                    </a:cubicBezTo>
                    <a:cubicBezTo>
                      <a:pt x="51235" y="37862"/>
                      <a:pt x="76010" y="45901"/>
                      <a:pt x="79772" y="47330"/>
                    </a:cubicBezTo>
                    <a:cubicBezTo>
                      <a:pt x="154115" y="75600"/>
                      <a:pt x="283969" y="138389"/>
                      <a:pt x="288427" y="153886"/>
                    </a:cubicBezTo>
                    <a:cubicBezTo>
                      <a:pt x="290027" y="159448"/>
                      <a:pt x="295961" y="162630"/>
                      <a:pt x="301523" y="161030"/>
                    </a:cubicBezTo>
                    <a:cubicBezTo>
                      <a:pt x="307086" y="159439"/>
                      <a:pt x="310267" y="153791"/>
                      <a:pt x="308667" y="148237"/>
                    </a:cubicBezTo>
                    <a:cubicBezTo>
                      <a:pt x="301180" y="122215"/>
                      <a:pt x="175155" y="61131"/>
                      <a:pt x="87211" y="27680"/>
                    </a:cubicBezTo>
                    <a:cubicBezTo>
                      <a:pt x="82915" y="26051"/>
                      <a:pt x="57664" y="17783"/>
                      <a:pt x="53578" y="16373"/>
                    </a:cubicBezTo>
                    <a:cubicBezTo>
                      <a:pt x="47063" y="14135"/>
                      <a:pt x="41653" y="12316"/>
                      <a:pt x="36909" y="10420"/>
                    </a:cubicBezTo>
                    <a:cubicBezTo>
                      <a:pt x="28499" y="7058"/>
                      <a:pt x="22927" y="3981"/>
                      <a:pt x="21727" y="2677"/>
                    </a:cubicBezTo>
                    <a:cubicBezTo>
                      <a:pt x="20841" y="1714"/>
                      <a:pt x="17507" y="895"/>
                      <a:pt x="160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g2cab8621527_4_40"/>
              <p:cNvSpPr/>
              <p:nvPr/>
            </p:nvSpPr>
            <p:spPr>
              <a:xfrm>
                <a:off x="287063" y="3837744"/>
                <a:ext cx="379620" cy="439743"/>
              </a:xfrm>
              <a:custGeom>
                <a:rect b="b" l="l" r="r" t="t"/>
                <a:pathLst>
                  <a:path extrusionOk="0" h="439743" w="379620">
                    <a:moveTo>
                      <a:pt x="379560" y="434613"/>
                    </a:moveTo>
                    <a:cubicBezTo>
                      <a:pt x="369425" y="417201"/>
                      <a:pt x="342355" y="392474"/>
                      <a:pt x="327915" y="372795"/>
                    </a:cubicBezTo>
                    <a:cubicBezTo>
                      <a:pt x="289653" y="320656"/>
                      <a:pt x="230769" y="278412"/>
                      <a:pt x="182361" y="237416"/>
                    </a:cubicBezTo>
                    <a:cubicBezTo>
                      <a:pt x="140824" y="202241"/>
                      <a:pt x="113030" y="157435"/>
                      <a:pt x="81037" y="114830"/>
                    </a:cubicBezTo>
                    <a:cubicBezTo>
                      <a:pt x="56650" y="82349"/>
                      <a:pt x="39183" y="42345"/>
                      <a:pt x="11695" y="12465"/>
                    </a:cubicBezTo>
                    <a:cubicBezTo>
                      <a:pt x="8192" y="8654"/>
                      <a:pt x="7236" y="-1289"/>
                      <a:pt x="2263" y="139"/>
                    </a:cubicBezTo>
                    <a:cubicBezTo>
                      <a:pt x="807" y="558"/>
                      <a:pt x="1021" y="6778"/>
                      <a:pt x="980" y="7045"/>
                    </a:cubicBezTo>
                    <a:cubicBezTo>
                      <a:pt x="-4258" y="41163"/>
                      <a:pt x="12567" y="87112"/>
                      <a:pt x="26216" y="117516"/>
                    </a:cubicBezTo>
                    <a:cubicBezTo>
                      <a:pt x="62926" y="199278"/>
                      <a:pt x="87624" y="268440"/>
                      <a:pt x="161548" y="331047"/>
                    </a:cubicBezTo>
                    <a:cubicBezTo>
                      <a:pt x="181926" y="348306"/>
                      <a:pt x="208176" y="357517"/>
                      <a:pt x="228366" y="374615"/>
                    </a:cubicBezTo>
                    <a:cubicBezTo>
                      <a:pt x="252657" y="395189"/>
                      <a:pt x="282424" y="410000"/>
                      <a:pt x="307636" y="429650"/>
                    </a:cubicBezTo>
                    <a:cubicBezTo>
                      <a:pt x="313618" y="434308"/>
                      <a:pt x="348765" y="441280"/>
                      <a:pt x="355175" y="439442"/>
                    </a:cubicBezTo>
                    <a:cubicBezTo>
                      <a:pt x="359214" y="438280"/>
                      <a:pt x="380912" y="436946"/>
                      <a:pt x="379560" y="4346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g2cab8621527_4_40"/>
              <p:cNvSpPr/>
              <p:nvPr/>
            </p:nvSpPr>
            <p:spPr>
              <a:xfrm>
                <a:off x="942190" y="3687690"/>
                <a:ext cx="141301" cy="825288"/>
              </a:xfrm>
              <a:custGeom>
                <a:rect b="b" l="l" r="r" t="t"/>
                <a:pathLst>
                  <a:path extrusionOk="0" h="825288" w="141301">
                    <a:moveTo>
                      <a:pt x="29251" y="824773"/>
                    </a:moveTo>
                    <a:cubicBezTo>
                      <a:pt x="29670" y="829212"/>
                      <a:pt x="25822" y="803704"/>
                      <a:pt x="25432" y="797655"/>
                    </a:cubicBezTo>
                    <a:cubicBezTo>
                      <a:pt x="24298" y="780139"/>
                      <a:pt x="27965" y="761565"/>
                      <a:pt x="25670" y="744239"/>
                    </a:cubicBezTo>
                    <a:cubicBezTo>
                      <a:pt x="19059" y="694318"/>
                      <a:pt x="23841" y="629948"/>
                      <a:pt x="35157" y="580990"/>
                    </a:cubicBezTo>
                    <a:cubicBezTo>
                      <a:pt x="56569" y="488350"/>
                      <a:pt x="85820" y="396539"/>
                      <a:pt x="114900" y="305851"/>
                    </a:cubicBezTo>
                    <a:cubicBezTo>
                      <a:pt x="131807" y="253101"/>
                      <a:pt x="130807" y="198838"/>
                      <a:pt x="138970" y="144964"/>
                    </a:cubicBezTo>
                    <a:cubicBezTo>
                      <a:pt x="144761" y="106740"/>
                      <a:pt x="138817" y="71136"/>
                      <a:pt x="131493" y="33274"/>
                    </a:cubicBezTo>
                    <a:cubicBezTo>
                      <a:pt x="131150" y="31483"/>
                      <a:pt x="125092" y="517"/>
                      <a:pt x="123034" y="51"/>
                    </a:cubicBezTo>
                    <a:cubicBezTo>
                      <a:pt x="116110" y="-1559"/>
                      <a:pt x="106299" y="35570"/>
                      <a:pt x="104680" y="40189"/>
                    </a:cubicBezTo>
                    <a:cubicBezTo>
                      <a:pt x="90125" y="81604"/>
                      <a:pt x="70561" y="122323"/>
                      <a:pt x="60646" y="165195"/>
                    </a:cubicBezTo>
                    <a:cubicBezTo>
                      <a:pt x="51892" y="203086"/>
                      <a:pt x="29585" y="236671"/>
                      <a:pt x="23774" y="276723"/>
                    </a:cubicBezTo>
                    <a:cubicBezTo>
                      <a:pt x="9334" y="376269"/>
                      <a:pt x="2343" y="477615"/>
                      <a:pt x="1495" y="578256"/>
                    </a:cubicBezTo>
                    <a:cubicBezTo>
                      <a:pt x="1200" y="612937"/>
                      <a:pt x="14668" y="726170"/>
                      <a:pt x="0" y="750145"/>
                    </a:cubicBezTo>
                    <a:lnTo>
                      <a:pt x="29251" y="82477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g2cab8621527_4_40"/>
              <p:cNvSpPr/>
              <p:nvPr/>
            </p:nvSpPr>
            <p:spPr>
              <a:xfrm>
                <a:off x="1083304" y="3808620"/>
                <a:ext cx="300599" cy="1051239"/>
              </a:xfrm>
              <a:custGeom>
                <a:rect b="b" l="l" r="r" t="t"/>
                <a:pathLst>
                  <a:path extrusionOk="0" h="1051239" w="300599">
                    <a:moveTo>
                      <a:pt x="17459" y="1049810"/>
                    </a:moveTo>
                    <a:cubicBezTo>
                      <a:pt x="25822" y="1062954"/>
                      <a:pt x="9753" y="981696"/>
                      <a:pt x="9401" y="960751"/>
                    </a:cubicBezTo>
                    <a:cubicBezTo>
                      <a:pt x="8372" y="900229"/>
                      <a:pt x="18354" y="835202"/>
                      <a:pt x="30918" y="775785"/>
                    </a:cubicBezTo>
                    <a:cubicBezTo>
                      <a:pt x="39395" y="735637"/>
                      <a:pt x="71923" y="702462"/>
                      <a:pt x="88839" y="667429"/>
                    </a:cubicBezTo>
                    <a:cubicBezTo>
                      <a:pt x="117366" y="608345"/>
                      <a:pt x="156276" y="554253"/>
                      <a:pt x="184670" y="495445"/>
                    </a:cubicBezTo>
                    <a:cubicBezTo>
                      <a:pt x="205768" y="451735"/>
                      <a:pt x="211121" y="397500"/>
                      <a:pt x="233447" y="355828"/>
                    </a:cubicBezTo>
                    <a:cubicBezTo>
                      <a:pt x="256174" y="313442"/>
                      <a:pt x="280939" y="261721"/>
                      <a:pt x="280996" y="213553"/>
                    </a:cubicBezTo>
                    <a:cubicBezTo>
                      <a:pt x="281063" y="168223"/>
                      <a:pt x="285492" y="117455"/>
                      <a:pt x="293827" y="72916"/>
                    </a:cubicBezTo>
                    <a:cubicBezTo>
                      <a:pt x="296808" y="56971"/>
                      <a:pt x="299599" y="40236"/>
                      <a:pt x="298484" y="23977"/>
                    </a:cubicBezTo>
                    <a:cubicBezTo>
                      <a:pt x="297951" y="16119"/>
                      <a:pt x="304333" y="-2931"/>
                      <a:pt x="297189" y="383"/>
                    </a:cubicBezTo>
                    <a:cubicBezTo>
                      <a:pt x="295265" y="1279"/>
                      <a:pt x="294598" y="43684"/>
                      <a:pt x="292531" y="49323"/>
                    </a:cubicBezTo>
                    <a:cubicBezTo>
                      <a:pt x="279758" y="84308"/>
                      <a:pt x="249954" y="130495"/>
                      <a:pt x="227885" y="160032"/>
                    </a:cubicBezTo>
                    <a:cubicBezTo>
                      <a:pt x="192138" y="207886"/>
                      <a:pt x="135950" y="244557"/>
                      <a:pt x="106479" y="299554"/>
                    </a:cubicBezTo>
                    <a:cubicBezTo>
                      <a:pt x="45319" y="413645"/>
                      <a:pt x="23469" y="555148"/>
                      <a:pt x="24583" y="683602"/>
                    </a:cubicBezTo>
                    <a:cubicBezTo>
                      <a:pt x="24983" y="730332"/>
                      <a:pt x="19802" y="766432"/>
                      <a:pt x="19802" y="766432"/>
                    </a:cubicBezTo>
                    <a:cubicBezTo>
                      <a:pt x="19802" y="766432"/>
                      <a:pt x="-23146" y="986002"/>
                      <a:pt x="17459" y="1049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g2cab8621527_4_40"/>
              <p:cNvSpPr/>
              <p:nvPr/>
            </p:nvSpPr>
            <p:spPr>
              <a:xfrm>
                <a:off x="259396" y="4451460"/>
                <a:ext cx="755570" cy="317914"/>
              </a:xfrm>
              <a:custGeom>
                <a:rect b="b" l="l" r="r" t="t"/>
                <a:pathLst>
                  <a:path extrusionOk="0" h="317914" w="755570">
                    <a:moveTo>
                      <a:pt x="753508" y="303662"/>
                    </a:moveTo>
                    <a:cubicBezTo>
                      <a:pt x="752184" y="307443"/>
                      <a:pt x="758108" y="324503"/>
                      <a:pt x="746440" y="315149"/>
                    </a:cubicBezTo>
                    <a:cubicBezTo>
                      <a:pt x="716122" y="290841"/>
                      <a:pt x="628873" y="282316"/>
                      <a:pt x="616195" y="280840"/>
                    </a:cubicBezTo>
                    <a:cubicBezTo>
                      <a:pt x="492999" y="266505"/>
                      <a:pt x="354896" y="241968"/>
                      <a:pt x="245457" y="180904"/>
                    </a:cubicBezTo>
                    <a:cubicBezTo>
                      <a:pt x="181853" y="145413"/>
                      <a:pt x="109476" y="111562"/>
                      <a:pt x="57228" y="59803"/>
                    </a:cubicBezTo>
                    <a:cubicBezTo>
                      <a:pt x="38813" y="41563"/>
                      <a:pt x="-16805" y="-11711"/>
                      <a:pt x="4983" y="2329"/>
                    </a:cubicBezTo>
                    <a:cubicBezTo>
                      <a:pt x="65950" y="41619"/>
                      <a:pt x="172935" y="75243"/>
                      <a:pt x="234709" y="88016"/>
                    </a:cubicBezTo>
                    <a:cubicBezTo>
                      <a:pt x="288205" y="99074"/>
                      <a:pt x="346971" y="98798"/>
                      <a:pt x="398825" y="116819"/>
                    </a:cubicBezTo>
                    <a:cubicBezTo>
                      <a:pt x="487979" y="147814"/>
                      <a:pt x="563493" y="204049"/>
                      <a:pt x="645142" y="248274"/>
                    </a:cubicBezTo>
                    <a:cubicBezTo>
                      <a:pt x="670135" y="261819"/>
                      <a:pt x="738868" y="276925"/>
                      <a:pt x="754194" y="294375"/>
                    </a:cubicBezTo>
                    <a:cubicBezTo>
                      <a:pt x="757061" y="297642"/>
                      <a:pt x="754755" y="300137"/>
                      <a:pt x="753508" y="3036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g2cab8621527_4_40"/>
              <p:cNvSpPr/>
              <p:nvPr/>
            </p:nvSpPr>
            <p:spPr>
              <a:xfrm>
                <a:off x="1000288" y="4745719"/>
                <a:ext cx="104008" cy="131922"/>
              </a:xfrm>
              <a:custGeom>
                <a:rect b="b" l="l" r="r" t="t"/>
                <a:pathLst>
                  <a:path extrusionOk="0" h="131922" w="104008">
                    <a:moveTo>
                      <a:pt x="11739" y="58"/>
                    </a:moveTo>
                    <a:cubicBezTo>
                      <a:pt x="9091" y="-246"/>
                      <a:pt x="6253" y="658"/>
                      <a:pt x="3995" y="2439"/>
                    </a:cubicBezTo>
                    <a:cubicBezTo>
                      <a:pt x="-510" y="6002"/>
                      <a:pt x="-1348" y="12517"/>
                      <a:pt x="2214" y="17022"/>
                    </a:cubicBezTo>
                    <a:cubicBezTo>
                      <a:pt x="5176" y="20766"/>
                      <a:pt x="8463" y="24604"/>
                      <a:pt x="12034" y="28633"/>
                    </a:cubicBezTo>
                    <a:cubicBezTo>
                      <a:pt x="19073" y="36568"/>
                      <a:pt x="25931" y="43606"/>
                      <a:pt x="38523" y="56313"/>
                    </a:cubicBezTo>
                    <a:cubicBezTo>
                      <a:pt x="53392" y="71305"/>
                      <a:pt x="57240" y="75353"/>
                      <a:pt x="63527" y="82211"/>
                    </a:cubicBezTo>
                    <a:cubicBezTo>
                      <a:pt x="65860" y="84755"/>
                      <a:pt x="66975" y="88108"/>
                      <a:pt x="68889" y="90841"/>
                    </a:cubicBezTo>
                    <a:cubicBezTo>
                      <a:pt x="75919" y="98756"/>
                      <a:pt x="80548" y="106319"/>
                      <a:pt x="83472" y="113463"/>
                    </a:cubicBezTo>
                    <a:cubicBezTo>
                      <a:pt x="83901" y="113901"/>
                      <a:pt x="84777" y="113711"/>
                      <a:pt x="84958" y="114358"/>
                    </a:cubicBezTo>
                    <a:cubicBezTo>
                      <a:pt x="85739" y="117092"/>
                      <a:pt x="88082" y="124617"/>
                      <a:pt x="88234" y="125074"/>
                    </a:cubicBezTo>
                    <a:cubicBezTo>
                      <a:pt x="89139" y="127741"/>
                      <a:pt x="89482" y="129255"/>
                      <a:pt x="90025" y="131027"/>
                    </a:cubicBezTo>
                    <a:cubicBezTo>
                      <a:pt x="92330" y="131456"/>
                      <a:pt x="93892" y="131922"/>
                      <a:pt x="93892" y="131922"/>
                    </a:cubicBezTo>
                    <a:cubicBezTo>
                      <a:pt x="93892" y="131922"/>
                      <a:pt x="94188" y="130379"/>
                      <a:pt x="96274" y="128046"/>
                    </a:cubicBezTo>
                    <a:cubicBezTo>
                      <a:pt x="96655" y="128360"/>
                      <a:pt x="97150" y="128065"/>
                      <a:pt x="97169" y="128646"/>
                    </a:cubicBezTo>
                    <a:cubicBezTo>
                      <a:pt x="97159" y="128388"/>
                      <a:pt x="104017" y="131922"/>
                      <a:pt x="104008" y="131922"/>
                    </a:cubicBezTo>
                    <a:cubicBezTo>
                      <a:pt x="104084" y="131198"/>
                      <a:pt x="99302" y="128951"/>
                      <a:pt x="96569" y="127750"/>
                    </a:cubicBezTo>
                    <a:cubicBezTo>
                      <a:pt x="97540" y="126750"/>
                      <a:pt x="97655" y="125788"/>
                      <a:pt x="100141" y="124474"/>
                    </a:cubicBezTo>
                    <a:cubicBezTo>
                      <a:pt x="102484" y="120597"/>
                      <a:pt x="102360" y="120549"/>
                      <a:pt x="102522" y="119121"/>
                    </a:cubicBezTo>
                    <a:cubicBezTo>
                      <a:pt x="102693" y="118140"/>
                      <a:pt x="102846" y="117425"/>
                      <a:pt x="102817" y="116444"/>
                    </a:cubicBezTo>
                    <a:cubicBezTo>
                      <a:pt x="102789" y="115311"/>
                      <a:pt x="101988" y="114472"/>
                      <a:pt x="101627" y="113463"/>
                    </a:cubicBezTo>
                    <a:cubicBezTo>
                      <a:pt x="101379" y="112587"/>
                      <a:pt x="98922" y="101614"/>
                      <a:pt x="98359" y="100071"/>
                    </a:cubicBezTo>
                    <a:cubicBezTo>
                      <a:pt x="93892" y="87765"/>
                      <a:pt x="87625" y="77306"/>
                      <a:pt x="79005" y="67924"/>
                    </a:cubicBezTo>
                    <a:cubicBezTo>
                      <a:pt x="72461" y="60780"/>
                      <a:pt x="68499" y="56942"/>
                      <a:pt x="53411" y="41730"/>
                    </a:cubicBezTo>
                    <a:cubicBezTo>
                      <a:pt x="41076" y="29290"/>
                      <a:pt x="34513" y="22194"/>
                      <a:pt x="27808" y="14641"/>
                    </a:cubicBezTo>
                    <a:cubicBezTo>
                      <a:pt x="24484" y="10888"/>
                      <a:pt x="21293" y="7345"/>
                      <a:pt x="18588" y="3925"/>
                    </a:cubicBezTo>
                    <a:cubicBezTo>
                      <a:pt x="16806" y="1678"/>
                      <a:pt x="14387" y="363"/>
                      <a:pt x="11739" y="5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cab8621527_0_0"/>
          <p:cNvSpPr txBox="1"/>
          <p:nvPr>
            <p:ph type="title"/>
          </p:nvPr>
        </p:nvSpPr>
        <p:spPr>
          <a:xfrm>
            <a:off x="1526625" y="1884875"/>
            <a:ext cx="9226500" cy="3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675" name="Google Shape;675;g2cab8621527_0_0"/>
          <p:cNvSpPr txBox="1"/>
          <p:nvPr>
            <p:ph idx="1" type="subTitle"/>
          </p:nvPr>
        </p:nvSpPr>
        <p:spPr>
          <a:xfrm>
            <a:off x="2961175" y="6259825"/>
            <a:ext cx="90516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Slide Template by - Irene M. Pepperberg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6d79d43640_0_455"/>
          <p:cNvSpPr txBox="1"/>
          <p:nvPr>
            <p:ph type="title"/>
          </p:nvPr>
        </p:nvSpPr>
        <p:spPr>
          <a:xfrm>
            <a:off x="250950" y="370225"/>
            <a:ext cx="3160800" cy="3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Table of Contents.</a:t>
            </a:r>
            <a:endParaRPr/>
          </a:p>
        </p:txBody>
      </p:sp>
      <p:sp>
        <p:nvSpPr>
          <p:cNvPr id="466" name="Google Shape;466;g26d79d43640_0_455"/>
          <p:cNvSpPr txBox="1"/>
          <p:nvPr>
            <p:ph idx="4" type="title"/>
          </p:nvPr>
        </p:nvSpPr>
        <p:spPr>
          <a:xfrm>
            <a:off x="4216300" y="1398675"/>
            <a:ext cx="73767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01 | </a:t>
            </a:r>
            <a:r>
              <a:rPr lang="en"/>
              <a:t>Data Analytics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Intelligent System Integration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67" name="Google Shape;467;g26d79d43640_0_455"/>
          <p:cNvSpPr txBox="1"/>
          <p:nvPr>
            <p:ph idx="8" type="title"/>
          </p:nvPr>
        </p:nvSpPr>
        <p:spPr>
          <a:xfrm>
            <a:off x="4216300" y="2655225"/>
            <a:ext cx="70494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02 | </a:t>
            </a:r>
            <a:r>
              <a:rPr lang="en"/>
              <a:t>System Evaluation and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468" name="Google Shape;468;g26d79d43640_0_455"/>
          <p:cNvSpPr txBox="1"/>
          <p:nvPr>
            <p:ph idx="8" type="title"/>
          </p:nvPr>
        </p:nvSpPr>
        <p:spPr>
          <a:xfrm>
            <a:off x="4216300" y="3493425"/>
            <a:ext cx="492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03 | Code Walkthrough</a:t>
            </a:r>
            <a:endParaRPr/>
          </a:p>
        </p:txBody>
      </p:sp>
      <p:sp>
        <p:nvSpPr>
          <p:cNvPr id="469" name="Google Shape;469;g26d79d43640_0_455"/>
          <p:cNvSpPr txBox="1"/>
          <p:nvPr>
            <p:ph idx="8" type="title"/>
          </p:nvPr>
        </p:nvSpPr>
        <p:spPr>
          <a:xfrm>
            <a:off x="4216300" y="4788813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04 | 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cab4f09c47_0_12"/>
          <p:cNvSpPr txBox="1"/>
          <p:nvPr>
            <p:ph type="title"/>
          </p:nvPr>
        </p:nvSpPr>
        <p:spPr>
          <a:xfrm>
            <a:off x="1432375" y="765350"/>
            <a:ext cx="8922900" cy="46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Data Analytics 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Intelligent System Integration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419100" lvl="0" marL="457200" rtl="0" algn="r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Krishna Sameera Surapaneni</a:t>
            </a:r>
            <a:endParaRPr sz="3000"/>
          </a:p>
        </p:txBody>
      </p:sp>
      <p:grpSp>
        <p:nvGrpSpPr>
          <p:cNvPr id="475" name="Google Shape;475;g2cab4f09c47_0_12"/>
          <p:cNvGrpSpPr/>
          <p:nvPr/>
        </p:nvGrpSpPr>
        <p:grpSpPr>
          <a:xfrm flipH="1">
            <a:off x="8141316" y="2436345"/>
            <a:ext cx="3719767" cy="4650385"/>
            <a:chOff x="546969" y="3700998"/>
            <a:chExt cx="2551105" cy="3385545"/>
          </a:xfrm>
        </p:grpSpPr>
        <p:sp>
          <p:nvSpPr>
            <p:cNvPr id="476" name="Google Shape;476;g2cab4f09c47_0_12"/>
            <p:cNvSpPr/>
            <p:nvPr/>
          </p:nvSpPr>
          <p:spPr>
            <a:xfrm flipH="1">
              <a:off x="569461" y="4291542"/>
              <a:ext cx="1131600" cy="113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g2cab4f09c47_0_12"/>
            <p:cNvSpPr/>
            <p:nvPr/>
          </p:nvSpPr>
          <p:spPr>
            <a:xfrm flipH="1">
              <a:off x="886577" y="3700998"/>
              <a:ext cx="497400" cy="49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g2cab4f09c47_0_12"/>
            <p:cNvSpPr/>
            <p:nvPr/>
          </p:nvSpPr>
          <p:spPr>
            <a:xfrm flipH="1">
              <a:off x="1779903" y="5188810"/>
              <a:ext cx="1318171" cy="957706"/>
            </a:xfrm>
            <a:custGeom>
              <a:rect b="b" l="l" r="r" t="t"/>
              <a:pathLst>
                <a:path extrusionOk="0" h="1130037" w="1555364">
                  <a:moveTo>
                    <a:pt x="232" y="786699"/>
                  </a:moveTo>
                  <a:cubicBezTo>
                    <a:pt x="-7828" y="760106"/>
                    <a:pt x="196976" y="649768"/>
                    <a:pt x="230827" y="631728"/>
                  </a:cubicBezTo>
                  <a:cubicBezTo>
                    <a:pt x="364031" y="560729"/>
                    <a:pt x="492676" y="484081"/>
                    <a:pt x="626540" y="414653"/>
                  </a:cubicBezTo>
                  <a:cubicBezTo>
                    <a:pt x="721762" y="365276"/>
                    <a:pt x="823898" y="332043"/>
                    <a:pt x="919529" y="284151"/>
                  </a:cubicBezTo>
                  <a:cubicBezTo>
                    <a:pt x="1073853" y="206865"/>
                    <a:pt x="1232540" y="140409"/>
                    <a:pt x="1386350" y="62638"/>
                  </a:cubicBezTo>
                  <a:cubicBezTo>
                    <a:pt x="1404885" y="53275"/>
                    <a:pt x="1521938" y="-22087"/>
                    <a:pt x="1530425" y="6393"/>
                  </a:cubicBezTo>
                  <a:cubicBezTo>
                    <a:pt x="1555180" y="89374"/>
                    <a:pt x="1560562" y="203874"/>
                    <a:pt x="1550732" y="288799"/>
                  </a:cubicBezTo>
                  <a:cubicBezTo>
                    <a:pt x="1538816" y="391764"/>
                    <a:pt x="1535749" y="496978"/>
                    <a:pt x="1496906" y="595199"/>
                  </a:cubicBezTo>
                  <a:cubicBezTo>
                    <a:pt x="1398208" y="844783"/>
                    <a:pt x="1145672" y="1066011"/>
                    <a:pt x="893879" y="1114846"/>
                  </a:cubicBezTo>
                  <a:cubicBezTo>
                    <a:pt x="688196" y="1154726"/>
                    <a:pt x="446556" y="1115512"/>
                    <a:pt x="275215" y="1004012"/>
                  </a:cubicBezTo>
                  <a:cubicBezTo>
                    <a:pt x="213104" y="963589"/>
                    <a:pt x="6486" y="807341"/>
                    <a:pt x="232" y="7866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g2cab4f09c47_0_12"/>
            <p:cNvSpPr/>
            <p:nvPr/>
          </p:nvSpPr>
          <p:spPr>
            <a:xfrm flipH="1">
              <a:off x="1414384" y="5879259"/>
              <a:ext cx="1171981" cy="1005418"/>
            </a:xfrm>
            <a:custGeom>
              <a:rect b="b" l="l" r="r" t="t"/>
              <a:pathLst>
                <a:path extrusionOk="0" h="1186334" w="1382868">
                  <a:moveTo>
                    <a:pt x="467097" y="35491"/>
                  </a:moveTo>
                  <a:cubicBezTo>
                    <a:pt x="233382" y="101500"/>
                    <a:pt x="149619" y="254976"/>
                    <a:pt x="122654" y="298124"/>
                  </a:cubicBezTo>
                  <a:cubicBezTo>
                    <a:pt x="49968" y="414415"/>
                    <a:pt x="27566" y="565958"/>
                    <a:pt x="5667" y="697308"/>
                  </a:cubicBezTo>
                  <a:cubicBezTo>
                    <a:pt x="-1571" y="740732"/>
                    <a:pt x="1591" y="859604"/>
                    <a:pt x="1591" y="859604"/>
                  </a:cubicBezTo>
                  <a:cubicBezTo>
                    <a:pt x="-6744" y="934537"/>
                    <a:pt x="18793" y="1013823"/>
                    <a:pt x="51950" y="1080146"/>
                  </a:cubicBezTo>
                  <a:cubicBezTo>
                    <a:pt x="105613" y="1187483"/>
                    <a:pt x="267948" y="1213610"/>
                    <a:pt x="365646" y="1157784"/>
                  </a:cubicBezTo>
                  <a:cubicBezTo>
                    <a:pt x="456305" y="1105978"/>
                    <a:pt x="487594" y="1010585"/>
                    <a:pt x="542677" y="927956"/>
                  </a:cubicBezTo>
                  <a:cubicBezTo>
                    <a:pt x="590503" y="856213"/>
                    <a:pt x="655311" y="792177"/>
                    <a:pt x="710394" y="726073"/>
                  </a:cubicBezTo>
                  <a:cubicBezTo>
                    <a:pt x="820636" y="593780"/>
                    <a:pt x="1001011" y="545936"/>
                    <a:pt x="1132799" y="443428"/>
                  </a:cubicBezTo>
                  <a:cubicBezTo>
                    <a:pt x="1206599" y="386031"/>
                    <a:pt x="1360256" y="327995"/>
                    <a:pt x="1381268" y="222915"/>
                  </a:cubicBezTo>
                  <a:cubicBezTo>
                    <a:pt x="1405185" y="103338"/>
                    <a:pt x="1154411" y="43893"/>
                    <a:pt x="1073792" y="36558"/>
                  </a:cubicBezTo>
                  <a:cubicBezTo>
                    <a:pt x="792861" y="11021"/>
                    <a:pt x="700821" y="-30507"/>
                    <a:pt x="467097" y="354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0" name="Google Shape;480;g2cab4f09c47_0_12"/>
            <p:cNvGrpSpPr/>
            <p:nvPr/>
          </p:nvGrpSpPr>
          <p:grpSpPr>
            <a:xfrm flipH="1">
              <a:off x="546969" y="5582292"/>
              <a:ext cx="1177274" cy="1313588"/>
              <a:chOff x="6415621" y="443747"/>
              <a:chExt cx="1388458" cy="1549225"/>
            </a:xfrm>
          </p:grpSpPr>
          <p:sp>
            <p:nvSpPr>
              <p:cNvPr id="481" name="Google Shape;481;g2cab4f09c47_0_12"/>
              <p:cNvSpPr/>
              <p:nvPr/>
            </p:nvSpPr>
            <p:spPr>
              <a:xfrm>
                <a:off x="6415621" y="443747"/>
                <a:ext cx="1388458" cy="1539461"/>
              </a:xfrm>
              <a:custGeom>
                <a:rect b="b" l="l" r="r" t="t"/>
                <a:pathLst>
                  <a:path extrusionOk="0" h="1539461" w="1388458">
                    <a:moveTo>
                      <a:pt x="0" y="1534909"/>
                    </a:moveTo>
                    <a:lnTo>
                      <a:pt x="0" y="685193"/>
                    </a:lnTo>
                    <a:cubicBezTo>
                      <a:pt x="0" y="306773"/>
                      <a:pt x="310219" y="0"/>
                      <a:pt x="692896" y="0"/>
                    </a:cubicBezTo>
                    <a:lnTo>
                      <a:pt x="695563" y="0"/>
                    </a:lnTo>
                    <a:cubicBezTo>
                      <a:pt x="1078239" y="0"/>
                      <a:pt x="1388459" y="306773"/>
                      <a:pt x="1388459" y="685193"/>
                    </a:cubicBezTo>
                    <a:lnTo>
                      <a:pt x="1388459" y="1539462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g2cab4f09c47_0_12"/>
              <p:cNvSpPr/>
              <p:nvPr/>
            </p:nvSpPr>
            <p:spPr>
              <a:xfrm>
                <a:off x="6462903" y="500981"/>
                <a:ext cx="1293894" cy="1484418"/>
              </a:xfrm>
              <a:custGeom>
                <a:rect b="b" l="l" r="r" t="t"/>
                <a:pathLst>
                  <a:path extrusionOk="0" h="1484418" w="1293894">
                    <a:moveTo>
                      <a:pt x="0" y="1484419"/>
                    </a:moveTo>
                    <a:lnTo>
                      <a:pt x="0" y="658401"/>
                    </a:lnTo>
                    <a:cubicBezTo>
                      <a:pt x="0" y="294776"/>
                      <a:pt x="289093" y="0"/>
                      <a:pt x="645709" y="0"/>
                    </a:cubicBezTo>
                    <a:lnTo>
                      <a:pt x="648195" y="0"/>
                    </a:lnTo>
                    <a:cubicBezTo>
                      <a:pt x="1004801" y="0"/>
                      <a:pt x="1293895" y="294776"/>
                      <a:pt x="1293895" y="658401"/>
                    </a:cubicBezTo>
                    <a:lnTo>
                      <a:pt x="1293895" y="1482209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g2cab4f09c47_0_12"/>
              <p:cNvSpPr/>
              <p:nvPr/>
            </p:nvSpPr>
            <p:spPr>
              <a:xfrm>
                <a:off x="6512994" y="560471"/>
                <a:ext cx="1193711" cy="1425319"/>
              </a:xfrm>
              <a:custGeom>
                <a:rect b="b" l="l" r="r" t="t"/>
                <a:pathLst>
                  <a:path extrusionOk="0" h="1425319" w="1193711">
                    <a:moveTo>
                      <a:pt x="0" y="1425319"/>
                    </a:moveTo>
                    <a:lnTo>
                      <a:pt x="0" y="630553"/>
                    </a:lnTo>
                    <a:cubicBezTo>
                      <a:pt x="0" y="282308"/>
                      <a:pt x="266710" y="0"/>
                      <a:pt x="595713" y="0"/>
                    </a:cubicBezTo>
                    <a:lnTo>
                      <a:pt x="598008" y="0"/>
                    </a:lnTo>
                    <a:cubicBezTo>
                      <a:pt x="927002" y="0"/>
                      <a:pt x="1193712" y="282308"/>
                      <a:pt x="1193712" y="630553"/>
                    </a:cubicBezTo>
                    <a:lnTo>
                      <a:pt x="1193712" y="1422843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g2cab4f09c47_0_12"/>
              <p:cNvSpPr/>
              <p:nvPr/>
            </p:nvSpPr>
            <p:spPr>
              <a:xfrm>
                <a:off x="6568315" y="612656"/>
                <a:ext cx="1083068" cy="1375325"/>
              </a:xfrm>
              <a:custGeom>
                <a:rect b="b" l="l" r="r" t="t"/>
                <a:pathLst>
                  <a:path extrusionOk="0" h="1375325" w="1083068">
                    <a:moveTo>
                      <a:pt x="0" y="1375325"/>
                    </a:moveTo>
                    <a:lnTo>
                      <a:pt x="0" y="606124"/>
                    </a:lnTo>
                    <a:cubicBezTo>
                      <a:pt x="0" y="271370"/>
                      <a:pt x="241983" y="0"/>
                      <a:pt x="540496" y="0"/>
                    </a:cubicBezTo>
                    <a:lnTo>
                      <a:pt x="542573" y="0"/>
                    </a:lnTo>
                    <a:cubicBezTo>
                      <a:pt x="841086" y="0"/>
                      <a:pt x="1083069" y="271370"/>
                      <a:pt x="1083069" y="606124"/>
                    </a:cubicBezTo>
                    <a:lnTo>
                      <a:pt x="1083069" y="1365619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g2cab4f09c47_0_12"/>
              <p:cNvSpPr/>
              <p:nvPr/>
            </p:nvSpPr>
            <p:spPr>
              <a:xfrm>
                <a:off x="6619455" y="667972"/>
                <a:ext cx="980789" cy="1325000"/>
              </a:xfrm>
              <a:custGeom>
                <a:rect b="b" l="l" r="r" t="t"/>
                <a:pathLst>
                  <a:path extrusionOk="0" h="1325000" w="980789">
                    <a:moveTo>
                      <a:pt x="0" y="1325001"/>
                    </a:moveTo>
                    <a:lnTo>
                      <a:pt x="0" y="580232"/>
                    </a:lnTo>
                    <a:cubicBezTo>
                      <a:pt x="0" y="259776"/>
                      <a:pt x="219132" y="0"/>
                      <a:pt x="489452" y="0"/>
                    </a:cubicBezTo>
                    <a:lnTo>
                      <a:pt x="491337" y="0"/>
                    </a:lnTo>
                    <a:cubicBezTo>
                      <a:pt x="761657" y="0"/>
                      <a:pt x="980790" y="259776"/>
                      <a:pt x="980790" y="580232"/>
                    </a:cubicBezTo>
                    <a:lnTo>
                      <a:pt x="980790" y="1312552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g2cab4f09c47_0_12"/>
              <p:cNvSpPr/>
              <p:nvPr/>
            </p:nvSpPr>
            <p:spPr>
              <a:xfrm>
                <a:off x="6673729" y="722243"/>
                <a:ext cx="872242" cy="1265728"/>
              </a:xfrm>
              <a:custGeom>
                <a:rect b="b" l="l" r="r" t="t"/>
                <a:pathLst>
                  <a:path extrusionOk="0" h="1265728" w="872242">
                    <a:moveTo>
                      <a:pt x="0" y="1265729"/>
                    </a:moveTo>
                    <a:lnTo>
                      <a:pt x="0" y="554821"/>
                    </a:lnTo>
                    <a:cubicBezTo>
                      <a:pt x="0" y="248401"/>
                      <a:pt x="194882" y="0"/>
                      <a:pt x="435283" y="0"/>
                    </a:cubicBezTo>
                    <a:lnTo>
                      <a:pt x="436959" y="0"/>
                    </a:lnTo>
                    <a:cubicBezTo>
                      <a:pt x="677361" y="0"/>
                      <a:pt x="872243" y="248401"/>
                      <a:pt x="872243" y="554821"/>
                    </a:cubicBezTo>
                    <a:lnTo>
                      <a:pt x="872243" y="1259471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g2cab4f09c47_0_12"/>
              <p:cNvSpPr/>
              <p:nvPr/>
            </p:nvSpPr>
            <p:spPr>
              <a:xfrm>
                <a:off x="6732203" y="784864"/>
                <a:ext cx="755294" cy="1202497"/>
              </a:xfrm>
              <a:custGeom>
                <a:rect b="b" l="l" r="r" t="t"/>
                <a:pathLst>
                  <a:path extrusionOk="0" h="1202497" w="755294">
                    <a:moveTo>
                      <a:pt x="0" y="1202498"/>
                    </a:moveTo>
                    <a:lnTo>
                      <a:pt x="0" y="525509"/>
                    </a:lnTo>
                    <a:cubicBezTo>
                      <a:pt x="0" y="235282"/>
                      <a:pt x="168754" y="0"/>
                      <a:pt x="376923" y="0"/>
                    </a:cubicBezTo>
                    <a:lnTo>
                      <a:pt x="378371" y="0"/>
                    </a:lnTo>
                    <a:cubicBezTo>
                      <a:pt x="586540" y="0"/>
                      <a:pt x="755294" y="235282"/>
                      <a:pt x="755294" y="525509"/>
                    </a:cubicBezTo>
                    <a:lnTo>
                      <a:pt x="755294" y="1196411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g2cab4f09c47_0_12"/>
              <p:cNvSpPr/>
              <p:nvPr/>
            </p:nvSpPr>
            <p:spPr>
              <a:xfrm>
                <a:off x="6779171" y="840181"/>
                <a:ext cx="666583" cy="1144400"/>
              </a:xfrm>
              <a:custGeom>
                <a:rect b="b" l="l" r="r" t="t"/>
                <a:pathLst>
                  <a:path extrusionOk="0" h="1144400" w="666583">
                    <a:moveTo>
                      <a:pt x="0" y="1144400"/>
                    </a:moveTo>
                    <a:lnTo>
                      <a:pt x="0" y="499605"/>
                    </a:lnTo>
                    <a:cubicBezTo>
                      <a:pt x="0" y="223685"/>
                      <a:pt x="147771" y="0"/>
                      <a:pt x="330041" y="0"/>
                    </a:cubicBezTo>
                    <a:lnTo>
                      <a:pt x="331318" y="0"/>
                    </a:lnTo>
                    <a:cubicBezTo>
                      <a:pt x="513598" y="0"/>
                      <a:pt x="648910" y="186861"/>
                      <a:pt x="661359" y="499605"/>
                    </a:cubicBezTo>
                    <a:cubicBezTo>
                      <a:pt x="673113" y="794785"/>
                      <a:pt x="661359" y="1134618"/>
                      <a:pt x="661359" y="1134618"/>
                    </a:cubicBez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g2cab4f09c47_0_12"/>
              <p:cNvSpPr/>
              <p:nvPr/>
            </p:nvSpPr>
            <p:spPr>
              <a:xfrm>
                <a:off x="6826131" y="904889"/>
                <a:ext cx="570102" cy="1080568"/>
              </a:xfrm>
              <a:custGeom>
                <a:rect b="b" l="l" r="r" t="t"/>
                <a:pathLst>
                  <a:path extrusionOk="0" h="1080568" w="570102">
                    <a:moveTo>
                      <a:pt x="8" y="1080568"/>
                    </a:moveTo>
                    <a:cubicBezTo>
                      <a:pt x="8" y="1080568"/>
                      <a:pt x="1208" y="748574"/>
                      <a:pt x="8" y="469321"/>
                    </a:cubicBezTo>
                    <a:cubicBezTo>
                      <a:pt x="-1240" y="181037"/>
                      <a:pt x="141321" y="0"/>
                      <a:pt x="283176" y="0"/>
                    </a:cubicBezTo>
                    <a:cubicBezTo>
                      <a:pt x="425032" y="0"/>
                      <a:pt x="560802" y="161873"/>
                      <a:pt x="567431" y="469321"/>
                    </a:cubicBezTo>
                    <a:cubicBezTo>
                      <a:pt x="573441" y="747717"/>
                      <a:pt x="567431" y="1076968"/>
                      <a:pt x="567431" y="1076968"/>
                    </a:cubicBez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g2cab4f09c47_0_12"/>
              <p:cNvSpPr/>
              <p:nvPr/>
            </p:nvSpPr>
            <p:spPr>
              <a:xfrm>
                <a:off x="6881393" y="973667"/>
                <a:ext cx="456517" cy="1015038"/>
              </a:xfrm>
              <a:custGeom>
                <a:rect b="b" l="l" r="r" t="t"/>
                <a:pathLst>
                  <a:path extrusionOk="0" h="1015038" w="456517">
                    <a:moveTo>
                      <a:pt x="1105" y="1015038"/>
                    </a:moveTo>
                    <a:cubicBezTo>
                      <a:pt x="1105" y="1015038"/>
                      <a:pt x="-1381" y="697161"/>
                      <a:pt x="1105" y="437176"/>
                    </a:cubicBezTo>
                    <a:cubicBezTo>
                      <a:pt x="3819" y="153007"/>
                      <a:pt x="79810" y="-4594"/>
                      <a:pt x="228019" y="102"/>
                    </a:cubicBezTo>
                    <a:cubicBezTo>
                      <a:pt x="381448" y="4969"/>
                      <a:pt x="458991" y="144006"/>
                      <a:pt x="456457" y="455921"/>
                    </a:cubicBezTo>
                    <a:lnTo>
                      <a:pt x="455819" y="1008485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g2cab4f09c47_0_12"/>
              <p:cNvSpPr/>
              <p:nvPr/>
            </p:nvSpPr>
            <p:spPr>
              <a:xfrm>
                <a:off x="6936771" y="1043623"/>
                <a:ext cx="346166" cy="942672"/>
              </a:xfrm>
              <a:custGeom>
                <a:rect b="b" l="l" r="r" t="t"/>
                <a:pathLst>
                  <a:path extrusionOk="0" h="942672" w="346166">
                    <a:moveTo>
                      <a:pt x="0" y="942672"/>
                    </a:moveTo>
                    <a:lnTo>
                      <a:pt x="0" y="404415"/>
                    </a:lnTo>
                    <a:cubicBezTo>
                      <a:pt x="0" y="181101"/>
                      <a:pt x="39233" y="3984"/>
                      <a:pt x="172745" y="78"/>
                    </a:cubicBezTo>
                    <a:cubicBezTo>
                      <a:pt x="324945" y="-4370"/>
                      <a:pt x="346167" y="181101"/>
                      <a:pt x="346167" y="404415"/>
                    </a:cubicBezTo>
                    <a:lnTo>
                      <a:pt x="346167" y="934386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2" name="Google Shape;492;g2cab4f09c47_0_12"/>
            <p:cNvGrpSpPr/>
            <p:nvPr/>
          </p:nvGrpSpPr>
          <p:grpSpPr>
            <a:xfrm flipH="1">
              <a:off x="1609816" y="5125741"/>
              <a:ext cx="1420993" cy="1960803"/>
              <a:chOff x="259396" y="3664530"/>
              <a:chExt cx="1812954" cy="2501662"/>
            </a:xfrm>
          </p:grpSpPr>
          <p:sp>
            <p:nvSpPr>
              <p:cNvPr id="493" name="Google Shape;493;g2cab4f09c47_0_12"/>
              <p:cNvSpPr/>
              <p:nvPr/>
            </p:nvSpPr>
            <p:spPr>
              <a:xfrm>
                <a:off x="1060156" y="4349599"/>
                <a:ext cx="684212" cy="1597125"/>
              </a:xfrm>
              <a:custGeom>
                <a:rect b="b" l="l" r="r" t="t"/>
                <a:pathLst>
                  <a:path extrusionOk="0" h="1597125" w="684212">
                    <a:moveTo>
                      <a:pt x="676362" y="405"/>
                    </a:moveTo>
                    <a:cubicBezTo>
                      <a:pt x="673780" y="-310"/>
                      <a:pt x="671142" y="-119"/>
                      <a:pt x="668618" y="1300"/>
                    </a:cubicBezTo>
                    <a:cubicBezTo>
                      <a:pt x="649539" y="12054"/>
                      <a:pt x="634233" y="28647"/>
                      <a:pt x="613259" y="57860"/>
                    </a:cubicBezTo>
                    <a:cubicBezTo>
                      <a:pt x="610601" y="61556"/>
                      <a:pt x="601533" y="74567"/>
                      <a:pt x="599857" y="76910"/>
                    </a:cubicBezTo>
                    <a:cubicBezTo>
                      <a:pt x="594866" y="83882"/>
                      <a:pt x="591037" y="89007"/>
                      <a:pt x="587360" y="93579"/>
                    </a:cubicBezTo>
                    <a:cubicBezTo>
                      <a:pt x="523019" y="173589"/>
                      <a:pt x="479899" y="245312"/>
                      <a:pt x="401327" y="393911"/>
                    </a:cubicBezTo>
                    <a:cubicBezTo>
                      <a:pt x="390640" y="414104"/>
                      <a:pt x="381506" y="430440"/>
                      <a:pt x="361141" y="465939"/>
                    </a:cubicBezTo>
                    <a:cubicBezTo>
                      <a:pt x="360741" y="466635"/>
                      <a:pt x="333100" y="514993"/>
                      <a:pt x="323041" y="533805"/>
                    </a:cubicBezTo>
                    <a:cubicBezTo>
                      <a:pt x="304734" y="568047"/>
                      <a:pt x="292876" y="599632"/>
                      <a:pt x="271244" y="664774"/>
                    </a:cubicBezTo>
                    <a:cubicBezTo>
                      <a:pt x="270359" y="667450"/>
                      <a:pt x="270349" y="667460"/>
                      <a:pt x="269463" y="670136"/>
                    </a:cubicBezTo>
                    <a:cubicBezTo>
                      <a:pt x="252918" y="720000"/>
                      <a:pt x="244603" y="742602"/>
                      <a:pt x="233144" y="768663"/>
                    </a:cubicBezTo>
                    <a:cubicBezTo>
                      <a:pt x="137275" y="986709"/>
                      <a:pt x="72038" y="1169218"/>
                      <a:pt x="28062" y="1355041"/>
                    </a:cubicBezTo>
                    <a:cubicBezTo>
                      <a:pt x="19327" y="1391941"/>
                      <a:pt x="14822" y="1427679"/>
                      <a:pt x="9907" y="1484819"/>
                    </a:cubicBezTo>
                    <a:cubicBezTo>
                      <a:pt x="9450" y="1490086"/>
                      <a:pt x="8935" y="1494173"/>
                      <a:pt x="8116" y="1503869"/>
                    </a:cubicBezTo>
                    <a:cubicBezTo>
                      <a:pt x="4706" y="1544684"/>
                      <a:pt x="3020" y="1562715"/>
                      <a:pt x="87" y="1585127"/>
                    </a:cubicBezTo>
                    <a:cubicBezTo>
                      <a:pt x="-666" y="1590861"/>
                      <a:pt x="3573" y="1596281"/>
                      <a:pt x="9307" y="1597033"/>
                    </a:cubicBezTo>
                    <a:cubicBezTo>
                      <a:pt x="15050" y="1597786"/>
                      <a:pt x="20165" y="1593842"/>
                      <a:pt x="20918" y="1588108"/>
                    </a:cubicBezTo>
                    <a:cubicBezTo>
                      <a:pt x="23918" y="1565257"/>
                      <a:pt x="25814" y="1546503"/>
                      <a:pt x="29252" y="1505355"/>
                    </a:cubicBezTo>
                    <a:cubicBezTo>
                      <a:pt x="30062" y="1495677"/>
                      <a:pt x="30290" y="1491849"/>
                      <a:pt x="30738" y="1486610"/>
                    </a:cubicBezTo>
                    <a:cubicBezTo>
                      <a:pt x="35577" y="1430412"/>
                      <a:pt x="40168" y="1395465"/>
                      <a:pt x="48597" y="1359804"/>
                    </a:cubicBezTo>
                    <a:cubicBezTo>
                      <a:pt x="92250" y="1175371"/>
                      <a:pt x="157097" y="993967"/>
                      <a:pt x="252499" y="776997"/>
                    </a:cubicBezTo>
                    <a:cubicBezTo>
                      <a:pt x="264301" y="750137"/>
                      <a:pt x="272359" y="727172"/>
                      <a:pt x="289104" y="676680"/>
                    </a:cubicBezTo>
                    <a:cubicBezTo>
                      <a:pt x="289990" y="674013"/>
                      <a:pt x="290009" y="673994"/>
                      <a:pt x="290894" y="671327"/>
                    </a:cubicBezTo>
                    <a:cubicBezTo>
                      <a:pt x="312145" y="607300"/>
                      <a:pt x="323937" y="576477"/>
                      <a:pt x="341491" y="543635"/>
                    </a:cubicBezTo>
                    <a:cubicBezTo>
                      <a:pt x="351426" y="525061"/>
                      <a:pt x="359932" y="509764"/>
                      <a:pt x="378401" y="477550"/>
                    </a:cubicBezTo>
                    <a:cubicBezTo>
                      <a:pt x="378801" y="476855"/>
                      <a:pt x="408947" y="424210"/>
                      <a:pt x="419777" y="403732"/>
                    </a:cubicBezTo>
                    <a:cubicBezTo>
                      <a:pt x="497758" y="256256"/>
                      <a:pt x="540469" y="185342"/>
                      <a:pt x="603734" y="106676"/>
                    </a:cubicBezTo>
                    <a:cubicBezTo>
                      <a:pt x="607696" y="101742"/>
                      <a:pt x="611630" y="96379"/>
                      <a:pt x="616830" y="89111"/>
                    </a:cubicBezTo>
                    <a:cubicBezTo>
                      <a:pt x="618545" y="86711"/>
                      <a:pt x="627622" y="73976"/>
                      <a:pt x="630223" y="70357"/>
                    </a:cubicBezTo>
                    <a:cubicBezTo>
                      <a:pt x="649511" y="43506"/>
                      <a:pt x="663112" y="28265"/>
                      <a:pt x="678743" y="19455"/>
                    </a:cubicBezTo>
                    <a:cubicBezTo>
                      <a:pt x="683782" y="16616"/>
                      <a:pt x="685744" y="10206"/>
                      <a:pt x="682905" y="5167"/>
                    </a:cubicBezTo>
                    <a:cubicBezTo>
                      <a:pt x="681486" y="2653"/>
                      <a:pt x="678943" y="1129"/>
                      <a:pt x="676362" y="40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g2cab4f09c47_0_12"/>
              <p:cNvSpPr/>
              <p:nvPr/>
            </p:nvSpPr>
            <p:spPr>
              <a:xfrm>
                <a:off x="1316492" y="4740748"/>
                <a:ext cx="499154" cy="365381"/>
              </a:xfrm>
              <a:custGeom>
                <a:rect b="b" l="l" r="r" t="t"/>
                <a:pathLst>
                  <a:path extrusionOk="0" h="365381" w="499154">
                    <a:moveTo>
                      <a:pt x="5412" y="353378"/>
                    </a:moveTo>
                    <a:cubicBezTo>
                      <a:pt x="32558" y="202568"/>
                      <a:pt x="209390" y="160696"/>
                      <a:pt x="326624" y="108385"/>
                    </a:cubicBezTo>
                    <a:cubicBezTo>
                      <a:pt x="362504" y="92374"/>
                      <a:pt x="414949" y="65732"/>
                      <a:pt x="443295" y="38690"/>
                    </a:cubicBezTo>
                    <a:cubicBezTo>
                      <a:pt x="453020" y="29413"/>
                      <a:pt x="468136" y="20117"/>
                      <a:pt x="479671" y="13097"/>
                    </a:cubicBezTo>
                    <a:cubicBezTo>
                      <a:pt x="485958" y="9277"/>
                      <a:pt x="502846" y="-4439"/>
                      <a:pt x="498426" y="1448"/>
                    </a:cubicBezTo>
                    <a:cubicBezTo>
                      <a:pt x="480138" y="25813"/>
                      <a:pt x="449210" y="42177"/>
                      <a:pt x="428189" y="64532"/>
                    </a:cubicBezTo>
                    <a:cubicBezTo>
                      <a:pt x="393213" y="101717"/>
                      <a:pt x="358647" y="152781"/>
                      <a:pt x="314698" y="179508"/>
                    </a:cubicBezTo>
                    <a:cubicBezTo>
                      <a:pt x="267597" y="208140"/>
                      <a:pt x="213886" y="222237"/>
                      <a:pt x="166242" y="249641"/>
                    </a:cubicBezTo>
                    <a:cubicBezTo>
                      <a:pt x="127161" y="272110"/>
                      <a:pt x="91175" y="299494"/>
                      <a:pt x="52542" y="322993"/>
                    </a:cubicBezTo>
                    <a:cubicBezTo>
                      <a:pt x="38673" y="331423"/>
                      <a:pt x="27243" y="338976"/>
                      <a:pt x="15480" y="349501"/>
                    </a:cubicBezTo>
                    <a:cubicBezTo>
                      <a:pt x="10289" y="354130"/>
                      <a:pt x="-2322" y="370303"/>
                      <a:pt x="373" y="363903"/>
                    </a:cubicBezTo>
                    <a:cubicBezTo>
                      <a:pt x="3107" y="357426"/>
                      <a:pt x="4983" y="355749"/>
                      <a:pt x="5412" y="35337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g2cab4f09c47_0_12"/>
              <p:cNvSpPr/>
              <p:nvPr/>
            </p:nvSpPr>
            <p:spPr>
              <a:xfrm>
                <a:off x="1426327" y="4286272"/>
                <a:ext cx="579329" cy="543086"/>
              </a:xfrm>
              <a:custGeom>
                <a:rect b="b" l="l" r="r" t="t"/>
                <a:pathLst>
                  <a:path extrusionOk="0" h="543086" w="579329">
                    <a:moveTo>
                      <a:pt x="0" y="543087"/>
                    </a:moveTo>
                    <a:cubicBezTo>
                      <a:pt x="3705" y="522770"/>
                      <a:pt x="34147" y="496243"/>
                      <a:pt x="44625" y="477926"/>
                    </a:cubicBezTo>
                    <a:cubicBezTo>
                      <a:pt x="63741" y="444522"/>
                      <a:pt x="76610" y="396002"/>
                      <a:pt x="105061" y="368875"/>
                    </a:cubicBezTo>
                    <a:cubicBezTo>
                      <a:pt x="192700" y="285302"/>
                      <a:pt x="294694" y="225628"/>
                      <a:pt x="397897" y="159773"/>
                    </a:cubicBezTo>
                    <a:cubicBezTo>
                      <a:pt x="440884" y="132331"/>
                      <a:pt x="481384" y="89059"/>
                      <a:pt x="519389" y="55093"/>
                    </a:cubicBezTo>
                    <a:cubicBezTo>
                      <a:pt x="536305" y="39967"/>
                      <a:pt x="553564" y="27118"/>
                      <a:pt x="569490" y="11201"/>
                    </a:cubicBezTo>
                    <a:cubicBezTo>
                      <a:pt x="573005" y="7696"/>
                      <a:pt x="579329" y="0"/>
                      <a:pt x="579329" y="0"/>
                    </a:cubicBezTo>
                    <a:cubicBezTo>
                      <a:pt x="579329" y="0"/>
                      <a:pt x="575224" y="7382"/>
                      <a:pt x="572691" y="10754"/>
                    </a:cubicBezTo>
                    <a:cubicBezTo>
                      <a:pt x="561604" y="25518"/>
                      <a:pt x="552974" y="42729"/>
                      <a:pt x="541792" y="57617"/>
                    </a:cubicBezTo>
                    <a:cubicBezTo>
                      <a:pt x="516388" y="91459"/>
                      <a:pt x="492776" y="132874"/>
                      <a:pt x="462839" y="162773"/>
                    </a:cubicBezTo>
                    <a:cubicBezTo>
                      <a:pt x="380276" y="245259"/>
                      <a:pt x="270853" y="287579"/>
                      <a:pt x="192414" y="374409"/>
                    </a:cubicBezTo>
                    <a:cubicBezTo>
                      <a:pt x="149447" y="421977"/>
                      <a:pt x="115814" y="467935"/>
                      <a:pt x="64284" y="506987"/>
                    </a:cubicBezTo>
                    <a:cubicBezTo>
                      <a:pt x="59979" y="510245"/>
                      <a:pt x="19383" y="537420"/>
                      <a:pt x="15554" y="531886"/>
                    </a:cubicBezTo>
                    <a:cubicBezTo>
                      <a:pt x="11611" y="526180"/>
                      <a:pt x="36881" y="493957"/>
                      <a:pt x="39824" y="490042"/>
                    </a:cubicBezTo>
                    <a:cubicBezTo>
                      <a:pt x="68294" y="452123"/>
                      <a:pt x="80543" y="407241"/>
                      <a:pt x="108490" y="37001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g2cab4f09c47_0_12"/>
              <p:cNvSpPr/>
              <p:nvPr/>
            </p:nvSpPr>
            <p:spPr>
              <a:xfrm>
                <a:off x="1645711" y="4008904"/>
                <a:ext cx="426639" cy="441396"/>
              </a:xfrm>
              <a:custGeom>
                <a:rect b="b" l="l" r="r" t="t"/>
                <a:pathLst>
                  <a:path extrusionOk="0" h="441396" w="426639">
                    <a:moveTo>
                      <a:pt x="1044" y="441160"/>
                    </a:moveTo>
                    <a:cubicBezTo>
                      <a:pt x="-2938" y="443151"/>
                      <a:pt x="5625" y="432006"/>
                      <a:pt x="7454" y="428816"/>
                    </a:cubicBezTo>
                    <a:cubicBezTo>
                      <a:pt x="14198" y="417024"/>
                      <a:pt x="20503" y="405717"/>
                      <a:pt x="28742" y="394754"/>
                    </a:cubicBezTo>
                    <a:cubicBezTo>
                      <a:pt x="49250" y="367437"/>
                      <a:pt x="69366" y="332765"/>
                      <a:pt x="84130" y="301933"/>
                    </a:cubicBezTo>
                    <a:cubicBezTo>
                      <a:pt x="131374" y="203283"/>
                      <a:pt x="217147" y="136903"/>
                      <a:pt x="302424" y="74038"/>
                    </a:cubicBezTo>
                    <a:cubicBezTo>
                      <a:pt x="328961" y="54464"/>
                      <a:pt x="358917" y="39481"/>
                      <a:pt x="387521" y="23536"/>
                    </a:cubicBezTo>
                    <a:cubicBezTo>
                      <a:pt x="400817" y="16126"/>
                      <a:pt x="426640" y="0"/>
                      <a:pt x="426640" y="0"/>
                    </a:cubicBezTo>
                    <a:cubicBezTo>
                      <a:pt x="426640" y="0"/>
                      <a:pt x="420277" y="4667"/>
                      <a:pt x="417943" y="7772"/>
                    </a:cubicBezTo>
                    <a:cubicBezTo>
                      <a:pt x="407790" y="21298"/>
                      <a:pt x="394702" y="33014"/>
                      <a:pt x="384311" y="46863"/>
                    </a:cubicBezTo>
                    <a:cubicBezTo>
                      <a:pt x="357898" y="82039"/>
                      <a:pt x="327847" y="114443"/>
                      <a:pt x="301700" y="149276"/>
                    </a:cubicBezTo>
                    <a:cubicBezTo>
                      <a:pt x="264058" y="199406"/>
                      <a:pt x="227139" y="251870"/>
                      <a:pt x="182933" y="296037"/>
                    </a:cubicBezTo>
                    <a:cubicBezTo>
                      <a:pt x="156035" y="322897"/>
                      <a:pt x="126317" y="334737"/>
                      <a:pt x="98656" y="361121"/>
                    </a:cubicBezTo>
                    <a:cubicBezTo>
                      <a:pt x="80101" y="378809"/>
                      <a:pt x="43182" y="401831"/>
                      <a:pt x="20722" y="41304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g2cab4f09c47_0_12"/>
              <p:cNvSpPr/>
              <p:nvPr/>
            </p:nvSpPr>
            <p:spPr>
              <a:xfrm>
                <a:off x="1388329" y="4191271"/>
                <a:ext cx="110033" cy="635808"/>
              </a:xfrm>
              <a:custGeom>
                <a:rect b="b" l="l" r="r" t="t"/>
                <a:pathLst>
                  <a:path extrusionOk="0" h="635808" w="110033">
                    <a:moveTo>
                      <a:pt x="38769" y="633231"/>
                    </a:moveTo>
                    <a:cubicBezTo>
                      <a:pt x="16729" y="653500"/>
                      <a:pt x="-245" y="548134"/>
                      <a:pt x="3" y="530485"/>
                    </a:cubicBezTo>
                    <a:cubicBezTo>
                      <a:pt x="1908" y="397868"/>
                      <a:pt x="41713" y="266537"/>
                      <a:pt x="55390" y="134693"/>
                    </a:cubicBezTo>
                    <a:cubicBezTo>
                      <a:pt x="59515" y="94983"/>
                      <a:pt x="65458" y="36652"/>
                      <a:pt x="89852" y="4562"/>
                    </a:cubicBezTo>
                    <a:cubicBezTo>
                      <a:pt x="89985" y="4390"/>
                      <a:pt x="92100" y="-229"/>
                      <a:pt x="93319" y="9"/>
                    </a:cubicBezTo>
                    <a:cubicBezTo>
                      <a:pt x="95596" y="438"/>
                      <a:pt x="92195" y="51806"/>
                      <a:pt x="92005" y="53987"/>
                    </a:cubicBezTo>
                    <a:cubicBezTo>
                      <a:pt x="89319" y="83676"/>
                      <a:pt x="97129" y="117147"/>
                      <a:pt x="101653" y="146551"/>
                    </a:cubicBezTo>
                    <a:cubicBezTo>
                      <a:pt x="120875" y="271367"/>
                      <a:pt x="105273" y="397440"/>
                      <a:pt x="72735" y="518131"/>
                    </a:cubicBezTo>
                    <a:cubicBezTo>
                      <a:pt x="62763" y="555136"/>
                      <a:pt x="64696" y="609380"/>
                      <a:pt x="38769" y="6332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g2cab4f09c47_0_12"/>
              <p:cNvSpPr/>
              <p:nvPr/>
            </p:nvSpPr>
            <p:spPr>
              <a:xfrm>
                <a:off x="822665" y="4139149"/>
                <a:ext cx="450147" cy="2027043"/>
              </a:xfrm>
              <a:custGeom>
                <a:rect b="b" l="l" r="r" t="t"/>
                <a:pathLst>
                  <a:path extrusionOk="0" h="2027043" w="450147">
                    <a:moveTo>
                      <a:pt x="16427" y="0"/>
                    </a:moveTo>
                    <a:cubicBezTo>
                      <a:pt x="14436" y="562"/>
                      <a:pt x="12626" y="1191"/>
                      <a:pt x="10169" y="1791"/>
                    </a:cubicBezTo>
                    <a:cubicBezTo>
                      <a:pt x="9997" y="1943"/>
                      <a:pt x="9778" y="2238"/>
                      <a:pt x="9578" y="2381"/>
                    </a:cubicBezTo>
                    <a:cubicBezTo>
                      <a:pt x="8978" y="2838"/>
                      <a:pt x="8150" y="3048"/>
                      <a:pt x="7197" y="3572"/>
                    </a:cubicBezTo>
                    <a:cubicBezTo>
                      <a:pt x="5511" y="4515"/>
                      <a:pt x="3292" y="5829"/>
                      <a:pt x="949" y="6848"/>
                    </a:cubicBezTo>
                    <a:cubicBezTo>
                      <a:pt x="-3452" y="8763"/>
                      <a:pt x="8407" y="22393"/>
                      <a:pt x="17017" y="44653"/>
                    </a:cubicBezTo>
                    <a:cubicBezTo>
                      <a:pt x="19465" y="50968"/>
                      <a:pt x="28971" y="78591"/>
                      <a:pt x="31010" y="83048"/>
                    </a:cubicBezTo>
                    <a:cubicBezTo>
                      <a:pt x="50460" y="125625"/>
                      <a:pt x="65671" y="166049"/>
                      <a:pt x="89941" y="237830"/>
                    </a:cubicBezTo>
                    <a:cubicBezTo>
                      <a:pt x="91427" y="242221"/>
                      <a:pt x="116973" y="317992"/>
                      <a:pt x="125964" y="342309"/>
                    </a:cubicBezTo>
                    <a:cubicBezTo>
                      <a:pt x="243084" y="659254"/>
                      <a:pt x="304348" y="839448"/>
                      <a:pt x="359622" y="1044483"/>
                    </a:cubicBezTo>
                    <a:cubicBezTo>
                      <a:pt x="381015" y="1123845"/>
                      <a:pt x="394522" y="1208027"/>
                      <a:pt x="406647" y="1324280"/>
                    </a:cubicBezTo>
                    <a:cubicBezTo>
                      <a:pt x="409314" y="1349826"/>
                      <a:pt x="418953" y="1453325"/>
                      <a:pt x="420344" y="1467450"/>
                    </a:cubicBezTo>
                    <a:cubicBezTo>
                      <a:pt x="425964" y="1524524"/>
                      <a:pt x="428450" y="1582245"/>
                      <a:pt x="428974" y="1653483"/>
                    </a:cubicBezTo>
                    <a:cubicBezTo>
                      <a:pt x="429183" y="1680924"/>
                      <a:pt x="428516" y="1821732"/>
                      <a:pt x="428678" y="1848745"/>
                    </a:cubicBezTo>
                    <a:cubicBezTo>
                      <a:pt x="428945" y="1893579"/>
                      <a:pt x="426430" y="1930136"/>
                      <a:pt x="419449" y="1964531"/>
                    </a:cubicBezTo>
                    <a:cubicBezTo>
                      <a:pt x="418582" y="1968798"/>
                      <a:pt x="416429" y="1976514"/>
                      <a:pt x="413495" y="1986267"/>
                    </a:cubicBezTo>
                    <a:cubicBezTo>
                      <a:pt x="413019" y="1987839"/>
                      <a:pt x="404942" y="2013395"/>
                      <a:pt x="404866" y="2013652"/>
                    </a:cubicBezTo>
                    <a:cubicBezTo>
                      <a:pt x="404809" y="2013832"/>
                      <a:pt x="404723" y="2013804"/>
                      <a:pt x="404571" y="2014538"/>
                    </a:cubicBezTo>
                    <a:cubicBezTo>
                      <a:pt x="404504" y="2014918"/>
                      <a:pt x="404609" y="2015138"/>
                      <a:pt x="404571" y="2015433"/>
                    </a:cubicBezTo>
                    <a:lnTo>
                      <a:pt x="404571" y="2016328"/>
                    </a:lnTo>
                    <a:lnTo>
                      <a:pt x="404571" y="2018414"/>
                    </a:lnTo>
                    <a:lnTo>
                      <a:pt x="415877" y="2027044"/>
                    </a:lnTo>
                    <a:lnTo>
                      <a:pt x="423020" y="2023177"/>
                    </a:lnTo>
                    <a:lnTo>
                      <a:pt x="423916" y="2021986"/>
                    </a:lnTo>
                    <a:cubicBezTo>
                      <a:pt x="425402" y="2019415"/>
                      <a:pt x="425687" y="2016795"/>
                      <a:pt x="425106" y="2014242"/>
                    </a:cubicBezTo>
                    <a:lnTo>
                      <a:pt x="425402" y="2014538"/>
                    </a:lnTo>
                    <a:lnTo>
                      <a:pt x="425402" y="2016919"/>
                    </a:lnTo>
                    <a:cubicBezTo>
                      <a:pt x="425306" y="2018138"/>
                      <a:pt x="425440" y="2017909"/>
                      <a:pt x="425402" y="2018109"/>
                    </a:cubicBezTo>
                    <a:cubicBezTo>
                      <a:pt x="426183" y="2015642"/>
                      <a:pt x="433279" y="1993745"/>
                      <a:pt x="433736" y="1992220"/>
                    </a:cubicBezTo>
                    <a:cubicBezTo>
                      <a:pt x="436851" y="1981867"/>
                      <a:pt x="438956" y="1973789"/>
                      <a:pt x="439985" y="1968703"/>
                    </a:cubicBezTo>
                    <a:cubicBezTo>
                      <a:pt x="447300" y="1932699"/>
                      <a:pt x="450091" y="1894913"/>
                      <a:pt x="449814" y="1848745"/>
                    </a:cubicBezTo>
                    <a:cubicBezTo>
                      <a:pt x="449652" y="1821837"/>
                      <a:pt x="450310" y="1681048"/>
                      <a:pt x="450110" y="1653483"/>
                    </a:cubicBezTo>
                    <a:cubicBezTo>
                      <a:pt x="449576" y="1581665"/>
                      <a:pt x="447166" y="1523162"/>
                      <a:pt x="441480" y="1465364"/>
                    </a:cubicBezTo>
                    <a:cubicBezTo>
                      <a:pt x="440089" y="1451267"/>
                      <a:pt x="430164" y="1347531"/>
                      <a:pt x="427488" y="1321898"/>
                    </a:cubicBezTo>
                    <a:cubicBezTo>
                      <a:pt x="415258" y="1204627"/>
                      <a:pt x="401608" y="1119778"/>
                      <a:pt x="379863" y="1039120"/>
                    </a:cubicBezTo>
                    <a:cubicBezTo>
                      <a:pt x="324389" y="833314"/>
                      <a:pt x="262934" y="652377"/>
                      <a:pt x="145605" y="334870"/>
                    </a:cubicBezTo>
                    <a:cubicBezTo>
                      <a:pt x="136709" y="310801"/>
                      <a:pt x="129574" y="290122"/>
                      <a:pt x="115249" y="247650"/>
                    </a:cubicBezTo>
                    <a:cubicBezTo>
                      <a:pt x="111210" y="235677"/>
                      <a:pt x="111077" y="235677"/>
                      <a:pt x="109591" y="231286"/>
                    </a:cubicBezTo>
                    <a:cubicBezTo>
                      <a:pt x="85102" y="158858"/>
                      <a:pt x="69891" y="117824"/>
                      <a:pt x="50060" y="74419"/>
                    </a:cubicBezTo>
                    <a:cubicBezTo>
                      <a:pt x="48526" y="71056"/>
                      <a:pt x="39430" y="44358"/>
                      <a:pt x="36667" y="37214"/>
                    </a:cubicBezTo>
                    <a:cubicBezTo>
                      <a:pt x="30114" y="20279"/>
                      <a:pt x="23732" y="8163"/>
                      <a:pt x="164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g2cab4f09c47_0_12"/>
              <p:cNvSpPr/>
              <p:nvPr/>
            </p:nvSpPr>
            <p:spPr>
              <a:xfrm>
                <a:off x="502887" y="3664530"/>
                <a:ext cx="349749" cy="531038"/>
              </a:xfrm>
              <a:custGeom>
                <a:rect b="b" l="l" r="r" t="t"/>
                <a:pathLst>
                  <a:path extrusionOk="0" h="531038" w="349749">
                    <a:moveTo>
                      <a:pt x="345292" y="530350"/>
                    </a:moveTo>
                    <a:cubicBezTo>
                      <a:pt x="357512" y="530417"/>
                      <a:pt x="341148" y="396714"/>
                      <a:pt x="337272" y="377788"/>
                    </a:cubicBezTo>
                    <a:cubicBezTo>
                      <a:pt x="309325" y="241447"/>
                      <a:pt x="236278" y="146150"/>
                      <a:pt x="120654" y="69607"/>
                    </a:cubicBezTo>
                    <a:cubicBezTo>
                      <a:pt x="109272" y="62072"/>
                      <a:pt x="7597" y="-6260"/>
                      <a:pt x="328" y="465"/>
                    </a:cubicBezTo>
                    <a:cubicBezTo>
                      <a:pt x="-1144" y="1827"/>
                      <a:pt x="2720" y="3808"/>
                      <a:pt x="4392" y="4913"/>
                    </a:cubicBezTo>
                    <a:cubicBezTo>
                      <a:pt x="23179" y="17353"/>
                      <a:pt x="35828" y="32812"/>
                      <a:pt x="49179" y="51652"/>
                    </a:cubicBezTo>
                    <a:cubicBezTo>
                      <a:pt x="77773" y="92000"/>
                      <a:pt x="117721" y="134301"/>
                      <a:pt x="136247" y="180287"/>
                    </a:cubicBezTo>
                    <a:cubicBezTo>
                      <a:pt x="153287" y="222578"/>
                      <a:pt x="163126" y="276595"/>
                      <a:pt x="188015" y="314923"/>
                    </a:cubicBezTo>
                    <a:cubicBezTo>
                      <a:pt x="218362" y="361653"/>
                      <a:pt x="261034" y="397943"/>
                      <a:pt x="293142" y="443244"/>
                    </a:cubicBezTo>
                    <a:cubicBezTo>
                      <a:pt x="312859" y="471057"/>
                      <a:pt x="328795" y="499127"/>
                      <a:pt x="344825" y="528731"/>
                    </a:cubicBezTo>
                    <a:cubicBezTo>
                      <a:pt x="346978" y="532703"/>
                      <a:pt x="343273" y="530341"/>
                      <a:pt x="345292" y="53035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g2cab4f09c47_0_12"/>
              <p:cNvSpPr/>
              <p:nvPr/>
            </p:nvSpPr>
            <p:spPr>
              <a:xfrm>
                <a:off x="633113" y="4255535"/>
                <a:ext cx="309080" cy="161443"/>
              </a:xfrm>
              <a:custGeom>
                <a:rect b="b" l="l" r="r" t="t"/>
                <a:pathLst>
                  <a:path extrusionOk="0" h="161443" w="309080">
                    <a:moveTo>
                      <a:pt x="16069" y="0"/>
                    </a:moveTo>
                    <a:cubicBezTo>
                      <a:pt x="16507" y="1962"/>
                      <a:pt x="16183" y="3886"/>
                      <a:pt x="15173" y="5953"/>
                    </a:cubicBezTo>
                    <a:cubicBezTo>
                      <a:pt x="13592" y="9211"/>
                      <a:pt x="10839" y="12525"/>
                      <a:pt x="8334" y="13392"/>
                    </a:cubicBezTo>
                    <a:cubicBezTo>
                      <a:pt x="5258" y="14459"/>
                      <a:pt x="4096" y="12563"/>
                      <a:pt x="2972" y="10716"/>
                    </a:cubicBezTo>
                    <a:cubicBezTo>
                      <a:pt x="3229" y="12592"/>
                      <a:pt x="1505" y="13611"/>
                      <a:pt x="0" y="14583"/>
                    </a:cubicBezTo>
                    <a:cubicBezTo>
                      <a:pt x="1076" y="14926"/>
                      <a:pt x="2362" y="15412"/>
                      <a:pt x="3267" y="15773"/>
                    </a:cubicBezTo>
                    <a:cubicBezTo>
                      <a:pt x="4715" y="16345"/>
                      <a:pt x="5734" y="16840"/>
                      <a:pt x="6544" y="17269"/>
                    </a:cubicBezTo>
                    <a:cubicBezTo>
                      <a:pt x="10687" y="21641"/>
                      <a:pt x="17926" y="25270"/>
                      <a:pt x="29166" y="29766"/>
                    </a:cubicBezTo>
                    <a:cubicBezTo>
                      <a:pt x="34271" y="31813"/>
                      <a:pt x="39919" y="33976"/>
                      <a:pt x="46730" y="36319"/>
                    </a:cubicBezTo>
                    <a:cubicBezTo>
                      <a:pt x="51235" y="37862"/>
                      <a:pt x="76010" y="45901"/>
                      <a:pt x="79772" y="47330"/>
                    </a:cubicBezTo>
                    <a:cubicBezTo>
                      <a:pt x="154115" y="75600"/>
                      <a:pt x="283969" y="138389"/>
                      <a:pt x="288427" y="153886"/>
                    </a:cubicBezTo>
                    <a:cubicBezTo>
                      <a:pt x="290027" y="159448"/>
                      <a:pt x="295961" y="162630"/>
                      <a:pt x="301523" y="161030"/>
                    </a:cubicBezTo>
                    <a:cubicBezTo>
                      <a:pt x="307086" y="159439"/>
                      <a:pt x="310267" y="153791"/>
                      <a:pt x="308667" y="148237"/>
                    </a:cubicBezTo>
                    <a:cubicBezTo>
                      <a:pt x="301180" y="122215"/>
                      <a:pt x="175155" y="61131"/>
                      <a:pt x="87211" y="27680"/>
                    </a:cubicBezTo>
                    <a:cubicBezTo>
                      <a:pt x="82915" y="26051"/>
                      <a:pt x="57664" y="17783"/>
                      <a:pt x="53578" y="16373"/>
                    </a:cubicBezTo>
                    <a:cubicBezTo>
                      <a:pt x="47063" y="14135"/>
                      <a:pt x="41653" y="12316"/>
                      <a:pt x="36909" y="10420"/>
                    </a:cubicBezTo>
                    <a:cubicBezTo>
                      <a:pt x="28499" y="7058"/>
                      <a:pt x="22927" y="3981"/>
                      <a:pt x="21727" y="2677"/>
                    </a:cubicBezTo>
                    <a:cubicBezTo>
                      <a:pt x="20841" y="1714"/>
                      <a:pt x="17507" y="895"/>
                      <a:pt x="160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g2cab4f09c47_0_12"/>
              <p:cNvSpPr/>
              <p:nvPr/>
            </p:nvSpPr>
            <p:spPr>
              <a:xfrm>
                <a:off x="287063" y="3837744"/>
                <a:ext cx="379620" cy="439743"/>
              </a:xfrm>
              <a:custGeom>
                <a:rect b="b" l="l" r="r" t="t"/>
                <a:pathLst>
                  <a:path extrusionOk="0" h="439743" w="379620">
                    <a:moveTo>
                      <a:pt x="379560" y="434613"/>
                    </a:moveTo>
                    <a:cubicBezTo>
                      <a:pt x="369425" y="417201"/>
                      <a:pt x="342355" y="392474"/>
                      <a:pt x="327915" y="372795"/>
                    </a:cubicBezTo>
                    <a:cubicBezTo>
                      <a:pt x="289653" y="320656"/>
                      <a:pt x="230769" y="278412"/>
                      <a:pt x="182361" y="237416"/>
                    </a:cubicBezTo>
                    <a:cubicBezTo>
                      <a:pt x="140824" y="202241"/>
                      <a:pt x="113030" y="157435"/>
                      <a:pt x="81037" y="114830"/>
                    </a:cubicBezTo>
                    <a:cubicBezTo>
                      <a:pt x="56650" y="82349"/>
                      <a:pt x="39183" y="42345"/>
                      <a:pt x="11695" y="12465"/>
                    </a:cubicBezTo>
                    <a:cubicBezTo>
                      <a:pt x="8192" y="8654"/>
                      <a:pt x="7236" y="-1289"/>
                      <a:pt x="2263" y="139"/>
                    </a:cubicBezTo>
                    <a:cubicBezTo>
                      <a:pt x="807" y="558"/>
                      <a:pt x="1021" y="6778"/>
                      <a:pt x="980" y="7045"/>
                    </a:cubicBezTo>
                    <a:cubicBezTo>
                      <a:pt x="-4258" y="41163"/>
                      <a:pt x="12567" y="87112"/>
                      <a:pt x="26216" y="117516"/>
                    </a:cubicBezTo>
                    <a:cubicBezTo>
                      <a:pt x="62926" y="199278"/>
                      <a:pt x="87624" y="268440"/>
                      <a:pt x="161548" y="331047"/>
                    </a:cubicBezTo>
                    <a:cubicBezTo>
                      <a:pt x="181926" y="348306"/>
                      <a:pt x="208176" y="357517"/>
                      <a:pt x="228366" y="374615"/>
                    </a:cubicBezTo>
                    <a:cubicBezTo>
                      <a:pt x="252657" y="395189"/>
                      <a:pt x="282424" y="410000"/>
                      <a:pt x="307636" y="429650"/>
                    </a:cubicBezTo>
                    <a:cubicBezTo>
                      <a:pt x="313618" y="434308"/>
                      <a:pt x="348765" y="441280"/>
                      <a:pt x="355175" y="439442"/>
                    </a:cubicBezTo>
                    <a:cubicBezTo>
                      <a:pt x="359214" y="438280"/>
                      <a:pt x="380912" y="436946"/>
                      <a:pt x="379560" y="4346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g2cab4f09c47_0_12"/>
              <p:cNvSpPr/>
              <p:nvPr/>
            </p:nvSpPr>
            <p:spPr>
              <a:xfrm>
                <a:off x="942190" y="3687690"/>
                <a:ext cx="141301" cy="825288"/>
              </a:xfrm>
              <a:custGeom>
                <a:rect b="b" l="l" r="r" t="t"/>
                <a:pathLst>
                  <a:path extrusionOk="0" h="825288" w="141301">
                    <a:moveTo>
                      <a:pt x="29251" y="824773"/>
                    </a:moveTo>
                    <a:cubicBezTo>
                      <a:pt x="29670" y="829212"/>
                      <a:pt x="25822" y="803704"/>
                      <a:pt x="25432" y="797655"/>
                    </a:cubicBezTo>
                    <a:cubicBezTo>
                      <a:pt x="24298" y="780139"/>
                      <a:pt x="27965" y="761565"/>
                      <a:pt x="25670" y="744239"/>
                    </a:cubicBezTo>
                    <a:cubicBezTo>
                      <a:pt x="19059" y="694318"/>
                      <a:pt x="23841" y="629948"/>
                      <a:pt x="35157" y="580990"/>
                    </a:cubicBezTo>
                    <a:cubicBezTo>
                      <a:pt x="56569" y="488350"/>
                      <a:pt x="85820" y="396539"/>
                      <a:pt x="114900" y="305851"/>
                    </a:cubicBezTo>
                    <a:cubicBezTo>
                      <a:pt x="131807" y="253101"/>
                      <a:pt x="130807" y="198838"/>
                      <a:pt x="138970" y="144964"/>
                    </a:cubicBezTo>
                    <a:cubicBezTo>
                      <a:pt x="144761" y="106740"/>
                      <a:pt x="138817" y="71136"/>
                      <a:pt x="131493" y="33274"/>
                    </a:cubicBezTo>
                    <a:cubicBezTo>
                      <a:pt x="131150" y="31483"/>
                      <a:pt x="125092" y="517"/>
                      <a:pt x="123034" y="51"/>
                    </a:cubicBezTo>
                    <a:cubicBezTo>
                      <a:pt x="116110" y="-1559"/>
                      <a:pt x="106299" y="35570"/>
                      <a:pt x="104680" y="40189"/>
                    </a:cubicBezTo>
                    <a:cubicBezTo>
                      <a:pt x="90125" y="81604"/>
                      <a:pt x="70561" y="122323"/>
                      <a:pt x="60646" y="165195"/>
                    </a:cubicBezTo>
                    <a:cubicBezTo>
                      <a:pt x="51892" y="203086"/>
                      <a:pt x="29585" y="236671"/>
                      <a:pt x="23774" y="276723"/>
                    </a:cubicBezTo>
                    <a:cubicBezTo>
                      <a:pt x="9334" y="376269"/>
                      <a:pt x="2343" y="477615"/>
                      <a:pt x="1495" y="578256"/>
                    </a:cubicBezTo>
                    <a:cubicBezTo>
                      <a:pt x="1200" y="612937"/>
                      <a:pt x="14668" y="726170"/>
                      <a:pt x="0" y="750145"/>
                    </a:cubicBezTo>
                    <a:lnTo>
                      <a:pt x="29251" y="82477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g2cab4f09c47_0_12"/>
              <p:cNvSpPr/>
              <p:nvPr/>
            </p:nvSpPr>
            <p:spPr>
              <a:xfrm>
                <a:off x="1083304" y="3808620"/>
                <a:ext cx="300599" cy="1051239"/>
              </a:xfrm>
              <a:custGeom>
                <a:rect b="b" l="l" r="r" t="t"/>
                <a:pathLst>
                  <a:path extrusionOk="0" h="1051239" w="300599">
                    <a:moveTo>
                      <a:pt x="17459" y="1049810"/>
                    </a:moveTo>
                    <a:cubicBezTo>
                      <a:pt x="25822" y="1062954"/>
                      <a:pt x="9753" y="981696"/>
                      <a:pt x="9401" y="960751"/>
                    </a:cubicBezTo>
                    <a:cubicBezTo>
                      <a:pt x="8372" y="900229"/>
                      <a:pt x="18354" y="835202"/>
                      <a:pt x="30918" y="775785"/>
                    </a:cubicBezTo>
                    <a:cubicBezTo>
                      <a:pt x="39395" y="735637"/>
                      <a:pt x="71923" y="702462"/>
                      <a:pt x="88839" y="667429"/>
                    </a:cubicBezTo>
                    <a:cubicBezTo>
                      <a:pt x="117366" y="608345"/>
                      <a:pt x="156276" y="554253"/>
                      <a:pt x="184670" y="495445"/>
                    </a:cubicBezTo>
                    <a:cubicBezTo>
                      <a:pt x="205768" y="451735"/>
                      <a:pt x="211121" y="397500"/>
                      <a:pt x="233447" y="355828"/>
                    </a:cubicBezTo>
                    <a:cubicBezTo>
                      <a:pt x="256174" y="313442"/>
                      <a:pt x="280939" y="261721"/>
                      <a:pt x="280996" y="213553"/>
                    </a:cubicBezTo>
                    <a:cubicBezTo>
                      <a:pt x="281063" y="168223"/>
                      <a:pt x="285492" y="117455"/>
                      <a:pt x="293827" y="72916"/>
                    </a:cubicBezTo>
                    <a:cubicBezTo>
                      <a:pt x="296808" y="56971"/>
                      <a:pt x="299599" y="40236"/>
                      <a:pt x="298484" y="23977"/>
                    </a:cubicBezTo>
                    <a:cubicBezTo>
                      <a:pt x="297951" y="16119"/>
                      <a:pt x="304333" y="-2931"/>
                      <a:pt x="297189" y="383"/>
                    </a:cubicBezTo>
                    <a:cubicBezTo>
                      <a:pt x="295265" y="1279"/>
                      <a:pt x="294598" y="43684"/>
                      <a:pt x="292531" y="49323"/>
                    </a:cubicBezTo>
                    <a:cubicBezTo>
                      <a:pt x="279758" y="84308"/>
                      <a:pt x="249954" y="130495"/>
                      <a:pt x="227885" y="160032"/>
                    </a:cubicBezTo>
                    <a:cubicBezTo>
                      <a:pt x="192138" y="207886"/>
                      <a:pt x="135950" y="244557"/>
                      <a:pt x="106479" y="299554"/>
                    </a:cubicBezTo>
                    <a:cubicBezTo>
                      <a:pt x="45319" y="413645"/>
                      <a:pt x="23469" y="555148"/>
                      <a:pt x="24583" y="683602"/>
                    </a:cubicBezTo>
                    <a:cubicBezTo>
                      <a:pt x="24983" y="730332"/>
                      <a:pt x="19802" y="766432"/>
                      <a:pt x="19802" y="766432"/>
                    </a:cubicBezTo>
                    <a:cubicBezTo>
                      <a:pt x="19802" y="766432"/>
                      <a:pt x="-23146" y="986002"/>
                      <a:pt x="17459" y="1049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g2cab4f09c47_0_12"/>
              <p:cNvSpPr/>
              <p:nvPr/>
            </p:nvSpPr>
            <p:spPr>
              <a:xfrm>
                <a:off x="259396" y="4451460"/>
                <a:ext cx="755570" cy="317914"/>
              </a:xfrm>
              <a:custGeom>
                <a:rect b="b" l="l" r="r" t="t"/>
                <a:pathLst>
                  <a:path extrusionOk="0" h="317914" w="755570">
                    <a:moveTo>
                      <a:pt x="753508" y="303662"/>
                    </a:moveTo>
                    <a:cubicBezTo>
                      <a:pt x="752184" y="307443"/>
                      <a:pt x="758108" y="324503"/>
                      <a:pt x="746440" y="315149"/>
                    </a:cubicBezTo>
                    <a:cubicBezTo>
                      <a:pt x="716122" y="290841"/>
                      <a:pt x="628873" y="282316"/>
                      <a:pt x="616195" y="280840"/>
                    </a:cubicBezTo>
                    <a:cubicBezTo>
                      <a:pt x="492999" y="266505"/>
                      <a:pt x="354896" y="241968"/>
                      <a:pt x="245457" y="180904"/>
                    </a:cubicBezTo>
                    <a:cubicBezTo>
                      <a:pt x="181853" y="145413"/>
                      <a:pt x="109476" y="111562"/>
                      <a:pt x="57228" y="59803"/>
                    </a:cubicBezTo>
                    <a:cubicBezTo>
                      <a:pt x="38813" y="41563"/>
                      <a:pt x="-16805" y="-11711"/>
                      <a:pt x="4983" y="2329"/>
                    </a:cubicBezTo>
                    <a:cubicBezTo>
                      <a:pt x="65950" y="41619"/>
                      <a:pt x="172935" y="75243"/>
                      <a:pt x="234709" y="88016"/>
                    </a:cubicBezTo>
                    <a:cubicBezTo>
                      <a:pt x="288205" y="99074"/>
                      <a:pt x="346971" y="98798"/>
                      <a:pt x="398825" y="116819"/>
                    </a:cubicBezTo>
                    <a:cubicBezTo>
                      <a:pt x="487979" y="147814"/>
                      <a:pt x="563493" y="204049"/>
                      <a:pt x="645142" y="248274"/>
                    </a:cubicBezTo>
                    <a:cubicBezTo>
                      <a:pt x="670135" y="261819"/>
                      <a:pt x="738868" y="276925"/>
                      <a:pt x="754194" y="294375"/>
                    </a:cubicBezTo>
                    <a:cubicBezTo>
                      <a:pt x="757061" y="297642"/>
                      <a:pt x="754755" y="300137"/>
                      <a:pt x="753508" y="3036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g2cab4f09c47_0_12"/>
              <p:cNvSpPr/>
              <p:nvPr/>
            </p:nvSpPr>
            <p:spPr>
              <a:xfrm>
                <a:off x="1000288" y="4745719"/>
                <a:ext cx="104008" cy="131922"/>
              </a:xfrm>
              <a:custGeom>
                <a:rect b="b" l="l" r="r" t="t"/>
                <a:pathLst>
                  <a:path extrusionOk="0" h="131922" w="104008">
                    <a:moveTo>
                      <a:pt x="11739" y="58"/>
                    </a:moveTo>
                    <a:cubicBezTo>
                      <a:pt x="9091" y="-246"/>
                      <a:pt x="6253" y="658"/>
                      <a:pt x="3995" y="2439"/>
                    </a:cubicBezTo>
                    <a:cubicBezTo>
                      <a:pt x="-510" y="6002"/>
                      <a:pt x="-1348" y="12517"/>
                      <a:pt x="2214" y="17022"/>
                    </a:cubicBezTo>
                    <a:cubicBezTo>
                      <a:pt x="5176" y="20766"/>
                      <a:pt x="8463" y="24604"/>
                      <a:pt x="12034" y="28633"/>
                    </a:cubicBezTo>
                    <a:cubicBezTo>
                      <a:pt x="19073" y="36568"/>
                      <a:pt x="25931" y="43606"/>
                      <a:pt x="38523" y="56313"/>
                    </a:cubicBezTo>
                    <a:cubicBezTo>
                      <a:pt x="53392" y="71305"/>
                      <a:pt x="57240" y="75353"/>
                      <a:pt x="63527" y="82211"/>
                    </a:cubicBezTo>
                    <a:cubicBezTo>
                      <a:pt x="65860" y="84755"/>
                      <a:pt x="66975" y="88108"/>
                      <a:pt x="68889" y="90841"/>
                    </a:cubicBezTo>
                    <a:cubicBezTo>
                      <a:pt x="75919" y="98756"/>
                      <a:pt x="80548" y="106319"/>
                      <a:pt x="83472" y="113463"/>
                    </a:cubicBezTo>
                    <a:cubicBezTo>
                      <a:pt x="83901" y="113901"/>
                      <a:pt x="84777" y="113711"/>
                      <a:pt x="84958" y="114358"/>
                    </a:cubicBezTo>
                    <a:cubicBezTo>
                      <a:pt x="85739" y="117092"/>
                      <a:pt x="88082" y="124617"/>
                      <a:pt x="88234" y="125074"/>
                    </a:cubicBezTo>
                    <a:cubicBezTo>
                      <a:pt x="89139" y="127741"/>
                      <a:pt x="89482" y="129255"/>
                      <a:pt x="90025" y="131027"/>
                    </a:cubicBezTo>
                    <a:cubicBezTo>
                      <a:pt x="92330" y="131456"/>
                      <a:pt x="93892" y="131922"/>
                      <a:pt x="93892" y="131922"/>
                    </a:cubicBezTo>
                    <a:cubicBezTo>
                      <a:pt x="93892" y="131922"/>
                      <a:pt x="94188" y="130379"/>
                      <a:pt x="96274" y="128046"/>
                    </a:cubicBezTo>
                    <a:cubicBezTo>
                      <a:pt x="96655" y="128360"/>
                      <a:pt x="97150" y="128065"/>
                      <a:pt x="97169" y="128646"/>
                    </a:cubicBezTo>
                    <a:cubicBezTo>
                      <a:pt x="97159" y="128388"/>
                      <a:pt x="104017" y="131922"/>
                      <a:pt x="104008" y="131922"/>
                    </a:cubicBezTo>
                    <a:cubicBezTo>
                      <a:pt x="104084" y="131198"/>
                      <a:pt x="99302" y="128951"/>
                      <a:pt x="96569" y="127750"/>
                    </a:cubicBezTo>
                    <a:cubicBezTo>
                      <a:pt x="97540" y="126750"/>
                      <a:pt x="97655" y="125788"/>
                      <a:pt x="100141" y="124474"/>
                    </a:cubicBezTo>
                    <a:cubicBezTo>
                      <a:pt x="102484" y="120597"/>
                      <a:pt x="102360" y="120549"/>
                      <a:pt x="102522" y="119121"/>
                    </a:cubicBezTo>
                    <a:cubicBezTo>
                      <a:pt x="102693" y="118140"/>
                      <a:pt x="102846" y="117425"/>
                      <a:pt x="102817" y="116444"/>
                    </a:cubicBezTo>
                    <a:cubicBezTo>
                      <a:pt x="102789" y="115311"/>
                      <a:pt x="101988" y="114472"/>
                      <a:pt x="101627" y="113463"/>
                    </a:cubicBezTo>
                    <a:cubicBezTo>
                      <a:pt x="101379" y="112587"/>
                      <a:pt x="98922" y="101614"/>
                      <a:pt x="98359" y="100071"/>
                    </a:cubicBezTo>
                    <a:cubicBezTo>
                      <a:pt x="93892" y="87765"/>
                      <a:pt x="87625" y="77306"/>
                      <a:pt x="79005" y="67924"/>
                    </a:cubicBezTo>
                    <a:cubicBezTo>
                      <a:pt x="72461" y="60780"/>
                      <a:pt x="68499" y="56942"/>
                      <a:pt x="53411" y="41730"/>
                    </a:cubicBezTo>
                    <a:cubicBezTo>
                      <a:pt x="41076" y="29290"/>
                      <a:pt x="34513" y="22194"/>
                      <a:pt x="27808" y="14641"/>
                    </a:cubicBezTo>
                    <a:cubicBezTo>
                      <a:pt x="24484" y="10888"/>
                      <a:pt x="21293" y="7345"/>
                      <a:pt x="18588" y="3925"/>
                    </a:cubicBezTo>
                    <a:cubicBezTo>
                      <a:pt x="16806" y="1678"/>
                      <a:pt x="14387" y="363"/>
                      <a:pt x="11739" y="5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c9f7e793cc_0_483"/>
          <p:cNvSpPr txBox="1"/>
          <p:nvPr>
            <p:ph type="title"/>
          </p:nvPr>
        </p:nvSpPr>
        <p:spPr>
          <a:xfrm>
            <a:off x="1866375" y="1715175"/>
            <a:ext cx="8888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500"/>
              <a:t>System Requirement Analysis</a:t>
            </a:r>
            <a:endParaRPr sz="3500"/>
          </a:p>
        </p:txBody>
      </p:sp>
      <p:sp>
        <p:nvSpPr>
          <p:cNvPr id="511" name="Google Shape;511;g2c9f7e793cc_0_483"/>
          <p:cNvSpPr txBox="1"/>
          <p:nvPr>
            <p:ph idx="1" type="body"/>
          </p:nvPr>
        </p:nvSpPr>
        <p:spPr>
          <a:xfrm>
            <a:off x="1467175" y="2414700"/>
            <a:ext cx="8762100" cy="4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i="1" lang="en" sz="1700">
                <a:latin typeface="Poppins"/>
                <a:ea typeface="Poppins"/>
                <a:cs typeface="Poppins"/>
                <a:sym typeface="Poppins"/>
              </a:rPr>
              <a:t>Actors</a:t>
            </a:r>
            <a:r>
              <a:rPr lang="en" sz="1700"/>
              <a:t>: </a:t>
            </a:r>
            <a:endParaRPr sz="17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Individuals or organizations interacting with the system, providing data inputs, receiving recommendations, and accessing waste management information.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oppins"/>
              <a:buChar char="●"/>
            </a:pPr>
            <a:r>
              <a:rPr b="1" i="1" lang="en" sz="1700">
                <a:latin typeface="Poppins"/>
                <a:ea typeface="Poppins"/>
                <a:cs typeface="Poppins"/>
                <a:sym typeface="Poppins"/>
              </a:rPr>
              <a:t>Use Cases:</a:t>
            </a:r>
            <a:endParaRPr b="1" i="1" sz="1700"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/>
              <a:t>Waste Classification:</a:t>
            </a:r>
            <a:r>
              <a:rPr lang="en" sz="1700"/>
              <a:t> The system processes data from various sources such as images, sensors, and text inputs to classify waste accurately into categories such as recyclable, non-recyclable, hazardous, organic, etc.</a:t>
            </a:r>
            <a:endParaRPr sz="17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/>
              <a:t>Recommendation Generation:</a:t>
            </a:r>
            <a:r>
              <a:rPr lang="en" sz="1700"/>
              <a:t> Based on the classified waste data, the system generates recommendations for proper waste management practices, including recycling options, disposal methods, and potential reuse opportunities.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c9f7e793cc_0_942"/>
          <p:cNvSpPr txBox="1"/>
          <p:nvPr>
            <p:ph type="title"/>
          </p:nvPr>
        </p:nvSpPr>
        <p:spPr>
          <a:xfrm>
            <a:off x="1866375" y="1791375"/>
            <a:ext cx="8888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500"/>
              <a:t>High-level Data Analytics and Machine Learning Functions</a:t>
            </a:r>
            <a:endParaRPr sz="3500"/>
          </a:p>
        </p:txBody>
      </p:sp>
      <p:sp>
        <p:nvSpPr>
          <p:cNvPr id="517" name="Google Shape;517;g2c9f7e793cc_0_942"/>
          <p:cNvSpPr txBox="1"/>
          <p:nvPr>
            <p:ph idx="1" type="body"/>
          </p:nvPr>
        </p:nvSpPr>
        <p:spPr>
          <a:xfrm>
            <a:off x="1427325" y="2600550"/>
            <a:ext cx="8762100" cy="3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n" sz="1600">
                <a:latin typeface="Poppins"/>
                <a:ea typeface="Poppins"/>
                <a:cs typeface="Poppins"/>
                <a:sym typeface="Poppins"/>
              </a:rPr>
              <a:t>Objective: </a:t>
            </a:r>
            <a:r>
              <a:rPr lang="en" sz="1600"/>
              <a:t>Develop an intelligent garbage classification and waste management system for addressing improper household waste disposal.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n" sz="1600">
                <a:latin typeface="Poppins"/>
                <a:ea typeface="Poppins"/>
                <a:cs typeface="Poppins"/>
                <a:sym typeface="Poppins"/>
              </a:rPr>
              <a:t>ML Model: </a:t>
            </a:r>
            <a:r>
              <a:rPr lang="en" sz="1600"/>
              <a:t>Advanced ML model like YOLOv8 is employed for accurate garbage classification. ML function is specifically trained on garbage-related characteristics during elicitation.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n" sz="1600">
                <a:latin typeface="Poppins"/>
                <a:ea typeface="Poppins"/>
                <a:cs typeface="Poppins"/>
                <a:sym typeface="Poppins"/>
              </a:rPr>
              <a:t>Recommendation:</a:t>
            </a:r>
            <a:r>
              <a:rPr lang="en" sz="1600"/>
              <a:t> Provides tailored recommendations for disposal methods (recycling, upcycling, donation). Real-time user interface is deployed for garbage classification, with Google Maps API integration.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c9f7e793cc_0_953"/>
          <p:cNvSpPr txBox="1"/>
          <p:nvPr>
            <p:ph type="title"/>
          </p:nvPr>
        </p:nvSpPr>
        <p:spPr>
          <a:xfrm>
            <a:off x="1866375" y="1562775"/>
            <a:ext cx="8888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500"/>
              <a:t>System Design</a:t>
            </a:r>
            <a:endParaRPr sz="3500"/>
          </a:p>
        </p:txBody>
      </p:sp>
      <p:sp>
        <p:nvSpPr>
          <p:cNvPr id="523" name="Google Shape;523;g2c9f7e793cc_0_953"/>
          <p:cNvSpPr txBox="1"/>
          <p:nvPr>
            <p:ph idx="1" type="body"/>
          </p:nvPr>
        </p:nvSpPr>
        <p:spPr>
          <a:xfrm>
            <a:off x="1447250" y="2326275"/>
            <a:ext cx="91341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Users interact through a user interface connected to camera-equipped devices like smartphones or laptops.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Captured waste images are transmitted to the backend system for classification using YOLOv8 algorithms.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YOLOv8 precisely identifies waste categories such as hazardous, biodegradable, recyclable, etc.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Language Model (LLM) integrated provides disposal, recycling, or upcycling recommendations based on waste classification.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Delivers recommendations and classifications back to the user interface alongside the waste image.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Leverages connectivity to integrate with external resources like the Google Maps API for accessing safe disposal locations.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c9f7e793cc_0_964"/>
          <p:cNvSpPr txBox="1"/>
          <p:nvPr>
            <p:ph type="title"/>
          </p:nvPr>
        </p:nvSpPr>
        <p:spPr>
          <a:xfrm>
            <a:off x="2373225" y="382363"/>
            <a:ext cx="9226500" cy="3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500"/>
              <a:t>System Design</a:t>
            </a:r>
            <a:endParaRPr sz="3500"/>
          </a:p>
        </p:txBody>
      </p:sp>
      <p:pic>
        <p:nvPicPr>
          <p:cNvPr id="529" name="Google Shape;529;g2c9f7e793cc_0_964"/>
          <p:cNvPicPr preferRelativeResize="0"/>
          <p:nvPr/>
        </p:nvPicPr>
        <p:blipFill rotWithShape="1">
          <a:blip r:embed="rId3">
            <a:alphaModFix/>
          </a:blip>
          <a:srcRect b="0" l="0" r="17566" t="8181"/>
          <a:stretch/>
        </p:blipFill>
        <p:spPr>
          <a:xfrm>
            <a:off x="4982500" y="2992825"/>
            <a:ext cx="6736175" cy="35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g2c9f7e793cc_0_9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50" y="174150"/>
            <a:ext cx="4533200" cy="33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c9f7e793cc_0_1423"/>
          <p:cNvSpPr txBox="1"/>
          <p:nvPr>
            <p:ph type="title"/>
          </p:nvPr>
        </p:nvSpPr>
        <p:spPr>
          <a:xfrm>
            <a:off x="2476300" y="209025"/>
            <a:ext cx="8888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200"/>
              <a:t>System Supporting Platforms, Cloud Environment and Data Repository</a:t>
            </a:r>
            <a:endParaRPr sz="3200"/>
          </a:p>
        </p:txBody>
      </p:sp>
      <p:sp>
        <p:nvSpPr>
          <p:cNvPr id="536" name="Google Shape;536;g2c9f7e793cc_0_1423"/>
          <p:cNvSpPr txBox="1"/>
          <p:nvPr>
            <p:ph idx="1" type="body"/>
          </p:nvPr>
        </p:nvSpPr>
        <p:spPr>
          <a:xfrm>
            <a:off x="1188900" y="1473275"/>
            <a:ext cx="6117600" cy="52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n" sz="1600">
                <a:latin typeface="Poppins"/>
                <a:ea typeface="Poppins"/>
                <a:cs typeface="Poppins"/>
                <a:sym typeface="Poppins"/>
              </a:rPr>
              <a:t>Data Storage and Management Platforms</a:t>
            </a:r>
            <a:r>
              <a:rPr lang="en" sz="1600"/>
              <a:t>: Relied on Google Drive for storing and managing diverse image datasets sourced from platforms like Mendeley and TrashNet.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n" sz="1600">
                <a:latin typeface="Poppins"/>
                <a:ea typeface="Poppins"/>
                <a:cs typeface="Poppins"/>
                <a:sym typeface="Poppins"/>
              </a:rPr>
              <a:t>Machine Learning Frameworks</a:t>
            </a:r>
            <a:r>
              <a:rPr lang="en" sz="1600"/>
              <a:t>: Utilized TensorFlow or PyTorch for developing and deploying sophisticated ML models (Xception, ResNet-50, YOLOv8 etc).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n" sz="1600">
                <a:latin typeface="Poppins"/>
                <a:ea typeface="Poppins"/>
                <a:cs typeface="Poppins"/>
                <a:sym typeface="Poppins"/>
              </a:rPr>
              <a:t>Model Training and Inference:</a:t>
            </a:r>
            <a:r>
              <a:rPr lang="en" sz="1600"/>
              <a:t> Utilized local computing resources (CPU/GPU) for model training and inference.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n" sz="1600">
                <a:latin typeface="Poppins"/>
                <a:ea typeface="Poppins"/>
                <a:cs typeface="Poppins"/>
                <a:sym typeface="Poppins"/>
              </a:rPr>
              <a:t>Collaborative Environment:</a:t>
            </a:r>
            <a:r>
              <a:rPr lang="en" sz="1600"/>
              <a:t> Google Colab used for prototyping and experimenting with ML algorithms collaboratively.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n" sz="1600">
                <a:latin typeface="Poppins"/>
                <a:ea typeface="Poppins"/>
                <a:cs typeface="Poppins"/>
                <a:sym typeface="Poppins"/>
              </a:rPr>
              <a:t>Integration with External Resources:</a:t>
            </a:r>
            <a:r>
              <a:rPr lang="en" sz="1600"/>
              <a:t> Google Maps API and Llama API to recommend nearby disposal facilities, recycling centers, or donation centers based on user location and upcycling techniques.</a:t>
            </a:r>
            <a:endParaRPr sz="1600"/>
          </a:p>
        </p:txBody>
      </p:sp>
      <p:pic>
        <p:nvPicPr>
          <p:cNvPr id="537" name="Google Shape;537;g2c9f7e793cc_0_14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5225" y="2015800"/>
            <a:ext cx="4032676" cy="32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c9f7e793cc_1_16"/>
          <p:cNvSpPr txBox="1"/>
          <p:nvPr>
            <p:ph type="title"/>
          </p:nvPr>
        </p:nvSpPr>
        <p:spPr>
          <a:xfrm>
            <a:off x="1432375" y="765350"/>
            <a:ext cx="8390400" cy="46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System Evaluation and Visualization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4191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-"/>
            </a:pPr>
            <a:r>
              <a:rPr lang="en" sz="3000">
                <a:solidFill>
                  <a:schemeClr val="dk2"/>
                </a:solidFill>
              </a:rPr>
              <a:t>Siddharth Solanki</a:t>
            </a:r>
            <a:endParaRPr sz="3000">
              <a:solidFill>
                <a:schemeClr val="dk2"/>
              </a:solidFill>
            </a:endParaRPr>
          </a:p>
        </p:txBody>
      </p:sp>
      <p:grpSp>
        <p:nvGrpSpPr>
          <p:cNvPr id="543" name="Google Shape;543;g2c9f7e793cc_1_16"/>
          <p:cNvGrpSpPr/>
          <p:nvPr/>
        </p:nvGrpSpPr>
        <p:grpSpPr>
          <a:xfrm flipH="1">
            <a:off x="8141316" y="2436345"/>
            <a:ext cx="3719767" cy="4650385"/>
            <a:chOff x="546969" y="3700998"/>
            <a:chExt cx="2551105" cy="3385545"/>
          </a:xfrm>
        </p:grpSpPr>
        <p:sp>
          <p:nvSpPr>
            <p:cNvPr id="544" name="Google Shape;544;g2c9f7e793cc_1_16"/>
            <p:cNvSpPr/>
            <p:nvPr/>
          </p:nvSpPr>
          <p:spPr>
            <a:xfrm flipH="1">
              <a:off x="569461" y="4291542"/>
              <a:ext cx="1131600" cy="113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g2c9f7e793cc_1_16"/>
            <p:cNvSpPr/>
            <p:nvPr/>
          </p:nvSpPr>
          <p:spPr>
            <a:xfrm flipH="1">
              <a:off x="886577" y="3700998"/>
              <a:ext cx="497400" cy="49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g2c9f7e793cc_1_16"/>
            <p:cNvSpPr/>
            <p:nvPr/>
          </p:nvSpPr>
          <p:spPr>
            <a:xfrm flipH="1">
              <a:off x="1779903" y="5188810"/>
              <a:ext cx="1318171" cy="957706"/>
            </a:xfrm>
            <a:custGeom>
              <a:rect b="b" l="l" r="r" t="t"/>
              <a:pathLst>
                <a:path extrusionOk="0" h="1130037" w="1555364">
                  <a:moveTo>
                    <a:pt x="232" y="786699"/>
                  </a:moveTo>
                  <a:cubicBezTo>
                    <a:pt x="-7828" y="760106"/>
                    <a:pt x="196976" y="649768"/>
                    <a:pt x="230827" y="631728"/>
                  </a:cubicBezTo>
                  <a:cubicBezTo>
                    <a:pt x="364031" y="560729"/>
                    <a:pt x="492676" y="484081"/>
                    <a:pt x="626540" y="414653"/>
                  </a:cubicBezTo>
                  <a:cubicBezTo>
                    <a:pt x="721762" y="365276"/>
                    <a:pt x="823898" y="332043"/>
                    <a:pt x="919529" y="284151"/>
                  </a:cubicBezTo>
                  <a:cubicBezTo>
                    <a:pt x="1073853" y="206865"/>
                    <a:pt x="1232540" y="140409"/>
                    <a:pt x="1386350" y="62638"/>
                  </a:cubicBezTo>
                  <a:cubicBezTo>
                    <a:pt x="1404885" y="53275"/>
                    <a:pt x="1521938" y="-22087"/>
                    <a:pt x="1530425" y="6393"/>
                  </a:cubicBezTo>
                  <a:cubicBezTo>
                    <a:pt x="1555180" y="89374"/>
                    <a:pt x="1560562" y="203874"/>
                    <a:pt x="1550732" y="288799"/>
                  </a:cubicBezTo>
                  <a:cubicBezTo>
                    <a:pt x="1538816" y="391764"/>
                    <a:pt x="1535749" y="496978"/>
                    <a:pt x="1496906" y="595199"/>
                  </a:cubicBezTo>
                  <a:cubicBezTo>
                    <a:pt x="1398208" y="844783"/>
                    <a:pt x="1145672" y="1066011"/>
                    <a:pt x="893879" y="1114846"/>
                  </a:cubicBezTo>
                  <a:cubicBezTo>
                    <a:pt x="688196" y="1154726"/>
                    <a:pt x="446556" y="1115512"/>
                    <a:pt x="275215" y="1004012"/>
                  </a:cubicBezTo>
                  <a:cubicBezTo>
                    <a:pt x="213104" y="963589"/>
                    <a:pt x="6486" y="807341"/>
                    <a:pt x="232" y="7866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g2c9f7e793cc_1_16"/>
            <p:cNvSpPr/>
            <p:nvPr/>
          </p:nvSpPr>
          <p:spPr>
            <a:xfrm flipH="1">
              <a:off x="1414384" y="5879259"/>
              <a:ext cx="1171981" cy="1005418"/>
            </a:xfrm>
            <a:custGeom>
              <a:rect b="b" l="l" r="r" t="t"/>
              <a:pathLst>
                <a:path extrusionOk="0" h="1186334" w="1382868">
                  <a:moveTo>
                    <a:pt x="467097" y="35491"/>
                  </a:moveTo>
                  <a:cubicBezTo>
                    <a:pt x="233382" y="101500"/>
                    <a:pt x="149619" y="254976"/>
                    <a:pt x="122654" y="298124"/>
                  </a:cubicBezTo>
                  <a:cubicBezTo>
                    <a:pt x="49968" y="414415"/>
                    <a:pt x="27566" y="565958"/>
                    <a:pt x="5667" y="697308"/>
                  </a:cubicBezTo>
                  <a:cubicBezTo>
                    <a:pt x="-1571" y="740732"/>
                    <a:pt x="1591" y="859604"/>
                    <a:pt x="1591" y="859604"/>
                  </a:cubicBezTo>
                  <a:cubicBezTo>
                    <a:pt x="-6744" y="934537"/>
                    <a:pt x="18793" y="1013823"/>
                    <a:pt x="51950" y="1080146"/>
                  </a:cubicBezTo>
                  <a:cubicBezTo>
                    <a:pt x="105613" y="1187483"/>
                    <a:pt x="267948" y="1213610"/>
                    <a:pt x="365646" y="1157784"/>
                  </a:cubicBezTo>
                  <a:cubicBezTo>
                    <a:pt x="456305" y="1105978"/>
                    <a:pt x="487594" y="1010585"/>
                    <a:pt x="542677" y="927956"/>
                  </a:cubicBezTo>
                  <a:cubicBezTo>
                    <a:pt x="590503" y="856213"/>
                    <a:pt x="655311" y="792177"/>
                    <a:pt x="710394" y="726073"/>
                  </a:cubicBezTo>
                  <a:cubicBezTo>
                    <a:pt x="820636" y="593780"/>
                    <a:pt x="1001011" y="545936"/>
                    <a:pt x="1132799" y="443428"/>
                  </a:cubicBezTo>
                  <a:cubicBezTo>
                    <a:pt x="1206599" y="386031"/>
                    <a:pt x="1360256" y="327995"/>
                    <a:pt x="1381268" y="222915"/>
                  </a:cubicBezTo>
                  <a:cubicBezTo>
                    <a:pt x="1405185" y="103338"/>
                    <a:pt x="1154411" y="43893"/>
                    <a:pt x="1073792" y="36558"/>
                  </a:cubicBezTo>
                  <a:cubicBezTo>
                    <a:pt x="792861" y="11021"/>
                    <a:pt x="700821" y="-30507"/>
                    <a:pt x="467097" y="354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8" name="Google Shape;548;g2c9f7e793cc_1_16"/>
            <p:cNvGrpSpPr/>
            <p:nvPr/>
          </p:nvGrpSpPr>
          <p:grpSpPr>
            <a:xfrm flipH="1">
              <a:off x="546969" y="5582292"/>
              <a:ext cx="1177274" cy="1313588"/>
              <a:chOff x="6415621" y="443747"/>
              <a:chExt cx="1388458" cy="1549225"/>
            </a:xfrm>
          </p:grpSpPr>
          <p:sp>
            <p:nvSpPr>
              <p:cNvPr id="549" name="Google Shape;549;g2c9f7e793cc_1_16"/>
              <p:cNvSpPr/>
              <p:nvPr/>
            </p:nvSpPr>
            <p:spPr>
              <a:xfrm>
                <a:off x="6415621" y="443747"/>
                <a:ext cx="1388458" cy="1539461"/>
              </a:xfrm>
              <a:custGeom>
                <a:rect b="b" l="l" r="r" t="t"/>
                <a:pathLst>
                  <a:path extrusionOk="0" h="1539461" w="1388458">
                    <a:moveTo>
                      <a:pt x="0" y="1534909"/>
                    </a:moveTo>
                    <a:lnTo>
                      <a:pt x="0" y="685193"/>
                    </a:lnTo>
                    <a:cubicBezTo>
                      <a:pt x="0" y="306773"/>
                      <a:pt x="310219" y="0"/>
                      <a:pt x="692896" y="0"/>
                    </a:cubicBezTo>
                    <a:lnTo>
                      <a:pt x="695563" y="0"/>
                    </a:lnTo>
                    <a:cubicBezTo>
                      <a:pt x="1078239" y="0"/>
                      <a:pt x="1388459" y="306773"/>
                      <a:pt x="1388459" y="685193"/>
                    </a:cubicBezTo>
                    <a:lnTo>
                      <a:pt x="1388459" y="1539462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g2c9f7e793cc_1_16"/>
              <p:cNvSpPr/>
              <p:nvPr/>
            </p:nvSpPr>
            <p:spPr>
              <a:xfrm>
                <a:off x="6462903" y="500981"/>
                <a:ext cx="1293894" cy="1484418"/>
              </a:xfrm>
              <a:custGeom>
                <a:rect b="b" l="l" r="r" t="t"/>
                <a:pathLst>
                  <a:path extrusionOk="0" h="1484418" w="1293894">
                    <a:moveTo>
                      <a:pt x="0" y="1484419"/>
                    </a:moveTo>
                    <a:lnTo>
                      <a:pt x="0" y="658401"/>
                    </a:lnTo>
                    <a:cubicBezTo>
                      <a:pt x="0" y="294776"/>
                      <a:pt x="289093" y="0"/>
                      <a:pt x="645709" y="0"/>
                    </a:cubicBezTo>
                    <a:lnTo>
                      <a:pt x="648195" y="0"/>
                    </a:lnTo>
                    <a:cubicBezTo>
                      <a:pt x="1004801" y="0"/>
                      <a:pt x="1293895" y="294776"/>
                      <a:pt x="1293895" y="658401"/>
                    </a:cubicBezTo>
                    <a:lnTo>
                      <a:pt x="1293895" y="1482209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g2c9f7e793cc_1_16"/>
              <p:cNvSpPr/>
              <p:nvPr/>
            </p:nvSpPr>
            <p:spPr>
              <a:xfrm>
                <a:off x="6512994" y="560471"/>
                <a:ext cx="1193711" cy="1425319"/>
              </a:xfrm>
              <a:custGeom>
                <a:rect b="b" l="l" r="r" t="t"/>
                <a:pathLst>
                  <a:path extrusionOk="0" h="1425319" w="1193711">
                    <a:moveTo>
                      <a:pt x="0" y="1425319"/>
                    </a:moveTo>
                    <a:lnTo>
                      <a:pt x="0" y="630553"/>
                    </a:lnTo>
                    <a:cubicBezTo>
                      <a:pt x="0" y="282308"/>
                      <a:pt x="266710" y="0"/>
                      <a:pt x="595713" y="0"/>
                    </a:cubicBezTo>
                    <a:lnTo>
                      <a:pt x="598008" y="0"/>
                    </a:lnTo>
                    <a:cubicBezTo>
                      <a:pt x="927002" y="0"/>
                      <a:pt x="1193712" y="282308"/>
                      <a:pt x="1193712" y="630553"/>
                    </a:cubicBezTo>
                    <a:lnTo>
                      <a:pt x="1193712" y="1422843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g2c9f7e793cc_1_16"/>
              <p:cNvSpPr/>
              <p:nvPr/>
            </p:nvSpPr>
            <p:spPr>
              <a:xfrm>
                <a:off x="6568315" y="612656"/>
                <a:ext cx="1083068" cy="1375325"/>
              </a:xfrm>
              <a:custGeom>
                <a:rect b="b" l="l" r="r" t="t"/>
                <a:pathLst>
                  <a:path extrusionOk="0" h="1375325" w="1083068">
                    <a:moveTo>
                      <a:pt x="0" y="1375325"/>
                    </a:moveTo>
                    <a:lnTo>
                      <a:pt x="0" y="606124"/>
                    </a:lnTo>
                    <a:cubicBezTo>
                      <a:pt x="0" y="271370"/>
                      <a:pt x="241983" y="0"/>
                      <a:pt x="540496" y="0"/>
                    </a:cubicBezTo>
                    <a:lnTo>
                      <a:pt x="542573" y="0"/>
                    </a:lnTo>
                    <a:cubicBezTo>
                      <a:pt x="841086" y="0"/>
                      <a:pt x="1083069" y="271370"/>
                      <a:pt x="1083069" y="606124"/>
                    </a:cubicBezTo>
                    <a:lnTo>
                      <a:pt x="1083069" y="1365619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g2c9f7e793cc_1_16"/>
              <p:cNvSpPr/>
              <p:nvPr/>
            </p:nvSpPr>
            <p:spPr>
              <a:xfrm>
                <a:off x="6619455" y="667972"/>
                <a:ext cx="980789" cy="1325000"/>
              </a:xfrm>
              <a:custGeom>
                <a:rect b="b" l="l" r="r" t="t"/>
                <a:pathLst>
                  <a:path extrusionOk="0" h="1325000" w="980789">
                    <a:moveTo>
                      <a:pt x="0" y="1325001"/>
                    </a:moveTo>
                    <a:lnTo>
                      <a:pt x="0" y="580232"/>
                    </a:lnTo>
                    <a:cubicBezTo>
                      <a:pt x="0" y="259776"/>
                      <a:pt x="219132" y="0"/>
                      <a:pt x="489452" y="0"/>
                    </a:cubicBezTo>
                    <a:lnTo>
                      <a:pt x="491337" y="0"/>
                    </a:lnTo>
                    <a:cubicBezTo>
                      <a:pt x="761657" y="0"/>
                      <a:pt x="980790" y="259776"/>
                      <a:pt x="980790" y="580232"/>
                    </a:cubicBezTo>
                    <a:lnTo>
                      <a:pt x="980790" y="1312552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g2c9f7e793cc_1_16"/>
              <p:cNvSpPr/>
              <p:nvPr/>
            </p:nvSpPr>
            <p:spPr>
              <a:xfrm>
                <a:off x="6673729" y="722243"/>
                <a:ext cx="872242" cy="1265728"/>
              </a:xfrm>
              <a:custGeom>
                <a:rect b="b" l="l" r="r" t="t"/>
                <a:pathLst>
                  <a:path extrusionOk="0" h="1265728" w="872242">
                    <a:moveTo>
                      <a:pt x="0" y="1265729"/>
                    </a:moveTo>
                    <a:lnTo>
                      <a:pt x="0" y="554821"/>
                    </a:lnTo>
                    <a:cubicBezTo>
                      <a:pt x="0" y="248401"/>
                      <a:pt x="194882" y="0"/>
                      <a:pt x="435283" y="0"/>
                    </a:cubicBezTo>
                    <a:lnTo>
                      <a:pt x="436959" y="0"/>
                    </a:lnTo>
                    <a:cubicBezTo>
                      <a:pt x="677361" y="0"/>
                      <a:pt x="872243" y="248401"/>
                      <a:pt x="872243" y="554821"/>
                    </a:cubicBezTo>
                    <a:lnTo>
                      <a:pt x="872243" y="1259471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g2c9f7e793cc_1_16"/>
              <p:cNvSpPr/>
              <p:nvPr/>
            </p:nvSpPr>
            <p:spPr>
              <a:xfrm>
                <a:off x="6732203" y="784864"/>
                <a:ext cx="755294" cy="1202497"/>
              </a:xfrm>
              <a:custGeom>
                <a:rect b="b" l="l" r="r" t="t"/>
                <a:pathLst>
                  <a:path extrusionOk="0" h="1202497" w="755294">
                    <a:moveTo>
                      <a:pt x="0" y="1202498"/>
                    </a:moveTo>
                    <a:lnTo>
                      <a:pt x="0" y="525509"/>
                    </a:lnTo>
                    <a:cubicBezTo>
                      <a:pt x="0" y="235282"/>
                      <a:pt x="168754" y="0"/>
                      <a:pt x="376923" y="0"/>
                    </a:cubicBezTo>
                    <a:lnTo>
                      <a:pt x="378371" y="0"/>
                    </a:lnTo>
                    <a:cubicBezTo>
                      <a:pt x="586540" y="0"/>
                      <a:pt x="755294" y="235282"/>
                      <a:pt x="755294" y="525509"/>
                    </a:cubicBezTo>
                    <a:lnTo>
                      <a:pt x="755294" y="1196411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g2c9f7e793cc_1_16"/>
              <p:cNvSpPr/>
              <p:nvPr/>
            </p:nvSpPr>
            <p:spPr>
              <a:xfrm>
                <a:off x="6779171" y="840181"/>
                <a:ext cx="666583" cy="1144400"/>
              </a:xfrm>
              <a:custGeom>
                <a:rect b="b" l="l" r="r" t="t"/>
                <a:pathLst>
                  <a:path extrusionOk="0" h="1144400" w="666583">
                    <a:moveTo>
                      <a:pt x="0" y="1144400"/>
                    </a:moveTo>
                    <a:lnTo>
                      <a:pt x="0" y="499605"/>
                    </a:lnTo>
                    <a:cubicBezTo>
                      <a:pt x="0" y="223685"/>
                      <a:pt x="147771" y="0"/>
                      <a:pt x="330041" y="0"/>
                    </a:cubicBezTo>
                    <a:lnTo>
                      <a:pt x="331318" y="0"/>
                    </a:lnTo>
                    <a:cubicBezTo>
                      <a:pt x="513598" y="0"/>
                      <a:pt x="648910" y="186861"/>
                      <a:pt x="661359" y="499605"/>
                    </a:cubicBezTo>
                    <a:cubicBezTo>
                      <a:pt x="673113" y="794785"/>
                      <a:pt x="661359" y="1134618"/>
                      <a:pt x="661359" y="1134618"/>
                    </a:cubicBez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g2c9f7e793cc_1_16"/>
              <p:cNvSpPr/>
              <p:nvPr/>
            </p:nvSpPr>
            <p:spPr>
              <a:xfrm>
                <a:off x="6826131" y="904889"/>
                <a:ext cx="570102" cy="1080568"/>
              </a:xfrm>
              <a:custGeom>
                <a:rect b="b" l="l" r="r" t="t"/>
                <a:pathLst>
                  <a:path extrusionOk="0" h="1080568" w="570102">
                    <a:moveTo>
                      <a:pt x="8" y="1080568"/>
                    </a:moveTo>
                    <a:cubicBezTo>
                      <a:pt x="8" y="1080568"/>
                      <a:pt x="1208" y="748574"/>
                      <a:pt x="8" y="469321"/>
                    </a:cubicBezTo>
                    <a:cubicBezTo>
                      <a:pt x="-1240" y="181037"/>
                      <a:pt x="141321" y="0"/>
                      <a:pt x="283176" y="0"/>
                    </a:cubicBezTo>
                    <a:cubicBezTo>
                      <a:pt x="425032" y="0"/>
                      <a:pt x="560802" y="161873"/>
                      <a:pt x="567431" y="469321"/>
                    </a:cubicBezTo>
                    <a:cubicBezTo>
                      <a:pt x="573441" y="747717"/>
                      <a:pt x="567431" y="1076968"/>
                      <a:pt x="567431" y="1076968"/>
                    </a:cubicBez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g2c9f7e793cc_1_16"/>
              <p:cNvSpPr/>
              <p:nvPr/>
            </p:nvSpPr>
            <p:spPr>
              <a:xfrm>
                <a:off x="6881393" y="973667"/>
                <a:ext cx="456517" cy="1015038"/>
              </a:xfrm>
              <a:custGeom>
                <a:rect b="b" l="l" r="r" t="t"/>
                <a:pathLst>
                  <a:path extrusionOk="0" h="1015038" w="456517">
                    <a:moveTo>
                      <a:pt x="1105" y="1015038"/>
                    </a:moveTo>
                    <a:cubicBezTo>
                      <a:pt x="1105" y="1015038"/>
                      <a:pt x="-1381" y="697161"/>
                      <a:pt x="1105" y="437176"/>
                    </a:cubicBezTo>
                    <a:cubicBezTo>
                      <a:pt x="3819" y="153007"/>
                      <a:pt x="79810" y="-4594"/>
                      <a:pt x="228019" y="102"/>
                    </a:cubicBezTo>
                    <a:cubicBezTo>
                      <a:pt x="381448" y="4969"/>
                      <a:pt x="458991" y="144006"/>
                      <a:pt x="456457" y="455921"/>
                    </a:cubicBezTo>
                    <a:lnTo>
                      <a:pt x="455819" y="1008485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g2c9f7e793cc_1_16"/>
              <p:cNvSpPr/>
              <p:nvPr/>
            </p:nvSpPr>
            <p:spPr>
              <a:xfrm>
                <a:off x="6936771" y="1043623"/>
                <a:ext cx="346166" cy="942672"/>
              </a:xfrm>
              <a:custGeom>
                <a:rect b="b" l="l" r="r" t="t"/>
                <a:pathLst>
                  <a:path extrusionOk="0" h="942672" w="346166">
                    <a:moveTo>
                      <a:pt x="0" y="942672"/>
                    </a:moveTo>
                    <a:lnTo>
                      <a:pt x="0" y="404415"/>
                    </a:lnTo>
                    <a:cubicBezTo>
                      <a:pt x="0" y="181101"/>
                      <a:pt x="39233" y="3984"/>
                      <a:pt x="172745" y="78"/>
                    </a:cubicBezTo>
                    <a:cubicBezTo>
                      <a:pt x="324945" y="-4370"/>
                      <a:pt x="346167" y="181101"/>
                      <a:pt x="346167" y="404415"/>
                    </a:cubicBezTo>
                    <a:lnTo>
                      <a:pt x="346167" y="934386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0" name="Google Shape;560;g2c9f7e793cc_1_16"/>
            <p:cNvGrpSpPr/>
            <p:nvPr/>
          </p:nvGrpSpPr>
          <p:grpSpPr>
            <a:xfrm flipH="1">
              <a:off x="1609816" y="5125741"/>
              <a:ext cx="1420993" cy="1960803"/>
              <a:chOff x="259396" y="3664530"/>
              <a:chExt cx="1812954" cy="2501662"/>
            </a:xfrm>
          </p:grpSpPr>
          <p:sp>
            <p:nvSpPr>
              <p:cNvPr id="561" name="Google Shape;561;g2c9f7e793cc_1_16"/>
              <p:cNvSpPr/>
              <p:nvPr/>
            </p:nvSpPr>
            <p:spPr>
              <a:xfrm>
                <a:off x="1060156" y="4349599"/>
                <a:ext cx="684212" cy="1597125"/>
              </a:xfrm>
              <a:custGeom>
                <a:rect b="b" l="l" r="r" t="t"/>
                <a:pathLst>
                  <a:path extrusionOk="0" h="1597125" w="684212">
                    <a:moveTo>
                      <a:pt x="676362" y="405"/>
                    </a:moveTo>
                    <a:cubicBezTo>
                      <a:pt x="673780" y="-310"/>
                      <a:pt x="671142" y="-119"/>
                      <a:pt x="668618" y="1300"/>
                    </a:cubicBezTo>
                    <a:cubicBezTo>
                      <a:pt x="649539" y="12054"/>
                      <a:pt x="634233" y="28647"/>
                      <a:pt x="613259" y="57860"/>
                    </a:cubicBezTo>
                    <a:cubicBezTo>
                      <a:pt x="610601" y="61556"/>
                      <a:pt x="601533" y="74567"/>
                      <a:pt x="599857" y="76910"/>
                    </a:cubicBezTo>
                    <a:cubicBezTo>
                      <a:pt x="594866" y="83882"/>
                      <a:pt x="591037" y="89007"/>
                      <a:pt x="587360" y="93579"/>
                    </a:cubicBezTo>
                    <a:cubicBezTo>
                      <a:pt x="523019" y="173589"/>
                      <a:pt x="479899" y="245312"/>
                      <a:pt x="401327" y="393911"/>
                    </a:cubicBezTo>
                    <a:cubicBezTo>
                      <a:pt x="390640" y="414104"/>
                      <a:pt x="381506" y="430440"/>
                      <a:pt x="361141" y="465939"/>
                    </a:cubicBezTo>
                    <a:cubicBezTo>
                      <a:pt x="360741" y="466635"/>
                      <a:pt x="333100" y="514993"/>
                      <a:pt x="323041" y="533805"/>
                    </a:cubicBezTo>
                    <a:cubicBezTo>
                      <a:pt x="304734" y="568047"/>
                      <a:pt x="292876" y="599632"/>
                      <a:pt x="271244" y="664774"/>
                    </a:cubicBezTo>
                    <a:cubicBezTo>
                      <a:pt x="270359" y="667450"/>
                      <a:pt x="270349" y="667460"/>
                      <a:pt x="269463" y="670136"/>
                    </a:cubicBezTo>
                    <a:cubicBezTo>
                      <a:pt x="252918" y="720000"/>
                      <a:pt x="244603" y="742602"/>
                      <a:pt x="233144" y="768663"/>
                    </a:cubicBezTo>
                    <a:cubicBezTo>
                      <a:pt x="137275" y="986709"/>
                      <a:pt x="72038" y="1169218"/>
                      <a:pt x="28062" y="1355041"/>
                    </a:cubicBezTo>
                    <a:cubicBezTo>
                      <a:pt x="19327" y="1391941"/>
                      <a:pt x="14822" y="1427679"/>
                      <a:pt x="9907" y="1484819"/>
                    </a:cubicBezTo>
                    <a:cubicBezTo>
                      <a:pt x="9450" y="1490086"/>
                      <a:pt x="8935" y="1494173"/>
                      <a:pt x="8116" y="1503869"/>
                    </a:cubicBezTo>
                    <a:cubicBezTo>
                      <a:pt x="4706" y="1544684"/>
                      <a:pt x="3020" y="1562715"/>
                      <a:pt x="87" y="1585127"/>
                    </a:cubicBezTo>
                    <a:cubicBezTo>
                      <a:pt x="-666" y="1590861"/>
                      <a:pt x="3573" y="1596281"/>
                      <a:pt x="9307" y="1597033"/>
                    </a:cubicBezTo>
                    <a:cubicBezTo>
                      <a:pt x="15050" y="1597786"/>
                      <a:pt x="20165" y="1593842"/>
                      <a:pt x="20918" y="1588108"/>
                    </a:cubicBezTo>
                    <a:cubicBezTo>
                      <a:pt x="23918" y="1565257"/>
                      <a:pt x="25814" y="1546503"/>
                      <a:pt x="29252" y="1505355"/>
                    </a:cubicBezTo>
                    <a:cubicBezTo>
                      <a:pt x="30062" y="1495677"/>
                      <a:pt x="30290" y="1491849"/>
                      <a:pt x="30738" y="1486610"/>
                    </a:cubicBezTo>
                    <a:cubicBezTo>
                      <a:pt x="35577" y="1430412"/>
                      <a:pt x="40168" y="1395465"/>
                      <a:pt x="48597" y="1359804"/>
                    </a:cubicBezTo>
                    <a:cubicBezTo>
                      <a:pt x="92250" y="1175371"/>
                      <a:pt x="157097" y="993967"/>
                      <a:pt x="252499" y="776997"/>
                    </a:cubicBezTo>
                    <a:cubicBezTo>
                      <a:pt x="264301" y="750137"/>
                      <a:pt x="272359" y="727172"/>
                      <a:pt x="289104" y="676680"/>
                    </a:cubicBezTo>
                    <a:cubicBezTo>
                      <a:pt x="289990" y="674013"/>
                      <a:pt x="290009" y="673994"/>
                      <a:pt x="290894" y="671327"/>
                    </a:cubicBezTo>
                    <a:cubicBezTo>
                      <a:pt x="312145" y="607300"/>
                      <a:pt x="323937" y="576477"/>
                      <a:pt x="341491" y="543635"/>
                    </a:cubicBezTo>
                    <a:cubicBezTo>
                      <a:pt x="351426" y="525061"/>
                      <a:pt x="359932" y="509764"/>
                      <a:pt x="378401" y="477550"/>
                    </a:cubicBezTo>
                    <a:cubicBezTo>
                      <a:pt x="378801" y="476855"/>
                      <a:pt x="408947" y="424210"/>
                      <a:pt x="419777" y="403732"/>
                    </a:cubicBezTo>
                    <a:cubicBezTo>
                      <a:pt x="497758" y="256256"/>
                      <a:pt x="540469" y="185342"/>
                      <a:pt x="603734" y="106676"/>
                    </a:cubicBezTo>
                    <a:cubicBezTo>
                      <a:pt x="607696" y="101742"/>
                      <a:pt x="611630" y="96379"/>
                      <a:pt x="616830" y="89111"/>
                    </a:cubicBezTo>
                    <a:cubicBezTo>
                      <a:pt x="618545" y="86711"/>
                      <a:pt x="627622" y="73976"/>
                      <a:pt x="630223" y="70357"/>
                    </a:cubicBezTo>
                    <a:cubicBezTo>
                      <a:pt x="649511" y="43506"/>
                      <a:pt x="663112" y="28265"/>
                      <a:pt x="678743" y="19455"/>
                    </a:cubicBezTo>
                    <a:cubicBezTo>
                      <a:pt x="683782" y="16616"/>
                      <a:pt x="685744" y="10206"/>
                      <a:pt x="682905" y="5167"/>
                    </a:cubicBezTo>
                    <a:cubicBezTo>
                      <a:pt x="681486" y="2653"/>
                      <a:pt x="678943" y="1129"/>
                      <a:pt x="676362" y="40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g2c9f7e793cc_1_16"/>
              <p:cNvSpPr/>
              <p:nvPr/>
            </p:nvSpPr>
            <p:spPr>
              <a:xfrm>
                <a:off x="1316492" y="4740748"/>
                <a:ext cx="499154" cy="365381"/>
              </a:xfrm>
              <a:custGeom>
                <a:rect b="b" l="l" r="r" t="t"/>
                <a:pathLst>
                  <a:path extrusionOk="0" h="365381" w="499154">
                    <a:moveTo>
                      <a:pt x="5412" y="353378"/>
                    </a:moveTo>
                    <a:cubicBezTo>
                      <a:pt x="32558" y="202568"/>
                      <a:pt x="209390" y="160696"/>
                      <a:pt x="326624" y="108385"/>
                    </a:cubicBezTo>
                    <a:cubicBezTo>
                      <a:pt x="362504" y="92374"/>
                      <a:pt x="414949" y="65732"/>
                      <a:pt x="443295" y="38690"/>
                    </a:cubicBezTo>
                    <a:cubicBezTo>
                      <a:pt x="453020" y="29413"/>
                      <a:pt x="468136" y="20117"/>
                      <a:pt x="479671" y="13097"/>
                    </a:cubicBezTo>
                    <a:cubicBezTo>
                      <a:pt x="485958" y="9277"/>
                      <a:pt x="502846" y="-4439"/>
                      <a:pt x="498426" y="1448"/>
                    </a:cubicBezTo>
                    <a:cubicBezTo>
                      <a:pt x="480138" y="25813"/>
                      <a:pt x="449210" y="42177"/>
                      <a:pt x="428189" y="64532"/>
                    </a:cubicBezTo>
                    <a:cubicBezTo>
                      <a:pt x="393213" y="101717"/>
                      <a:pt x="358647" y="152781"/>
                      <a:pt x="314698" y="179508"/>
                    </a:cubicBezTo>
                    <a:cubicBezTo>
                      <a:pt x="267597" y="208140"/>
                      <a:pt x="213886" y="222237"/>
                      <a:pt x="166242" y="249641"/>
                    </a:cubicBezTo>
                    <a:cubicBezTo>
                      <a:pt x="127161" y="272110"/>
                      <a:pt x="91175" y="299494"/>
                      <a:pt x="52542" y="322993"/>
                    </a:cubicBezTo>
                    <a:cubicBezTo>
                      <a:pt x="38673" y="331423"/>
                      <a:pt x="27243" y="338976"/>
                      <a:pt x="15480" y="349501"/>
                    </a:cubicBezTo>
                    <a:cubicBezTo>
                      <a:pt x="10289" y="354130"/>
                      <a:pt x="-2322" y="370303"/>
                      <a:pt x="373" y="363903"/>
                    </a:cubicBezTo>
                    <a:cubicBezTo>
                      <a:pt x="3107" y="357426"/>
                      <a:pt x="4983" y="355749"/>
                      <a:pt x="5412" y="35337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g2c9f7e793cc_1_16"/>
              <p:cNvSpPr/>
              <p:nvPr/>
            </p:nvSpPr>
            <p:spPr>
              <a:xfrm>
                <a:off x="1426327" y="4286272"/>
                <a:ext cx="579329" cy="543086"/>
              </a:xfrm>
              <a:custGeom>
                <a:rect b="b" l="l" r="r" t="t"/>
                <a:pathLst>
                  <a:path extrusionOk="0" h="543086" w="579329">
                    <a:moveTo>
                      <a:pt x="0" y="543087"/>
                    </a:moveTo>
                    <a:cubicBezTo>
                      <a:pt x="3705" y="522770"/>
                      <a:pt x="34147" y="496243"/>
                      <a:pt x="44625" y="477926"/>
                    </a:cubicBezTo>
                    <a:cubicBezTo>
                      <a:pt x="63741" y="444522"/>
                      <a:pt x="76610" y="396002"/>
                      <a:pt x="105061" y="368875"/>
                    </a:cubicBezTo>
                    <a:cubicBezTo>
                      <a:pt x="192700" y="285302"/>
                      <a:pt x="294694" y="225628"/>
                      <a:pt x="397897" y="159773"/>
                    </a:cubicBezTo>
                    <a:cubicBezTo>
                      <a:pt x="440884" y="132331"/>
                      <a:pt x="481384" y="89059"/>
                      <a:pt x="519389" y="55093"/>
                    </a:cubicBezTo>
                    <a:cubicBezTo>
                      <a:pt x="536305" y="39967"/>
                      <a:pt x="553564" y="27118"/>
                      <a:pt x="569490" y="11201"/>
                    </a:cubicBezTo>
                    <a:cubicBezTo>
                      <a:pt x="573005" y="7696"/>
                      <a:pt x="579329" y="0"/>
                      <a:pt x="579329" y="0"/>
                    </a:cubicBezTo>
                    <a:cubicBezTo>
                      <a:pt x="579329" y="0"/>
                      <a:pt x="575224" y="7382"/>
                      <a:pt x="572691" y="10754"/>
                    </a:cubicBezTo>
                    <a:cubicBezTo>
                      <a:pt x="561604" y="25518"/>
                      <a:pt x="552974" y="42729"/>
                      <a:pt x="541792" y="57617"/>
                    </a:cubicBezTo>
                    <a:cubicBezTo>
                      <a:pt x="516388" y="91459"/>
                      <a:pt x="492776" y="132874"/>
                      <a:pt x="462839" y="162773"/>
                    </a:cubicBezTo>
                    <a:cubicBezTo>
                      <a:pt x="380276" y="245259"/>
                      <a:pt x="270853" y="287579"/>
                      <a:pt x="192414" y="374409"/>
                    </a:cubicBezTo>
                    <a:cubicBezTo>
                      <a:pt x="149447" y="421977"/>
                      <a:pt x="115814" y="467935"/>
                      <a:pt x="64284" y="506987"/>
                    </a:cubicBezTo>
                    <a:cubicBezTo>
                      <a:pt x="59979" y="510245"/>
                      <a:pt x="19383" y="537420"/>
                      <a:pt x="15554" y="531886"/>
                    </a:cubicBezTo>
                    <a:cubicBezTo>
                      <a:pt x="11611" y="526180"/>
                      <a:pt x="36881" y="493957"/>
                      <a:pt x="39824" y="490042"/>
                    </a:cubicBezTo>
                    <a:cubicBezTo>
                      <a:pt x="68294" y="452123"/>
                      <a:pt x="80543" y="407241"/>
                      <a:pt x="108490" y="37001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g2c9f7e793cc_1_16"/>
              <p:cNvSpPr/>
              <p:nvPr/>
            </p:nvSpPr>
            <p:spPr>
              <a:xfrm>
                <a:off x="1645711" y="4008904"/>
                <a:ext cx="426639" cy="441396"/>
              </a:xfrm>
              <a:custGeom>
                <a:rect b="b" l="l" r="r" t="t"/>
                <a:pathLst>
                  <a:path extrusionOk="0" h="441396" w="426639">
                    <a:moveTo>
                      <a:pt x="1044" y="441160"/>
                    </a:moveTo>
                    <a:cubicBezTo>
                      <a:pt x="-2938" y="443151"/>
                      <a:pt x="5625" y="432006"/>
                      <a:pt x="7454" y="428816"/>
                    </a:cubicBezTo>
                    <a:cubicBezTo>
                      <a:pt x="14198" y="417024"/>
                      <a:pt x="20503" y="405717"/>
                      <a:pt x="28742" y="394754"/>
                    </a:cubicBezTo>
                    <a:cubicBezTo>
                      <a:pt x="49250" y="367437"/>
                      <a:pt x="69366" y="332765"/>
                      <a:pt x="84130" y="301933"/>
                    </a:cubicBezTo>
                    <a:cubicBezTo>
                      <a:pt x="131374" y="203283"/>
                      <a:pt x="217147" y="136903"/>
                      <a:pt x="302424" y="74038"/>
                    </a:cubicBezTo>
                    <a:cubicBezTo>
                      <a:pt x="328961" y="54464"/>
                      <a:pt x="358917" y="39481"/>
                      <a:pt x="387521" y="23536"/>
                    </a:cubicBezTo>
                    <a:cubicBezTo>
                      <a:pt x="400817" y="16126"/>
                      <a:pt x="426640" y="0"/>
                      <a:pt x="426640" y="0"/>
                    </a:cubicBezTo>
                    <a:cubicBezTo>
                      <a:pt x="426640" y="0"/>
                      <a:pt x="420277" y="4667"/>
                      <a:pt x="417943" y="7772"/>
                    </a:cubicBezTo>
                    <a:cubicBezTo>
                      <a:pt x="407790" y="21298"/>
                      <a:pt x="394702" y="33014"/>
                      <a:pt x="384311" y="46863"/>
                    </a:cubicBezTo>
                    <a:cubicBezTo>
                      <a:pt x="357898" y="82039"/>
                      <a:pt x="327847" y="114443"/>
                      <a:pt x="301700" y="149276"/>
                    </a:cubicBezTo>
                    <a:cubicBezTo>
                      <a:pt x="264058" y="199406"/>
                      <a:pt x="227139" y="251870"/>
                      <a:pt x="182933" y="296037"/>
                    </a:cubicBezTo>
                    <a:cubicBezTo>
                      <a:pt x="156035" y="322897"/>
                      <a:pt x="126317" y="334737"/>
                      <a:pt x="98656" y="361121"/>
                    </a:cubicBezTo>
                    <a:cubicBezTo>
                      <a:pt x="80101" y="378809"/>
                      <a:pt x="43182" y="401831"/>
                      <a:pt x="20722" y="41304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g2c9f7e793cc_1_16"/>
              <p:cNvSpPr/>
              <p:nvPr/>
            </p:nvSpPr>
            <p:spPr>
              <a:xfrm>
                <a:off x="1388329" y="4191271"/>
                <a:ext cx="110033" cy="635808"/>
              </a:xfrm>
              <a:custGeom>
                <a:rect b="b" l="l" r="r" t="t"/>
                <a:pathLst>
                  <a:path extrusionOk="0" h="635808" w="110033">
                    <a:moveTo>
                      <a:pt x="38769" y="633231"/>
                    </a:moveTo>
                    <a:cubicBezTo>
                      <a:pt x="16729" y="653500"/>
                      <a:pt x="-245" y="548134"/>
                      <a:pt x="3" y="530485"/>
                    </a:cubicBezTo>
                    <a:cubicBezTo>
                      <a:pt x="1908" y="397868"/>
                      <a:pt x="41713" y="266537"/>
                      <a:pt x="55390" y="134693"/>
                    </a:cubicBezTo>
                    <a:cubicBezTo>
                      <a:pt x="59515" y="94983"/>
                      <a:pt x="65458" y="36652"/>
                      <a:pt x="89852" y="4562"/>
                    </a:cubicBezTo>
                    <a:cubicBezTo>
                      <a:pt x="89985" y="4390"/>
                      <a:pt x="92100" y="-229"/>
                      <a:pt x="93319" y="9"/>
                    </a:cubicBezTo>
                    <a:cubicBezTo>
                      <a:pt x="95596" y="438"/>
                      <a:pt x="92195" y="51806"/>
                      <a:pt x="92005" y="53987"/>
                    </a:cubicBezTo>
                    <a:cubicBezTo>
                      <a:pt x="89319" y="83676"/>
                      <a:pt x="97129" y="117147"/>
                      <a:pt x="101653" y="146551"/>
                    </a:cubicBezTo>
                    <a:cubicBezTo>
                      <a:pt x="120875" y="271367"/>
                      <a:pt x="105273" y="397440"/>
                      <a:pt x="72735" y="518131"/>
                    </a:cubicBezTo>
                    <a:cubicBezTo>
                      <a:pt x="62763" y="555136"/>
                      <a:pt x="64696" y="609380"/>
                      <a:pt x="38769" y="6332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g2c9f7e793cc_1_16"/>
              <p:cNvSpPr/>
              <p:nvPr/>
            </p:nvSpPr>
            <p:spPr>
              <a:xfrm>
                <a:off x="822665" y="4139149"/>
                <a:ext cx="450147" cy="2027043"/>
              </a:xfrm>
              <a:custGeom>
                <a:rect b="b" l="l" r="r" t="t"/>
                <a:pathLst>
                  <a:path extrusionOk="0" h="2027043" w="450147">
                    <a:moveTo>
                      <a:pt x="16427" y="0"/>
                    </a:moveTo>
                    <a:cubicBezTo>
                      <a:pt x="14436" y="562"/>
                      <a:pt x="12626" y="1191"/>
                      <a:pt x="10169" y="1791"/>
                    </a:cubicBezTo>
                    <a:cubicBezTo>
                      <a:pt x="9997" y="1943"/>
                      <a:pt x="9778" y="2238"/>
                      <a:pt x="9578" y="2381"/>
                    </a:cubicBezTo>
                    <a:cubicBezTo>
                      <a:pt x="8978" y="2838"/>
                      <a:pt x="8150" y="3048"/>
                      <a:pt x="7197" y="3572"/>
                    </a:cubicBezTo>
                    <a:cubicBezTo>
                      <a:pt x="5511" y="4515"/>
                      <a:pt x="3292" y="5829"/>
                      <a:pt x="949" y="6848"/>
                    </a:cubicBezTo>
                    <a:cubicBezTo>
                      <a:pt x="-3452" y="8763"/>
                      <a:pt x="8407" y="22393"/>
                      <a:pt x="17017" y="44653"/>
                    </a:cubicBezTo>
                    <a:cubicBezTo>
                      <a:pt x="19465" y="50968"/>
                      <a:pt x="28971" y="78591"/>
                      <a:pt x="31010" y="83048"/>
                    </a:cubicBezTo>
                    <a:cubicBezTo>
                      <a:pt x="50460" y="125625"/>
                      <a:pt x="65671" y="166049"/>
                      <a:pt x="89941" y="237830"/>
                    </a:cubicBezTo>
                    <a:cubicBezTo>
                      <a:pt x="91427" y="242221"/>
                      <a:pt x="116973" y="317992"/>
                      <a:pt x="125964" y="342309"/>
                    </a:cubicBezTo>
                    <a:cubicBezTo>
                      <a:pt x="243084" y="659254"/>
                      <a:pt x="304348" y="839448"/>
                      <a:pt x="359622" y="1044483"/>
                    </a:cubicBezTo>
                    <a:cubicBezTo>
                      <a:pt x="381015" y="1123845"/>
                      <a:pt x="394522" y="1208027"/>
                      <a:pt x="406647" y="1324280"/>
                    </a:cubicBezTo>
                    <a:cubicBezTo>
                      <a:pt x="409314" y="1349826"/>
                      <a:pt x="418953" y="1453325"/>
                      <a:pt x="420344" y="1467450"/>
                    </a:cubicBezTo>
                    <a:cubicBezTo>
                      <a:pt x="425964" y="1524524"/>
                      <a:pt x="428450" y="1582245"/>
                      <a:pt x="428974" y="1653483"/>
                    </a:cubicBezTo>
                    <a:cubicBezTo>
                      <a:pt x="429183" y="1680924"/>
                      <a:pt x="428516" y="1821732"/>
                      <a:pt x="428678" y="1848745"/>
                    </a:cubicBezTo>
                    <a:cubicBezTo>
                      <a:pt x="428945" y="1893579"/>
                      <a:pt x="426430" y="1930136"/>
                      <a:pt x="419449" y="1964531"/>
                    </a:cubicBezTo>
                    <a:cubicBezTo>
                      <a:pt x="418582" y="1968798"/>
                      <a:pt x="416429" y="1976514"/>
                      <a:pt x="413495" y="1986267"/>
                    </a:cubicBezTo>
                    <a:cubicBezTo>
                      <a:pt x="413019" y="1987839"/>
                      <a:pt x="404942" y="2013395"/>
                      <a:pt x="404866" y="2013652"/>
                    </a:cubicBezTo>
                    <a:cubicBezTo>
                      <a:pt x="404809" y="2013832"/>
                      <a:pt x="404723" y="2013804"/>
                      <a:pt x="404571" y="2014538"/>
                    </a:cubicBezTo>
                    <a:cubicBezTo>
                      <a:pt x="404504" y="2014918"/>
                      <a:pt x="404609" y="2015138"/>
                      <a:pt x="404571" y="2015433"/>
                    </a:cubicBezTo>
                    <a:lnTo>
                      <a:pt x="404571" y="2016328"/>
                    </a:lnTo>
                    <a:lnTo>
                      <a:pt x="404571" y="2018414"/>
                    </a:lnTo>
                    <a:lnTo>
                      <a:pt x="415877" y="2027044"/>
                    </a:lnTo>
                    <a:lnTo>
                      <a:pt x="423020" y="2023177"/>
                    </a:lnTo>
                    <a:lnTo>
                      <a:pt x="423916" y="2021986"/>
                    </a:lnTo>
                    <a:cubicBezTo>
                      <a:pt x="425402" y="2019415"/>
                      <a:pt x="425687" y="2016795"/>
                      <a:pt x="425106" y="2014242"/>
                    </a:cubicBezTo>
                    <a:lnTo>
                      <a:pt x="425402" y="2014538"/>
                    </a:lnTo>
                    <a:lnTo>
                      <a:pt x="425402" y="2016919"/>
                    </a:lnTo>
                    <a:cubicBezTo>
                      <a:pt x="425306" y="2018138"/>
                      <a:pt x="425440" y="2017909"/>
                      <a:pt x="425402" y="2018109"/>
                    </a:cubicBezTo>
                    <a:cubicBezTo>
                      <a:pt x="426183" y="2015642"/>
                      <a:pt x="433279" y="1993745"/>
                      <a:pt x="433736" y="1992220"/>
                    </a:cubicBezTo>
                    <a:cubicBezTo>
                      <a:pt x="436851" y="1981867"/>
                      <a:pt x="438956" y="1973789"/>
                      <a:pt x="439985" y="1968703"/>
                    </a:cubicBezTo>
                    <a:cubicBezTo>
                      <a:pt x="447300" y="1932699"/>
                      <a:pt x="450091" y="1894913"/>
                      <a:pt x="449814" y="1848745"/>
                    </a:cubicBezTo>
                    <a:cubicBezTo>
                      <a:pt x="449652" y="1821837"/>
                      <a:pt x="450310" y="1681048"/>
                      <a:pt x="450110" y="1653483"/>
                    </a:cubicBezTo>
                    <a:cubicBezTo>
                      <a:pt x="449576" y="1581665"/>
                      <a:pt x="447166" y="1523162"/>
                      <a:pt x="441480" y="1465364"/>
                    </a:cubicBezTo>
                    <a:cubicBezTo>
                      <a:pt x="440089" y="1451267"/>
                      <a:pt x="430164" y="1347531"/>
                      <a:pt x="427488" y="1321898"/>
                    </a:cubicBezTo>
                    <a:cubicBezTo>
                      <a:pt x="415258" y="1204627"/>
                      <a:pt x="401608" y="1119778"/>
                      <a:pt x="379863" y="1039120"/>
                    </a:cubicBezTo>
                    <a:cubicBezTo>
                      <a:pt x="324389" y="833314"/>
                      <a:pt x="262934" y="652377"/>
                      <a:pt x="145605" y="334870"/>
                    </a:cubicBezTo>
                    <a:cubicBezTo>
                      <a:pt x="136709" y="310801"/>
                      <a:pt x="129574" y="290122"/>
                      <a:pt x="115249" y="247650"/>
                    </a:cubicBezTo>
                    <a:cubicBezTo>
                      <a:pt x="111210" y="235677"/>
                      <a:pt x="111077" y="235677"/>
                      <a:pt x="109591" y="231286"/>
                    </a:cubicBezTo>
                    <a:cubicBezTo>
                      <a:pt x="85102" y="158858"/>
                      <a:pt x="69891" y="117824"/>
                      <a:pt x="50060" y="74419"/>
                    </a:cubicBezTo>
                    <a:cubicBezTo>
                      <a:pt x="48526" y="71056"/>
                      <a:pt x="39430" y="44358"/>
                      <a:pt x="36667" y="37214"/>
                    </a:cubicBezTo>
                    <a:cubicBezTo>
                      <a:pt x="30114" y="20279"/>
                      <a:pt x="23732" y="8163"/>
                      <a:pt x="164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g2c9f7e793cc_1_16"/>
              <p:cNvSpPr/>
              <p:nvPr/>
            </p:nvSpPr>
            <p:spPr>
              <a:xfrm>
                <a:off x="502887" y="3664530"/>
                <a:ext cx="349749" cy="531038"/>
              </a:xfrm>
              <a:custGeom>
                <a:rect b="b" l="l" r="r" t="t"/>
                <a:pathLst>
                  <a:path extrusionOk="0" h="531038" w="349749">
                    <a:moveTo>
                      <a:pt x="345292" y="530350"/>
                    </a:moveTo>
                    <a:cubicBezTo>
                      <a:pt x="357512" y="530417"/>
                      <a:pt x="341148" y="396714"/>
                      <a:pt x="337272" y="377788"/>
                    </a:cubicBezTo>
                    <a:cubicBezTo>
                      <a:pt x="309325" y="241447"/>
                      <a:pt x="236278" y="146150"/>
                      <a:pt x="120654" y="69607"/>
                    </a:cubicBezTo>
                    <a:cubicBezTo>
                      <a:pt x="109272" y="62072"/>
                      <a:pt x="7597" y="-6260"/>
                      <a:pt x="328" y="465"/>
                    </a:cubicBezTo>
                    <a:cubicBezTo>
                      <a:pt x="-1144" y="1827"/>
                      <a:pt x="2720" y="3808"/>
                      <a:pt x="4392" y="4913"/>
                    </a:cubicBezTo>
                    <a:cubicBezTo>
                      <a:pt x="23179" y="17353"/>
                      <a:pt x="35828" y="32812"/>
                      <a:pt x="49179" y="51652"/>
                    </a:cubicBezTo>
                    <a:cubicBezTo>
                      <a:pt x="77773" y="92000"/>
                      <a:pt x="117721" y="134301"/>
                      <a:pt x="136247" y="180287"/>
                    </a:cubicBezTo>
                    <a:cubicBezTo>
                      <a:pt x="153287" y="222578"/>
                      <a:pt x="163126" y="276595"/>
                      <a:pt x="188015" y="314923"/>
                    </a:cubicBezTo>
                    <a:cubicBezTo>
                      <a:pt x="218362" y="361653"/>
                      <a:pt x="261034" y="397943"/>
                      <a:pt x="293142" y="443244"/>
                    </a:cubicBezTo>
                    <a:cubicBezTo>
                      <a:pt x="312859" y="471057"/>
                      <a:pt x="328795" y="499127"/>
                      <a:pt x="344825" y="528731"/>
                    </a:cubicBezTo>
                    <a:cubicBezTo>
                      <a:pt x="346978" y="532703"/>
                      <a:pt x="343273" y="530341"/>
                      <a:pt x="345292" y="53035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g2c9f7e793cc_1_16"/>
              <p:cNvSpPr/>
              <p:nvPr/>
            </p:nvSpPr>
            <p:spPr>
              <a:xfrm>
                <a:off x="633113" y="4255535"/>
                <a:ext cx="309080" cy="161443"/>
              </a:xfrm>
              <a:custGeom>
                <a:rect b="b" l="l" r="r" t="t"/>
                <a:pathLst>
                  <a:path extrusionOk="0" h="161443" w="309080">
                    <a:moveTo>
                      <a:pt x="16069" y="0"/>
                    </a:moveTo>
                    <a:cubicBezTo>
                      <a:pt x="16507" y="1962"/>
                      <a:pt x="16183" y="3886"/>
                      <a:pt x="15173" y="5953"/>
                    </a:cubicBezTo>
                    <a:cubicBezTo>
                      <a:pt x="13592" y="9211"/>
                      <a:pt x="10839" y="12525"/>
                      <a:pt x="8334" y="13392"/>
                    </a:cubicBezTo>
                    <a:cubicBezTo>
                      <a:pt x="5258" y="14459"/>
                      <a:pt x="4096" y="12563"/>
                      <a:pt x="2972" y="10716"/>
                    </a:cubicBezTo>
                    <a:cubicBezTo>
                      <a:pt x="3229" y="12592"/>
                      <a:pt x="1505" y="13611"/>
                      <a:pt x="0" y="14583"/>
                    </a:cubicBezTo>
                    <a:cubicBezTo>
                      <a:pt x="1076" y="14926"/>
                      <a:pt x="2362" y="15412"/>
                      <a:pt x="3267" y="15773"/>
                    </a:cubicBezTo>
                    <a:cubicBezTo>
                      <a:pt x="4715" y="16345"/>
                      <a:pt x="5734" y="16840"/>
                      <a:pt x="6544" y="17269"/>
                    </a:cubicBezTo>
                    <a:cubicBezTo>
                      <a:pt x="10687" y="21641"/>
                      <a:pt x="17926" y="25270"/>
                      <a:pt x="29166" y="29766"/>
                    </a:cubicBezTo>
                    <a:cubicBezTo>
                      <a:pt x="34271" y="31813"/>
                      <a:pt x="39919" y="33976"/>
                      <a:pt x="46730" y="36319"/>
                    </a:cubicBezTo>
                    <a:cubicBezTo>
                      <a:pt x="51235" y="37862"/>
                      <a:pt x="76010" y="45901"/>
                      <a:pt x="79772" y="47330"/>
                    </a:cubicBezTo>
                    <a:cubicBezTo>
                      <a:pt x="154115" y="75600"/>
                      <a:pt x="283969" y="138389"/>
                      <a:pt x="288427" y="153886"/>
                    </a:cubicBezTo>
                    <a:cubicBezTo>
                      <a:pt x="290027" y="159448"/>
                      <a:pt x="295961" y="162630"/>
                      <a:pt x="301523" y="161030"/>
                    </a:cubicBezTo>
                    <a:cubicBezTo>
                      <a:pt x="307086" y="159439"/>
                      <a:pt x="310267" y="153791"/>
                      <a:pt x="308667" y="148237"/>
                    </a:cubicBezTo>
                    <a:cubicBezTo>
                      <a:pt x="301180" y="122215"/>
                      <a:pt x="175155" y="61131"/>
                      <a:pt x="87211" y="27680"/>
                    </a:cubicBezTo>
                    <a:cubicBezTo>
                      <a:pt x="82915" y="26051"/>
                      <a:pt x="57664" y="17783"/>
                      <a:pt x="53578" y="16373"/>
                    </a:cubicBezTo>
                    <a:cubicBezTo>
                      <a:pt x="47063" y="14135"/>
                      <a:pt x="41653" y="12316"/>
                      <a:pt x="36909" y="10420"/>
                    </a:cubicBezTo>
                    <a:cubicBezTo>
                      <a:pt x="28499" y="7058"/>
                      <a:pt x="22927" y="3981"/>
                      <a:pt x="21727" y="2677"/>
                    </a:cubicBezTo>
                    <a:cubicBezTo>
                      <a:pt x="20841" y="1714"/>
                      <a:pt x="17507" y="895"/>
                      <a:pt x="160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g2c9f7e793cc_1_16"/>
              <p:cNvSpPr/>
              <p:nvPr/>
            </p:nvSpPr>
            <p:spPr>
              <a:xfrm>
                <a:off x="287063" y="3837744"/>
                <a:ext cx="379620" cy="439743"/>
              </a:xfrm>
              <a:custGeom>
                <a:rect b="b" l="l" r="r" t="t"/>
                <a:pathLst>
                  <a:path extrusionOk="0" h="439743" w="379620">
                    <a:moveTo>
                      <a:pt x="379560" y="434613"/>
                    </a:moveTo>
                    <a:cubicBezTo>
                      <a:pt x="369425" y="417201"/>
                      <a:pt x="342355" y="392474"/>
                      <a:pt x="327915" y="372795"/>
                    </a:cubicBezTo>
                    <a:cubicBezTo>
                      <a:pt x="289653" y="320656"/>
                      <a:pt x="230769" y="278412"/>
                      <a:pt x="182361" y="237416"/>
                    </a:cubicBezTo>
                    <a:cubicBezTo>
                      <a:pt x="140824" y="202241"/>
                      <a:pt x="113030" y="157435"/>
                      <a:pt x="81037" y="114830"/>
                    </a:cubicBezTo>
                    <a:cubicBezTo>
                      <a:pt x="56650" y="82349"/>
                      <a:pt x="39183" y="42345"/>
                      <a:pt x="11695" y="12465"/>
                    </a:cubicBezTo>
                    <a:cubicBezTo>
                      <a:pt x="8192" y="8654"/>
                      <a:pt x="7236" y="-1289"/>
                      <a:pt x="2263" y="139"/>
                    </a:cubicBezTo>
                    <a:cubicBezTo>
                      <a:pt x="807" y="558"/>
                      <a:pt x="1021" y="6778"/>
                      <a:pt x="980" y="7045"/>
                    </a:cubicBezTo>
                    <a:cubicBezTo>
                      <a:pt x="-4258" y="41163"/>
                      <a:pt x="12567" y="87112"/>
                      <a:pt x="26216" y="117516"/>
                    </a:cubicBezTo>
                    <a:cubicBezTo>
                      <a:pt x="62926" y="199278"/>
                      <a:pt x="87624" y="268440"/>
                      <a:pt x="161548" y="331047"/>
                    </a:cubicBezTo>
                    <a:cubicBezTo>
                      <a:pt x="181926" y="348306"/>
                      <a:pt x="208176" y="357517"/>
                      <a:pt x="228366" y="374615"/>
                    </a:cubicBezTo>
                    <a:cubicBezTo>
                      <a:pt x="252657" y="395189"/>
                      <a:pt x="282424" y="410000"/>
                      <a:pt x="307636" y="429650"/>
                    </a:cubicBezTo>
                    <a:cubicBezTo>
                      <a:pt x="313618" y="434308"/>
                      <a:pt x="348765" y="441280"/>
                      <a:pt x="355175" y="439442"/>
                    </a:cubicBezTo>
                    <a:cubicBezTo>
                      <a:pt x="359214" y="438280"/>
                      <a:pt x="380912" y="436946"/>
                      <a:pt x="379560" y="4346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g2c9f7e793cc_1_16"/>
              <p:cNvSpPr/>
              <p:nvPr/>
            </p:nvSpPr>
            <p:spPr>
              <a:xfrm>
                <a:off x="942190" y="3687690"/>
                <a:ext cx="141301" cy="825288"/>
              </a:xfrm>
              <a:custGeom>
                <a:rect b="b" l="l" r="r" t="t"/>
                <a:pathLst>
                  <a:path extrusionOk="0" h="825288" w="141301">
                    <a:moveTo>
                      <a:pt x="29251" y="824773"/>
                    </a:moveTo>
                    <a:cubicBezTo>
                      <a:pt x="29670" y="829212"/>
                      <a:pt x="25822" y="803704"/>
                      <a:pt x="25432" y="797655"/>
                    </a:cubicBezTo>
                    <a:cubicBezTo>
                      <a:pt x="24298" y="780139"/>
                      <a:pt x="27965" y="761565"/>
                      <a:pt x="25670" y="744239"/>
                    </a:cubicBezTo>
                    <a:cubicBezTo>
                      <a:pt x="19059" y="694318"/>
                      <a:pt x="23841" y="629948"/>
                      <a:pt x="35157" y="580990"/>
                    </a:cubicBezTo>
                    <a:cubicBezTo>
                      <a:pt x="56569" y="488350"/>
                      <a:pt x="85820" y="396539"/>
                      <a:pt x="114900" y="305851"/>
                    </a:cubicBezTo>
                    <a:cubicBezTo>
                      <a:pt x="131807" y="253101"/>
                      <a:pt x="130807" y="198838"/>
                      <a:pt x="138970" y="144964"/>
                    </a:cubicBezTo>
                    <a:cubicBezTo>
                      <a:pt x="144761" y="106740"/>
                      <a:pt x="138817" y="71136"/>
                      <a:pt x="131493" y="33274"/>
                    </a:cubicBezTo>
                    <a:cubicBezTo>
                      <a:pt x="131150" y="31483"/>
                      <a:pt x="125092" y="517"/>
                      <a:pt x="123034" y="51"/>
                    </a:cubicBezTo>
                    <a:cubicBezTo>
                      <a:pt x="116110" y="-1559"/>
                      <a:pt x="106299" y="35570"/>
                      <a:pt x="104680" y="40189"/>
                    </a:cubicBezTo>
                    <a:cubicBezTo>
                      <a:pt x="90125" y="81604"/>
                      <a:pt x="70561" y="122323"/>
                      <a:pt x="60646" y="165195"/>
                    </a:cubicBezTo>
                    <a:cubicBezTo>
                      <a:pt x="51892" y="203086"/>
                      <a:pt x="29585" y="236671"/>
                      <a:pt x="23774" y="276723"/>
                    </a:cubicBezTo>
                    <a:cubicBezTo>
                      <a:pt x="9334" y="376269"/>
                      <a:pt x="2343" y="477615"/>
                      <a:pt x="1495" y="578256"/>
                    </a:cubicBezTo>
                    <a:cubicBezTo>
                      <a:pt x="1200" y="612937"/>
                      <a:pt x="14668" y="726170"/>
                      <a:pt x="0" y="750145"/>
                    </a:cubicBezTo>
                    <a:lnTo>
                      <a:pt x="29251" y="82477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g2c9f7e793cc_1_16"/>
              <p:cNvSpPr/>
              <p:nvPr/>
            </p:nvSpPr>
            <p:spPr>
              <a:xfrm>
                <a:off x="1083304" y="3808620"/>
                <a:ext cx="300599" cy="1051239"/>
              </a:xfrm>
              <a:custGeom>
                <a:rect b="b" l="l" r="r" t="t"/>
                <a:pathLst>
                  <a:path extrusionOk="0" h="1051239" w="300599">
                    <a:moveTo>
                      <a:pt x="17459" y="1049810"/>
                    </a:moveTo>
                    <a:cubicBezTo>
                      <a:pt x="25822" y="1062954"/>
                      <a:pt x="9753" y="981696"/>
                      <a:pt x="9401" y="960751"/>
                    </a:cubicBezTo>
                    <a:cubicBezTo>
                      <a:pt x="8372" y="900229"/>
                      <a:pt x="18354" y="835202"/>
                      <a:pt x="30918" y="775785"/>
                    </a:cubicBezTo>
                    <a:cubicBezTo>
                      <a:pt x="39395" y="735637"/>
                      <a:pt x="71923" y="702462"/>
                      <a:pt x="88839" y="667429"/>
                    </a:cubicBezTo>
                    <a:cubicBezTo>
                      <a:pt x="117366" y="608345"/>
                      <a:pt x="156276" y="554253"/>
                      <a:pt x="184670" y="495445"/>
                    </a:cubicBezTo>
                    <a:cubicBezTo>
                      <a:pt x="205768" y="451735"/>
                      <a:pt x="211121" y="397500"/>
                      <a:pt x="233447" y="355828"/>
                    </a:cubicBezTo>
                    <a:cubicBezTo>
                      <a:pt x="256174" y="313442"/>
                      <a:pt x="280939" y="261721"/>
                      <a:pt x="280996" y="213553"/>
                    </a:cubicBezTo>
                    <a:cubicBezTo>
                      <a:pt x="281063" y="168223"/>
                      <a:pt x="285492" y="117455"/>
                      <a:pt x="293827" y="72916"/>
                    </a:cubicBezTo>
                    <a:cubicBezTo>
                      <a:pt x="296808" y="56971"/>
                      <a:pt x="299599" y="40236"/>
                      <a:pt x="298484" y="23977"/>
                    </a:cubicBezTo>
                    <a:cubicBezTo>
                      <a:pt x="297951" y="16119"/>
                      <a:pt x="304333" y="-2931"/>
                      <a:pt x="297189" y="383"/>
                    </a:cubicBezTo>
                    <a:cubicBezTo>
                      <a:pt x="295265" y="1279"/>
                      <a:pt x="294598" y="43684"/>
                      <a:pt x="292531" y="49323"/>
                    </a:cubicBezTo>
                    <a:cubicBezTo>
                      <a:pt x="279758" y="84308"/>
                      <a:pt x="249954" y="130495"/>
                      <a:pt x="227885" y="160032"/>
                    </a:cubicBezTo>
                    <a:cubicBezTo>
                      <a:pt x="192138" y="207886"/>
                      <a:pt x="135950" y="244557"/>
                      <a:pt x="106479" y="299554"/>
                    </a:cubicBezTo>
                    <a:cubicBezTo>
                      <a:pt x="45319" y="413645"/>
                      <a:pt x="23469" y="555148"/>
                      <a:pt x="24583" y="683602"/>
                    </a:cubicBezTo>
                    <a:cubicBezTo>
                      <a:pt x="24983" y="730332"/>
                      <a:pt x="19802" y="766432"/>
                      <a:pt x="19802" y="766432"/>
                    </a:cubicBezTo>
                    <a:cubicBezTo>
                      <a:pt x="19802" y="766432"/>
                      <a:pt x="-23146" y="986002"/>
                      <a:pt x="17459" y="1049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g2c9f7e793cc_1_16"/>
              <p:cNvSpPr/>
              <p:nvPr/>
            </p:nvSpPr>
            <p:spPr>
              <a:xfrm>
                <a:off x="259396" y="4451460"/>
                <a:ext cx="755570" cy="317914"/>
              </a:xfrm>
              <a:custGeom>
                <a:rect b="b" l="l" r="r" t="t"/>
                <a:pathLst>
                  <a:path extrusionOk="0" h="317914" w="755570">
                    <a:moveTo>
                      <a:pt x="753508" y="303662"/>
                    </a:moveTo>
                    <a:cubicBezTo>
                      <a:pt x="752184" y="307443"/>
                      <a:pt x="758108" y="324503"/>
                      <a:pt x="746440" y="315149"/>
                    </a:cubicBezTo>
                    <a:cubicBezTo>
                      <a:pt x="716122" y="290841"/>
                      <a:pt x="628873" y="282316"/>
                      <a:pt x="616195" y="280840"/>
                    </a:cubicBezTo>
                    <a:cubicBezTo>
                      <a:pt x="492999" y="266505"/>
                      <a:pt x="354896" y="241968"/>
                      <a:pt x="245457" y="180904"/>
                    </a:cubicBezTo>
                    <a:cubicBezTo>
                      <a:pt x="181853" y="145413"/>
                      <a:pt x="109476" y="111562"/>
                      <a:pt x="57228" y="59803"/>
                    </a:cubicBezTo>
                    <a:cubicBezTo>
                      <a:pt x="38813" y="41563"/>
                      <a:pt x="-16805" y="-11711"/>
                      <a:pt x="4983" y="2329"/>
                    </a:cubicBezTo>
                    <a:cubicBezTo>
                      <a:pt x="65950" y="41619"/>
                      <a:pt x="172935" y="75243"/>
                      <a:pt x="234709" y="88016"/>
                    </a:cubicBezTo>
                    <a:cubicBezTo>
                      <a:pt x="288205" y="99074"/>
                      <a:pt x="346971" y="98798"/>
                      <a:pt x="398825" y="116819"/>
                    </a:cubicBezTo>
                    <a:cubicBezTo>
                      <a:pt x="487979" y="147814"/>
                      <a:pt x="563493" y="204049"/>
                      <a:pt x="645142" y="248274"/>
                    </a:cubicBezTo>
                    <a:cubicBezTo>
                      <a:pt x="670135" y="261819"/>
                      <a:pt x="738868" y="276925"/>
                      <a:pt x="754194" y="294375"/>
                    </a:cubicBezTo>
                    <a:cubicBezTo>
                      <a:pt x="757061" y="297642"/>
                      <a:pt x="754755" y="300137"/>
                      <a:pt x="753508" y="3036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g2c9f7e793cc_1_16"/>
              <p:cNvSpPr/>
              <p:nvPr/>
            </p:nvSpPr>
            <p:spPr>
              <a:xfrm>
                <a:off x="1000288" y="4745719"/>
                <a:ext cx="104008" cy="131922"/>
              </a:xfrm>
              <a:custGeom>
                <a:rect b="b" l="l" r="r" t="t"/>
                <a:pathLst>
                  <a:path extrusionOk="0" h="131922" w="104008">
                    <a:moveTo>
                      <a:pt x="11739" y="58"/>
                    </a:moveTo>
                    <a:cubicBezTo>
                      <a:pt x="9091" y="-246"/>
                      <a:pt x="6253" y="658"/>
                      <a:pt x="3995" y="2439"/>
                    </a:cubicBezTo>
                    <a:cubicBezTo>
                      <a:pt x="-510" y="6002"/>
                      <a:pt x="-1348" y="12517"/>
                      <a:pt x="2214" y="17022"/>
                    </a:cubicBezTo>
                    <a:cubicBezTo>
                      <a:pt x="5176" y="20766"/>
                      <a:pt x="8463" y="24604"/>
                      <a:pt x="12034" y="28633"/>
                    </a:cubicBezTo>
                    <a:cubicBezTo>
                      <a:pt x="19073" y="36568"/>
                      <a:pt x="25931" y="43606"/>
                      <a:pt x="38523" y="56313"/>
                    </a:cubicBezTo>
                    <a:cubicBezTo>
                      <a:pt x="53392" y="71305"/>
                      <a:pt x="57240" y="75353"/>
                      <a:pt x="63527" y="82211"/>
                    </a:cubicBezTo>
                    <a:cubicBezTo>
                      <a:pt x="65860" y="84755"/>
                      <a:pt x="66975" y="88108"/>
                      <a:pt x="68889" y="90841"/>
                    </a:cubicBezTo>
                    <a:cubicBezTo>
                      <a:pt x="75919" y="98756"/>
                      <a:pt x="80548" y="106319"/>
                      <a:pt x="83472" y="113463"/>
                    </a:cubicBezTo>
                    <a:cubicBezTo>
                      <a:pt x="83901" y="113901"/>
                      <a:pt x="84777" y="113711"/>
                      <a:pt x="84958" y="114358"/>
                    </a:cubicBezTo>
                    <a:cubicBezTo>
                      <a:pt x="85739" y="117092"/>
                      <a:pt x="88082" y="124617"/>
                      <a:pt x="88234" y="125074"/>
                    </a:cubicBezTo>
                    <a:cubicBezTo>
                      <a:pt x="89139" y="127741"/>
                      <a:pt x="89482" y="129255"/>
                      <a:pt x="90025" y="131027"/>
                    </a:cubicBezTo>
                    <a:cubicBezTo>
                      <a:pt x="92330" y="131456"/>
                      <a:pt x="93892" y="131922"/>
                      <a:pt x="93892" y="131922"/>
                    </a:cubicBezTo>
                    <a:cubicBezTo>
                      <a:pt x="93892" y="131922"/>
                      <a:pt x="94188" y="130379"/>
                      <a:pt x="96274" y="128046"/>
                    </a:cubicBezTo>
                    <a:cubicBezTo>
                      <a:pt x="96655" y="128360"/>
                      <a:pt x="97150" y="128065"/>
                      <a:pt x="97169" y="128646"/>
                    </a:cubicBezTo>
                    <a:cubicBezTo>
                      <a:pt x="97159" y="128388"/>
                      <a:pt x="104017" y="131922"/>
                      <a:pt x="104008" y="131922"/>
                    </a:cubicBezTo>
                    <a:cubicBezTo>
                      <a:pt x="104084" y="131198"/>
                      <a:pt x="99302" y="128951"/>
                      <a:pt x="96569" y="127750"/>
                    </a:cubicBezTo>
                    <a:cubicBezTo>
                      <a:pt x="97540" y="126750"/>
                      <a:pt x="97655" y="125788"/>
                      <a:pt x="100141" y="124474"/>
                    </a:cubicBezTo>
                    <a:cubicBezTo>
                      <a:pt x="102484" y="120597"/>
                      <a:pt x="102360" y="120549"/>
                      <a:pt x="102522" y="119121"/>
                    </a:cubicBezTo>
                    <a:cubicBezTo>
                      <a:pt x="102693" y="118140"/>
                      <a:pt x="102846" y="117425"/>
                      <a:pt x="102817" y="116444"/>
                    </a:cubicBezTo>
                    <a:cubicBezTo>
                      <a:pt x="102789" y="115311"/>
                      <a:pt x="101988" y="114472"/>
                      <a:pt x="101627" y="113463"/>
                    </a:cubicBezTo>
                    <a:cubicBezTo>
                      <a:pt x="101379" y="112587"/>
                      <a:pt x="98922" y="101614"/>
                      <a:pt x="98359" y="100071"/>
                    </a:cubicBezTo>
                    <a:cubicBezTo>
                      <a:pt x="93892" y="87765"/>
                      <a:pt x="87625" y="77306"/>
                      <a:pt x="79005" y="67924"/>
                    </a:cubicBezTo>
                    <a:cubicBezTo>
                      <a:pt x="72461" y="60780"/>
                      <a:pt x="68499" y="56942"/>
                      <a:pt x="53411" y="41730"/>
                    </a:cubicBezTo>
                    <a:cubicBezTo>
                      <a:pt x="41076" y="29290"/>
                      <a:pt x="34513" y="22194"/>
                      <a:pt x="27808" y="14641"/>
                    </a:cubicBezTo>
                    <a:cubicBezTo>
                      <a:pt x="24484" y="10888"/>
                      <a:pt x="21293" y="7345"/>
                      <a:pt x="18588" y="3925"/>
                    </a:cubicBezTo>
                    <a:cubicBezTo>
                      <a:pt x="16806" y="1678"/>
                      <a:pt x="14387" y="363"/>
                      <a:pt x="11739" y="5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3B3F2F"/>
      </a:dk1>
      <a:lt1>
        <a:srgbClr val="F6F6E6"/>
      </a:lt1>
      <a:dk2>
        <a:srgbClr val="000000"/>
      </a:dk2>
      <a:lt2>
        <a:srgbClr val="EEEEEE"/>
      </a:lt2>
      <a:accent1>
        <a:srgbClr val="859C8C"/>
      </a:accent1>
      <a:accent2>
        <a:srgbClr val="484E32"/>
      </a:accent2>
      <a:accent3>
        <a:srgbClr val="D7D6C2"/>
      </a:accent3>
      <a:accent4>
        <a:srgbClr val="F6F6E6"/>
      </a:accent4>
      <a:accent5>
        <a:srgbClr val="000000"/>
      </a:accent5>
      <a:accent6>
        <a:srgbClr val="FFFFFF"/>
      </a:accent6>
      <a:hlink>
        <a:srgbClr val="3C42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