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in.linkedin.com/pub/sarah-masud/ba/159/59a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9.png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pip.pypa.io/en/latest/installing.html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2" Type="http://schemas.openxmlformats.org/officeDocument/2006/relationships/hyperlink" Target="mailto:sarahmasud02@gmail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10" Type="http://schemas.openxmlformats.org/officeDocument/2006/relationships/hyperlink" Target="https://github.com/yhat/ggplot" TargetMode="External"/><Relationship Id="rId4" Type="http://schemas.openxmlformats.org/officeDocument/2006/relationships/hyperlink" Target="https://github.com/SolomonMg/diamonds-data" TargetMode="External"/><Relationship Id="rId11" Type="http://schemas.openxmlformats.org/officeDocument/2006/relationships/hyperlink" Target="mailto:info@decisionstats.org" TargetMode="External"/><Relationship Id="rId3" Type="http://schemas.openxmlformats.org/officeDocument/2006/relationships/hyperlink" Target="https://decisionstats.org" TargetMode="External"/><Relationship Id="rId9" Type="http://schemas.openxmlformats.org/officeDocument/2006/relationships/hyperlink" Target="http://ggplot.yhathq.com/" TargetMode="External"/><Relationship Id="rId6" Type="http://schemas.openxmlformats.org/officeDocument/2006/relationships/hyperlink" Target="http://nbviewer.ipython.org/gist/sara-02/d5a61234ef32e60bddda" TargetMode="External"/><Relationship Id="rId5" Type="http://schemas.openxmlformats.org/officeDocument/2006/relationships/hyperlink" Target="https://themessier.wordpress.com/2015/06/17/ggplot-in-python-part-1" TargetMode="External"/><Relationship Id="rId8" Type="http://schemas.openxmlformats.org/officeDocument/2006/relationships/hyperlink" Target="https://gist.github.com/sara-02/4eb520fd1b82521e8a11" TargetMode="External"/><Relationship Id="rId7" Type="http://schemas.openxmlformats.org/officeDocument/2006/relationships/hyperlink" Target="http://nbviewer.ipython.org/gist/sara-02/d38da4a2023da169ac13" TargetMode="Externa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hyperlink" Target="https://github.com/SolomonMg/diamonds-data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6786990/find-out-time-it-took-for-a-python-script-to-complete-execution" TargetMode="External"/><Relationship Id="rId3" Type="http://schemas.openxmlformats.org/officeDocument/2006/relationships/image" Target="../media/image03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039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9900"/>
                </a:solidFill>
              </a:rPr>
              <a:t>GGPLOT IN PYTHON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5247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-By </a:t>
            </a:r>
            <a:r>
              <a:rPr lang="en" u="sng">
                <a:solidFill>
                  <a:schemeClr val="hlink"/>
                </a:solidFill>
                <a:hlinkClick r:id="rId3"/>
              </a:rPr>
              <a:t>Sarah Masud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56000" y="106500"/>
            <a:ext cx="8840100" cy="493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3. </a:t>
            </a:r>
            <a:r>
              <a:rPr b="1" lang="en" sz="1800"/>
              <a:t>head()/tail()</a:t>
            </a:r>
            <a:r>
              <a:rPr lang="en" sz="1800"/>
              <a:t>- To know the first few &amp; last few  values, respectively.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1323" l="829" r="32294" t="1323"/>
          <a:stretch/>
        </p:blipFill>
        <p:spPr>
          <a:xfrm>
            <a:off x="2853225" y="843200"/>
            <a:ext cx="5962274" cy="18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25562" t="0"/>
          <a:stretch/>
        </p:blipFill>
        <p:spPr>
          <a:xfrm>
            <a:off x="954350" y="2904175"/>
            <a:ext cx="6806775" cy="19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80675" y="843200"/>
            <a:ext cx="2446200" cy="15419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  <a:r>
              <a:rPr b="1" lang="en"/>
              <a:t> </a:t>
            </a:r>
            <a:r>
              <a:rPr lang="en"/>
              <a:t>The dataset contains both quantitative(numeric)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qualitative fields.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28350" y="304475"/>
            <a:ext cx="8655899" cy="4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4. </a:t>
            </a:r>
            <a:r>
              <a:rPr b="1" lang="en" sz="1800"/>
              <a:t>Random selection</a:t>
            </a:r>
            <a:r>
              <a:rPr lang="en" sz="1800"/>
              <a:t>- To see data values at random.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22063" t="2085"/>
          <a:stretch/>
        </p:blipFill>
        <p:spPr>
          <a:xfrm>
            <a:off x="769400" y="1201587"/>
            <a:ext cx="7166098" cy="28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709375" y="3392750"/>
            <a:ext cx="43499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73987" y="65250"/>
            <a:ext cx="8623199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5. </a:t>
            </a:r>
            <a:r>
              <a:rPr b="1" lang="en" sz="1800"/>
              <a:t>Describe()</a:t>
            </a:r>
            <a:r>
              <a:rPr lang="en" sz="1800"/>
              <a:t>- Give the mathematical details of fields with </a:t>
            </a:r>
            <a:r>
              <a:rPr lang="en" sz="2400"/>
              <a:t>numerical value.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0" name="Shape 120"/>
          <p:cNvSpPr txBox="1"/>
          <p:nvPr/>
        </p:nvSpPr>
        <p:spPr>
          <a:xfrm>
            <a:off x="500225" y="3773375"/>
            <a:ext cx="3860400" cy="91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  <a:r>
              <a:rPr lang="en"/>
              <a:t> The mean of x,y are approximately same. Do diamonds have proportionate length/breadth?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3570" r="15088" t="0"/>
          <a:stretch/>
        </p:blipFill>
        <p:spPr>
          <a:xfrm>
            <a:off x="685074" y="778525"/>
            <a:ext cx="7437951" cy="2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08750" y="130500"/>
            <a:ext cx="8829900" cy="4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7. </a:t>
            </a:r>
            <a:r>
              <a:rPr b="1" lang="en" sz="1800"/>
              <a:t>unique()</a:t>
            </a:r>
            <a:r>
              <a:rPr lang="en" sz="1800"/>
              <a:t>- To know the unique(1 or many) values that make up the dataset.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18300" t="0"/>
          <a:stretch/>
        </p:blipFill>
        <p:spPr>
          <a:xfrm>
            <a:off x="788412" y="901150"/>
            <a:ext cx="7470576" cy="25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7875" y="87000"/>
            <a:ext cx="3392400" cy="608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PREPARING DATA: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4375" y="696000"/>
            <a:ext cx="8884200" cy="43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1.Check for null values.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800"/>
              <a:t>2.</a:t>
            </a:r>
            <a:r>
              <a:rPr lang="en"/>
              <a:t> </a:t>
            </a:r>
            <a:r>
              <a:rPr lang="en" sz="1800"/>
              <a:t>Check for zero price values.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-4390" r="4390" t="0"/>
          <a:stretch/>
        </p:blipFill>
        <p:spPr>
          <a:xfrm>
            <a:off x="3490275" y="3195275"/>
            <a:ext cx="54483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35897" t="3688"/>
          <a:stretch/>
        </p:blipFill>
        <p:spPr>
          <a:xfrm>
            <a:off x="2893300" y="696000"/>
            <a:ext cx="5980074" cy="22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95150" y="125100"/>
            <a:ext cx="8753700" cy="43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28350" y="239225"/>
            <a:ext cx="8753700" cy="46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3.</a:t>
            </a:r>
            <a:r>
              <a:rPr lang="en" sz="1800"/>
              <a:t> Obtain clean data set by removing null values.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24368" t="0"/>
          <a:stretch/>
        </p:blipFill>
        <p:spPr>
          <a:xfrm>
            <a:off x="735575" y="997375"/>
            <a:ext cx="6915999" cy="33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41850" y="173975"/>
            <a:ext cx="4142700" cy="54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EVALUATION OF DATA: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06600" y="859075"/>
            <a:ext cx="39039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800"/>
              <a:t>New Statistical Information: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1980" l="710" r="11515" t="0"/>
          <a:stretch/>
        </p:blipFill>
        <p:spPr>
          <a:xfrm>
            <a:off x="445850" y="1577800"/>
            <a:ext cx="8025150" cy="26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434975" y="184850"/>
            <a:ext cx="19248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2. Correlations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573" l="473" r="38044" t="573"/>
          <a:stretch/>
        </p:blipFill>
        <p:spPr>
          <a:xfrm>
            <a:off x="2444675" y="250312"/>
            <a:ext cx="5621975" cy="46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81000" y="21750"/>
            <a:ext cx="8981999" cy="51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3. The plot of density of diamond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829" r="1532" t="2162"/>
          <a:stretch/>
        </p:blipFill>
        <p:spPr>
          <a:xfrm>
            <a:off x="961350" y="494375"/>
            <a:ext cx="7771799" cy="22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42950" y="2844200"/>
            <a:ext cx="8858099" cy="207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stat.lingress</a:t>
            </a:r>
            <a:r>
              <a:rPr lang="en"/>
              <a:t> is used to calculate the components of the line of best fit of the form y=mx+c, where m=slope and c=y-intercept. The </a:t>
            </a:r>
            <a:r>
              <a:rPr b="1" lang="en"/>
              <a:t>r_value</a:t>
            </a:r>
            <a:r>
              <a:rPr lang="en"/>
              <a:t> is the regression coefficient, the </a:t>
            </a:r>
            <a:r>
              <a:rPr b="1" lang="en"/>
              <a:t>p_value</a:t>
            </a:r>
            <a:r>
              <a:rPr lang="en"/>
              <a:t> s a constant usually zero, while </a:t>
            </a:r>
            <a:r>
              <a:rPr b="1" lang="en"/>
              <a:t>std_err</a:t>
            </a:r>
            <a:r>
              <a:rPr lang="en"/>
              <a:t> is the error of estimation.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ggplot(dataset,aesthetics(y,x)- </a:t>
            </a:r>
            <a:r>
              <a:rPr lang="en"/>
              <a:t>Gives us a blank coordinate system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geom_points- </a:t>
            </a:r>
            <a:r>
              <a:rPr lang="en"/>
              <a:t>Plots the dataset on the blank plot.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scale_y/x_continous- </a:t>
            </a:r>
            <a:r>
              <a:rPr lang="en"/>
              <a:t>Use to give name and range of the axis.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geom_abline-</a:t>
            </a:r>
            <a:r>
              <a:rPr lang="en"/>
              <a:t> Draw a line of form y=mx+c.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28350" y="260975"/>
            <a:ext cx="1707300" cy="4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 u="sng"/>
              <a:t>OUTPUT: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7570" r="8026" t="3390"/>
          <a:stretch/>
        </p:blipFill>
        <p:spPr>
          <a:xfrm>
            <a:off x="3399100" y="84325"/>
            <a:ext cx="5744899" cy="4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25225" y="1023900"/>
            <a:ext cx="2818799" cy="25415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HOW IT WORKS: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ggplot is invoked.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A blank coordinate system with labeled axes is put up.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The points are plotted.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The axis redefined and cropped.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The line draw as another layer on top of the points.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152400" y="261000"/>
            <a:ext cx="27293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INTRODUCTION: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783800" y="837300"/>
            <a:ext cx="5861099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ppt will cover the basic functions of ggplot in python. This will help beginners to understand what the functions mean and how to use them.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60975" y="1696350"/>
            <a:ext cx="1750799" cy="5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 u="sng"/>
              <a:t>SELF HELP: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2403250" y="1696350"/>
            <a:ext cx="66222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 don’t remember the function or wish to know more about it, you can use the help function in python by simply typing the function name followed by a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402450" y="2414075"/>
            <a:ext cx="120690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u="sng"/>
              <a:t>EXAMPLE: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2111" r="72105" t="0"/>
          <a:stretch/>
        </p:blipFill>
        <p:spPr>
          <a:xfrm>
            <a:off x="967925" y="3006775"/>
            <a:ext cx="2522699" cy="57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b="0" l="1784" r="47675" t="0"/>
          <a:stretch/>
        </p:blipFill>
        <p:spPr>
          <a:xfrm>
            <a:off x="4083700" y="2414075"/>
            <a:ext cx="4621426" cy="25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152400" y="3023075"/>
            <a:ext cx="913500" cy="3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INPUT: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034075" y="4382300"/>
            <a:ext cx="989400" cy="4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OUTPUT: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83200" y="282725"/>
            <a:ext cx="3544499" cy="584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PRICE EVALUATION: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22150"/>
            <a:ext cx="8229600" cy="244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 algn="ctr">
              <a:spcBef>
                <a:spcPts val="0"/>
              </a:spcBef>
              <a:buNone/>
            </a:pPr>
            <a:r>
              <a:rPr lang="en" sz="2400"/>
              <a:t>Diamonds are expensive!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Let us try to map what factors make them so.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19625" y="87000"/>
            <a:ext cx="1283100" cy="12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u="sng"/>
              <a:t>PRICE VS BREADTH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7017" r="5814" t="7587"/>
          <a:stretch/>
        </p:blipFill>
        <p:spPr>
          <a:xfrm>
            <a:off x="1402725" y="87000"/>
            <a:ext cx="7416249" cy="6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0" l="4483" r="3069" t="0"/>
          <a:stretch/>
        </p:blipFill>
        <p:spPr>
          <a:xfrm>
            <a:off x="3055575" y="691200"/>
            <a:ext cx="5687275" cy="42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409550" y="951600"/>
            <a:ext cx="1818899" cy="35534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labs-</a:t>
            </a:r>
            <a:r>
              <a:rPr lang="en"/>
              <a:t>use to label the graph and the axises.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x-lab and y-lab</a:t>
            </a:r>
            <a:r>
              <a:rPr lang="en"/>
              <a:t> can also be separately used.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/>
              <a:t>stats_smooth </a:t>
            </a:r>
            <a:r>
              <a:rPr lang="en"/>
              <a:t>provides a mechanism to plot the line of regression and help determine the relation among the variants.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52250" y="108750"/>
            <a:ext cx="1185299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LENGTH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1663" r="16396" t="0"/>
          <a:stretch/>
        </p:blipFill>
        <p:spPr>
          <a:xfrm>
            <a:off x="1294050" y="84350"/>
            <a:ext cx="7492324" cy="60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0" l="3509" r="9413" t="0"/>
          <a:stretch/>
        </p:blipFill>
        <p:spPr>
          <a:xfrm>
            <a:off x="1844549" y="685050"/>
            <a:ext cx="5816257" cy="44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160775" y="60075"/>
            <a:ext cx="1116000" cy="7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HEIGHT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904" r="8638" t="0"/>
          <a:stretch/>
        </p:blipFill>
        <p:spPr>
          <a:xfrm>
            <a:off x="1746625" y="60075"/>
            <a:ext cx="7235823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0" l="5317" r="4250" t="0"/>
          <a:stretch/>
        </p:blipFill>
        <p:spPr>
          <a:xfrm>
            <a:off x="1910975" y="755400"/>
            <a:ext cx="6328250" cy="4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52250" y="108750"/>
            <a:ext cx="2142300" cy="3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VOLUME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7095" l="7243" r="7235" t="7104"/>
          <a:stretch/>
        </p:blipFill>
        <p:spPr>
          <a:xfrm>
            <a:off x="2896000" y="3425"/>
            <a:ext cx="5878274" cy="58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6023" r="5909" t="0"/>
          <a:stretch/>
        </p:blipFill>
        <p:spPr>
          <a:xfrm>
            <a:off x="2782550" y="583675"/>
            <a:ext cx="6105174" cy="45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72700" y="1650275"/>
            <a:ext cx="2076299" cy="2710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Geom-jitter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Over-plotting hides the number of points in each neighbourhood. We can reduce this problem by making the points more transparent.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152250" y="130500"/>
            <a:ext cx="1815900" cy="3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TABLE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-1169" l="7313" r="0" t="1170"/>
          <a:stretch/>
        </p:blipFill>
        <p:spPr>
          <a:xfrm>
            <a:off x="2370575" y="130500"/>
            <a:ext cx="6692199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13150" y="1170075"/>
            <a:ext cx="2144099" cy="2937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horizontal line of regression means that value of f(x) can be calculated without much consideration of the value of x.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Thus, price is not considerably affected by table and can be calculated without taking table into account.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26250" y="108750"/>
            <a:ext cx="1815900" cy="3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DEPTH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8662" r="2496" t="0"/>
          <a:stretch/>
        </p:blipFill>
        <p:spPr>
          <a:xfrm>
            <a:off x="2348825" y="155275"/>
            <a:ext cx="66006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41375" y="152250"/>
            <a:ext cx="1815900" cy="36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PRICE VS CARATS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437" y="308775"/>
            <a:ext cx="62769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128237"/>
            <a:ext cx="80962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5444" r="2270" t="0"/>
          <a:stretch/>
        </p:blipFill>
        <p:spPr>
          <a:xfrm>
            <a:off x="2740300" y="608000"/>
            <a:ext cx="6100424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25225" y="1035925"/>
            <a:ext cx="1794899" cy="237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quadratic line of regression signifies that value of price depends on the value of carat. But is only carat, lets see closely.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84850" y="239225"/>
            <a:ext cx="1957499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u="sng"/>
              <a:t>PRICE vs CARAT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050" y="64012"/>
            <a:ext cx="51435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1642" l="3522" r="-1648" t="0"/>
          <a:stretch/>
        </p:blipFill>
        <p:spPr>
          <a:xfrm>
            <a:off x="2881650" y="702125"/>
            <a:ext cx="6050050" cy="4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457725" y="1144350"/>
            <a:ext cx="1684500" cy="30473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Since the original Price VS carat graph was not providing us accurate information, we narrow down the scale to a particular section.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 the next slide we narrow it down further.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63150" y="119025"/>
            <a:ext cx="46344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 u="sng"/>
              <a:t>PREREQUISITES INSTALLED: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4793975" y="543325"/>
            <a:ext cx="2263499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pip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easy install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matplotlib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pandas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numpy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scipy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statmodels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220500" y="2484575"/>
            <a:ext cx="5249099" cy="61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INSTALL ggplot UNDER PYTHON: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185475" y="3357825"/>
            <a:ext cx="4503000" cy="130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9900"/>
                </a:solidFill>
              </a:rPr>
              <a:t>FOR LINUX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9900"/>
                </a:solidFill>
              </a:rPr>
              <a:t>Method 1:</a:t>
            </a:r>
            <a:r>
              <a:rPr lang="en" sz="1400"/>
              <a:t> pip install ggplot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9900"/>
                </a:solidFill>
              </a:rPr>
              <a:t>Method 2: </a:t>
            </a:r>
            <a:r>
              <a:rPr lang="en" sz="1400"/>
              <a:t>pip install git+git://github.com/yhat/ggplot.git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8877" r="3915" t="0"/>
          <a:stretch/>
        </p:blipFill>
        <p:spPr>
          <a:xfrm>
            <a:off x="2803725" y="157150"/>
            <a:ext cx="6122174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21600" y="993750"/>
            <a:ext cx="1674299" cy="3156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see that the plot becomes vertical, i.e for the same value of carat we have varying price. Surely some other factor is controlling it.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87" y="114300"/>
            <a:ext cx="6524625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77075" y="1168500"/>
            <a:ext cx="1891200" cy="190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is plotting the price with respect to the cut.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see that for a given carat value the quality of  changes the price.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0" y="76000"/>
            <a:ext cx="8808100" cy="4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4077825" y="1674625"/>
            <a:ext cx="347999" cy="8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167950" y="782925"/>
            <a:ext cx="1609499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Differentiate price VS carat with respect to cut.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137" y="656287"/>
            <a:ext cx="56483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4077825" y="1674625"/>
            <a:ext cx="347999" cy="8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06600" y="739450"/>
            <a:ext cx="1609499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Differentiate price VS carat with respect to color.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5" y="126550"/>
            <a:ext cx="8840725" cy="4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737" y="565875"/>
            <a:ext cx="5572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077825" y="1674625"/>
            <a:ext cx="347999" cy="86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239225" y="695950"/>
            <a:ext cx="1609499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Differentiate price VS carat with respect to clarity.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79575"/>
            <a:ext cx="8916850" cy="3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3175" y="608737"/>
            <a:ext cx="60769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25" y="184774"/>
            <a:ext cx="6481024" cy="45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21600" y="1325000"/>
            <a:ext cx="1734599" cy="20717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NOTE: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Facets- </a:t>
            </a:r>
            <a:r>
              <a:rPr lang="en"/>
              <a:t>It features the same set of data with respect to a given factor. This helps us determine which value of factor affects f(x) the most,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39250" y="358850"/>
            <a:ext cx="1380899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b="1" lang="en" u="sng"/>
              <a:t>FACETS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88" y="722700"/>
            <a:ext cx="6907324" cy="42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152250" y="250100"/>
            <a:ext cx="989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FACETS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282000" y="578775"/>
            <a:ext cx="632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presentation is a part of the larger pool of learning resources provided by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DecisionStats.org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54350" y="54375"/>
            <a:ext cx="3392700" cy="52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FURTHER SOURCES: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41000" y="1228875"/>
            <a:ext cx="8861999" cy="15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https://decisionstats.org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https://github.com/SolomonMg/diamonds-data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https://themessier.wordpress.com/2015/06/17/ggplot-in-python-part-1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http://nbviewer.ipython.org/gist/sara-02/d5a61234ef32e60bddda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http://nbviewer.ipython.org/gist/sara-02/d38da4a2023da169ac13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https://gist.github.com/sara-02/4eb520fd1b82521e8a11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lang="en" sz="2400" u="sng"/>
              <a:t>CITATION: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http://ggplot.yhathq.com/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https://github.com/yhat/ggplot</a:t>
            </a:r>
            <a:r>
              <a:rPr lang="en" sz="14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/>
          </a:p>
        </p:txBody>
      </p:sp>
      <p:sp>
        <p:nvSpPr>
          <p:cNvPr id="296" name="Shape 296"/>
          <p:cNvSpPr txBox="1"/>
          <p:nvPr/>
        </p:nvSpPr>
        <p:spPr>
          <a:xfrm>
            <a:off x="3978900" y="3775500"/>
            <a:ext cx="50241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 u="sng"/>
              <a:t>FOR QUERIES:</a:t>
            </a:r>
          </a:p>
          <a:p>
            <a:pPr rtl="0" algn="ctr">
              <a:spcBef>
                <a:spcPts val="0"/>
              </a:spcBef>
              <a:buNone/>
            </a:pPr>
            <a:br>
              <a:rPr b="1" lang="en" sz="2400"/>
            </a:br>
            <a:r>
              <a:rPr lang="en" u="sng">
                <a:solidFill>
                  <a:schemeClr val="hlink"/>
                </a:solidFill>
                <a:hlinkClick r:id="rId11"/>
              </a:rPr>
              <a:t>info@decisionstats.org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sarahmasud02@gmail.com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2957775" y="2245500"/>
            <a:ext cx="2577299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000" u="sng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228350" y="272024"/>
            <a:ext cx="30335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SOURCE OF DATA: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36050" y="1054925"/>
            <a:ext cx="5861099" cy="76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 Diamonds data set is used through the presentation. You can download the data set from: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https://github.com/SolomonMg/diamonds-data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63275" y="2207500"/>
            <a:ext cx="4703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u="sng"/>
              <a:t>HOW TO OBTAIN THE CSV: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936050" y="2849325"/>
            <a:ext cx="6024300" cy="934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METHOD 1:</a:t>
            </a:r>
            <a:r>
              <a:rPr lang="en"/>
              <a:t> Read the RDA file in R and writeback  as CSV.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METHOD 2:</a:t>
            </a:r>
            <a:r>
              <a:rPr lang="en"/>
              <a:t> Use rpy2.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97300" y="130501"/>
            <a:ext cx="8229600" cy="60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WHAT IS ggplot?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3425" y="1167600"/>
            <a:ext cx="8536200" cy="28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400"/>
              <a:t>Created by </a:t>
            </a:r>
            <a:r>
              <a:rPr lang="en" sz="1400" u="sng"/>
              <a:t>H. Wickman</a:t>
            </a:r>
            <a:r>
              <a:rPr lang="en" sz="1400"/>
              <a:t>, ggplot provides an easy interface to generate state of art visualizations.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1400"/>
              <a:t>Written originally for R, its success  enabled it be used  for Python  as well.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b="1" lang="en" sz="1400"/>
              <a:t>COMPONENTS OF ggplot: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</a:rPr>
              <a:t>ggplot API</a:t>
            </a:r>
            <a:r>
              <a:rPr lang="en" sz="1400"/>
              <a:t>- Used to implement the plots.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</a:rPr>
              <a:t>Data</a:t>
            </a:r>
            <a:r>
              <a:rPr lang="en" sz="1400"/>
              <a:t>- Uses data as Data Frames as in pandas.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</a:rPr>
              <a:t>Aesthetics-</a:t>
            </a:r>
            <a:r>
              <a:rPr lang="en" sz="1400"/>
              <a:t> How the axes and theme looks.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</a:rPr>
              <a:t>Layer</a:t>
            </a:r>
            <a:r>
              <a:rPr lang="en" sz="1400"/>
              <a:t>- what information is annotated on top of basic plot.</a:t>
            </a:r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algn="ctr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3500" y="76125"/>
            <a:ext cx="4262699" cy="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 u="sng"/>
              <a:t>TIME TAKEN TO EXECUTE A FUNCTION: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2400" u="sng"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5936" l="2205" r="55044" t="19297"/>
          <a:stretch/>
        </p:blipFill>
        <p:spPr>
          <a:xfrm>
            <a:off x="478500" y="1620275"/>
            <a:ext cx="2805549" cy="101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153100" y="1576750"/>
            <a:ext cx="163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97200" y="4208250"/>
            <a:ext cx="8949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http://stackoverflow.com/questions/6786990/find-out-time-it-took-for-a-python-script-to-complete-execution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 b="0" l="7374" r="19101" t="0"/>
          <a:stretch/>
        </p:blipFill>
        <p:spPr>
          <a:xfrm>
            <a:off x="4306175" y="146375"/>
            <a:ext cx="4837824" cy="40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718975" y="2305325"/>
            <a:ext cx="391500" cy="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5350" y="193350"/>
            <a:ext cx="3044399" cy="55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INPUT THE DATA: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48475" y="965525"/>
            <a:ext cx="3044399" cy="43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Import necessary packages.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48084" t="-8908"/>
          <a:stretch/>
        </p:blipFill>
        <p:spPr>
          <a:xfrm>
            <a:off x="3815700" y="870100"/>
            <a:ext cx="3861549" cy="14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91975" y="3334075"/>
            <a:ext cx="1413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 Data: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38469" t="368"/>
          <a:stretch/>
        </p:blipFill>
        <p:spPr>
          <a:xfrm>
            <a:off x="2381125" y="3436225"/>
            <a:ext cx="4643623" cy="3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0975" y="228350"/>
            <a:ext cx="3587999" cy="68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EXPLORE THE DATA: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83200" y="10044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len()</a:t>
            </a:r>
            <a:r>
              <a:rPr lang="en" sz="1800"/>
              <a:t>- Number of rows in the dataset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b="1" lang="en" sz="1800"/>
              <a:t>2.</a:t>
            </a:r>
            <a:r>
              <a:rPr lang="en" sz="1800"/>
              <a:t> </a:t>
            </a:r>
            <a:r>
              <a:rPr b="1" lang="en" sz="1800"/>
              <a:t>column()</a:t>
            </a:r>
            <a:r>
              <a:rPr lang="en" sz="1800"/>
              <a:t>- What are names of the columns.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48749" t="0"/>
          <a:stretch/>
        </p:blipFill>
        <p:spPr>
          <a:xfrm>
            <a:off x="2751675" y="1768712"/>
            <a:ext cx="4686300" cy="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30786" t="0"/>
          <a:stretch/>
        </p:blipFill>
        <p:spPr>
          <a:xfrm>
            <a:off x="1407600" y="3217775"/>
            <a:ext cx="632880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71825" y="163125"/>
            <a:ext cx="5970000" cy="573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DOES THE COLUMNS CONTAIN: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35450" y="917400"/>
            <a:ext cx="7872600" cy="3475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Carat</a:t>
            </a:r>
            <a:r>
              <a:rPr lang="en" sz="1800"/>
              <a:t>- Weight of the diamond (1 carat=0.2g)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Cut</a:t>
            </a:r>
            <a:r>
              <a:rPr lang="en" sz="1800"/>
              <a:t>- Quality of cut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Color</a:t>
            </a:r>
            <a:r>
              <a:rPr lang="en" sz="1800"/>
              <a:t>- Color of diamond (J-worst D-best)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Clarity</a:t>
            </a:r>
            <a:r>
              <a:rPr lang="en" sz="1800"/>
              <a:t>- A measure of how clear the diamond is.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Cert</a:t>
            </a:r>
            <a:r>
              <a:rPr lang="en" sz="1800"/>
              <a:t>- The level of certification granted.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x</a:t>
            </a:r>
            <a:r>
              <a:rPr lang="en" sz="1800"/>
              <a:t>- Length in mm.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y</a:t>
            </a:r>
            <a:r>
              <a:rPr lang="en" sz="1800"/>
              <a:t>- Breadth in mm.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z</a:t>
            </a:r>
            <a:r>
              <a:rPr lang="en" sz="1800"/>
              <a:t>- Height in mm.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Measurement</a:t>
            </a:r>
            <a:r>
              <a:rPr lang="en" sz="1800"/>
              <a:t>- Volume in terms of x*y*z.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Table</a:t>
            </a:r>
            <a:r>
              <a:rPr lang="en" sz="1800"/>
              <a:t>- Width of top of diamond relative to widest point.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1800"/>
              <a:t>Depth</a:t>
            </a:r>
            <a:r>
              <a:rPr lang="en" sz="1800"/>
              <a:t>- Numerically = (2*z) /(x+y)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