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707C7-4EBD-BE45-8AA3-2721D575F8F5}" type="doc">
      <dgm:prSet loTypeId="urn:microsoft.com/office/officeart/2005/8/layout/cycle2" loCatId="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E4B67B57-B03C-0E44-ABB8-32A2A9EBB2FE}">
      <dgm:prSet phldrT="[Text]"/>
      <dgm:spPr/>
      <dgm:t>
        <a:bodyPr/>
        <a:lstStyle/>
        <a:p>
          <a:r>
            <a:rPr lang="en-GB" dirty="0"/>
            <a:t>Semantic Search</a:t>
          </a:r>
        </a:p>
      </dgm:t>
    </dgm:pt>
    <dgm:pt modelId="{5681CF61-48A8-564D-868F-D5017744AC32}" type="parTrans" cxnId="{05EEAB88-6AF3-4144-A567-60180327452D}">
      <dgm:prSet/>
      <dgm:spPr/>
      <dgm:t>
        <a:bodyPr/>
        <a:lstStyle/>
        <a:p>
          <a:endParaRPr lang="en-GB"/>
        </a:p>
      </dgm:t>
    </dgm:pt>
    <dgm:pt modelId="{A22CAC4C-71E0-1840-8029-9318554778FA}" type="sibTrans" cxnId="{05EEAB88-6AF3-4144-A567-60180327452D}">
      <dgm:prSet/>
      <dgm:spPr/>
      <dgm:t>
        <a:bodyPr/>
        <a:lstStyle/>
        <a:p>
          <a:endParaRPr lang="en-GB"/>
        </a:p>
      </dgm:t>
    </dgm:pt>
    <dgm:pt modelId="{DC90208A-5626-D349-89AF-D95B8C8F54AD}">
      <dgm:prSet phldrT="[Text]"/>
      <dgm:spPr/>
      <dgm:t>
        <a:bodyPr/>
        <a:lstStyle/>
        <a:p>
          <a:r>
            <a:rPr lang="en-GB" dirty="0"/>
            <a:t>LLM</a:t>
          </a:r>
        </a:p>
      </dgm:t>
    </dgm:pt>
    <dgm:pt modelId="{64D1EC31-7DB4-F544-B82A-5BE960DB32FF}" type="parTrans" cxnId="{65ADEFA8-AF50-2349-9280-F185E025FFE7}">
      <dgm:prSet/>
      <dgm:spPr/>
      <dgm:t>
        <a:bodyPr/>
        <a:lstStyle/>
        <a:p>
          <a:endParaRPr lang="en-GB"/>
        </a:p>
      </dgm:t>
    </dgm:pt>
    <dgm:pt modelId="{D3A95E3F-C148-6C45-B739-0263F35A29E7}" type="sibTrans" cxnId="{65ADEFA8-AF50-2349-9280-F185E025FFE7}">
      <dgm:prSet/>
      <dgm:spPr/>
      <dgm:t>
        <a:bodyPr/>
        <a:lstStyle/>
        <a:p>
          <a:endParaRPr lang="en-GB"/>
        </a:p>
      </dgm:t>
    </dgm:pt>
    <dgm:pt modelId="{D707FB66-60E3-2B45-BD64-9EDA289E7638}">
      <dgm:prSet phldrT="[Text]"/>
      <dgm:spPr/>
      <dgm:t>
        <a:bodyPr/>
        <a:lstStyle/>
        <a:p>
          <a:r>
            <a:rPr lang="en-GB" dirty="0" err="1"/>
            <a:t>Vectore</a:t>
          </a:r>
          <a:r>
            <a:rPr lang="en-GB" dirty="0"/>
            <a:t> Store</a:t>
          </a:r>
        </a:p>
        <a:p>
          <a:r>
            <a:rPr lang="en-GB" dirty="0"/>
            <a:t>Knowledge DB</a:t>
          </a:r>
        </a:p>
      </dgm:t>
    </dgm:pt>
    <dgm:pt modelId="{6CC116DF-37FD-0344-90EA-15718210D910}" type="parTrans" cxnId="{57A07671-CCB3-3549-B156-134E82859839}">
      <dgm:prSet/>
      <dgm:spPr/>
      <dgm:t>
        <a:bodyPr/>
        <a:lstStyle/>
        <a:p>
          <a:endParaRPr lang="en-GB"/>
        </a:p>
      </dgm:t>
    </dgm:pt>
    <dgm:pt modelId="{E62E4196-2FC6-4341-A103-A957B69C45AA}" type="sibTrans" cxnId="{57A07671-CCB3-3549-B156-134E82859839}">
      <dgm:prSet/>
      <dgm:spPr/>
      <dgm:t>
        <a:bodyPr/>
        <a:lstStyle/>
        <a:p>
          <a:endParaRPr lang="en-GB"/>
        </a:p>
      </dgm:t>
    </dgm:pt>
    <dgm:pt modelId="{98990058-8802-4D4A-9C69-81D6FC279D9E}">
      <dgm:prSet phldrT="[Text]"/>
      <dgm:spPr/>
      <dgm:t>
        <a:bodyPr/>
        <a:lstStyle/>
        <a:p>
          <a:r>
            <a:rPr lang="en-GB" dirty="0"/>
            <a:t>Answer</a:t>
          </a:r>
        </a:p>
      </dgm:t>
    </dgm:pt>
    <dgm:pt modelId="{0144CE8B-0CCA-0B47-A7D6-29C5FFD25CFF}" type="parTrans" cxnId="{01F4370F-727D-6344-BC45-4D12B495B0CC}">
      <dgm:prSet/>
      <dgm:spPr/>
      <dgm:t>
        <a:bodyPr/>
        <a:lstStyle/>
        <a:p>
          <a:endParaRPr lang="en-GB"/>
        </a:p>
      </dgm:t>
    </dgm:pt>
    <dgm:pt modelId="{C90A6B7F-622D-3A45-85DA-8347895486CF}" type="sibTrans" cxnId="{01F4370F-727D-6344-BC45-4D12B495B0CC}">
      <dgm:prSet/>
      <dgm:spPr/>
      <dgm:t>
        <a:bodyPr/>
        <a:lstStyle/>
        <a:p>
          <a:endParaRPr lang="en-GB"/>
        </a:p>
      </dgm:t>
    </dgm:pt>
    <dgm:pt modelId="{976CA637-E7FD-9F42-9DCC-0A375760AD9A}">
      <dgm:prSet phldrT="[Text]"/>
      <dgm:spPr/>
      <dgm:t>
        <a:bodyPr/>
        <a:lstStyle/>
        <a:p>
          <a:r>
            <a:rPr lang="en-GB" dirty="0"/>
            <a:t>Question ?</a:t>
          </a:r>
        </a:p>
      </dgm:t>
    </dgm:pt>
    <dgm:pt modelId="{5CB5E1BB-EA06-1D4F-8BD1-1D19E24E67AD}" type="parTrans" cxnId="{6C9E2797-4C17-D847-8C77-E2EAFBDC5746}">
      <dgm:prSet/>
      <dgm:spPr/>
      <dgm:t>
        <a:bodyPr/>
        <a:lstStyle/>
        <a:p>
          <a:endParaRPr lang="en-GB"/>
        </a:p>
      </dgm:t>
    </dgm:pt>
    <dgm:pt modelId="{D2B3C4AA-D886-A44B-AE2F-F76D513E13A7}" type="sibTrans" cxnId="{6C9E2797-4C17-D847-8C77-E2EAFBDC5746}">
      <dgm:prSet/>
      <dgm:spPr/>
      <dgm:t>
        <a:bodyPr/>
        <a:lstStyle/>
        <a:p>
          <a:endParaRPr lang="en-GB"/>
        </a:p>
      </dgm:t>
    </dgm:pt>
    <dgm:pt modelId="{DAE43B47-3E71-5D45-B3B6-BDB5CB57AA38}">
      <dgm:prSet phldrT="[Text]"/>
      <dgm:spPr/>
      <dgm:t>
        <a:bodyPr/>
        <a:lstStyle/>
        <a:p>
          <a:r>
            <a:rPr lang="en-GB" dirty="0"/>
            <a:t>Ranked Result</a:t>
          </a:r>
        </a:p>
      </dgm:t>
    </dgm:pt>
    <dgm:pt modelId="{81126DBD-B036-C349-9572-BDE553FB7DA8}" type="parTrans" cxnId="{7293CB0F-9BBD-5645-B445-999FFD2FEC04}">
      <dgm:prSet/>
      <dgm:spPr/>
      <dgm:t>
        <a:bodyPr/>
        <a:lstStyle/>
        <a:p>
          <a:endParaRPr lang="en-GB"/>
        </a:p>
      </dgm:t>
    </dgm:pt>
    <dgm:pt modelId="{A1A67B0B-0315-C344-AC11-68F0B173AE85}" type="sibTrans" cxnId="{7293CB0F-9BBD-5645-B445-999FFD2FEC04}">
      <dgm:prSet/>
      <dgm:spPr/>
      <dgm:t>
        <a:bodyPr/>
        <a:lstStyle/>
        <a:p>
          <a:endParaRPr lang="en-GB"/>
        </a:p>
      </dgm:t>
    </dgm:pt>
    <dgm:pt modelId="{32AF9535-A7C4-6744-8197-E0BE7952910F}" type="pres">
      <dgm:prSet presAssocID="{B95707C7-4EBD-BE45-8AA3-2721D575F8F5}" presName="cycle" presStyleCnt="0">
        <dgm:presLayoutVars>
          <dgm:dir/>
          <dgm:resizeHandles val="exact"/>
        </dgm:presLayoutVars>
      </dgm:prSet>
      <dgm:spPr/>
    </dgm:pt>
    <dgm:pt modelId="{EFD6634D-DBDD-7141-8CE3-9A59C98CADAE}" type="pres">
      <dgm:prSet presAssocID="{E4B67B57-B03C-0E44-ABB8-32A2A9EBB2FE}" presName="node" presStyleLbl="node1" presStyleIdx="0" presStyleCnt="6">
        <dgm:presLayoutVars>
          <dgm:bulletEnabled val="1"/>
        </dgm:presLayoutVars>
      </dgm:prSet>
      <dgm:spPr/>
    </dgm:pt>
    <dgm:pt modelId="{55CCADA4-CF21-9947-8506-F8438D98F24C}" type="pres">
      <dgm:prSet presAssocID="{A22CAC4C-71E0-1840-8029-9318554778FA}" presName="sibTrans" presStyleLbl="sibTrans2D1" presStyleIdx="0" presStyleCnt="6" custAng="12070278"/>
      <dgm:spPr/>
    </dgm:pt>
    <dgm:pt modelId="{7D16FF72-EC62-6149-BD76-A76E844495E8}" type="pres">
      <dgm:prSet presAssocID="{A22CAC4C-71E0-1840-8029-9318554778FA}" presName="connectorText" presStyleLbl="sibTrans2D1" presStyleIdx="0" presStyleCnt="6"/>
      <dgm:spPr/>
    </dgm:pt>
    <dgm:pt modelId="{85470436-2534-DB44-A089-31F199AF02E6}" type="pres">
      <dgm:prSet presAssocID="{976CA637-E7FD-9F42-9DCC-0A375760AD9A}" presName="node" presStyleLbl="node1" presStyleIdx="1" presStyleCnt="6">
        <dgm:presLayoutVars>
          <dgm:bulletEnabled val="1"/>
        </dgm:presLayoutVars>
      </dgm:prSet>
      <dgm:spPr/>
    </dgm:pt>
    <dgm:pt modelId="{74761FE7-5C11-4443-A86C-CF67020CD0BB}" type="pres">
      <dgm:prSet presAssocID="{D2B3C4AA-D886-A44B-AE2F-F76D513E13A7}" presName="sibTrans" presStyleLbl="sibTrans2D1" presStyleIdx="1" presStyleCnt="6" custAng="11128002"/>
      <dgm:spPr/>
    </dgm:pt>
    <dgm:pt modelId="{A82C618C-F52D-0D43-ACB1-F0503B0F65DB}" type="pres">
      <dgm:prSet presAssocID="{D2B3C4AA-D886-A44B-AE2F-F76D513E13A7}" presName="connectorText" presStyleLbl="sibTrans2D1" presStyleIdx="1" presStyleCnt="6"/>
      <dgm:spPr/>
    </dgm:pt>
    <dgm:pt modelId="{C887231D-DDE8-D54D-8463-945A6EFB277D}" type="pres">
      <dgm:prSet presAssocID="{98990058-8802-4D4A-9C69-81D6FC279D9E}" presName="node" presStyleLbl="node1" presStyleIdx="2" presStyleCnt="6">
        <dgm:presLayoutVars>
          <dgm:bulletEnabled val="1"/>
        </dgm:presLayoutVars>
      </dgm:prSet>
      <dgm:spPr/>
    </dgm:pt>
    <dgm:pt modelId="{A04DBEE7-6F8E-1E47-BEEE-4B07856F2C2F}" type="pres">
      <dgm:prSet presAssocID="{C90A6B7F-622D-3A45-85DA-8347895486CF}" presName="sibTrans" presStyleLbl="sibTrans2D1" presStyleIdx="2" presStyleCnt="6" custAng="10289650"/>
      <dgm:spPr/>
    </dgm:pt>
    <dgm:pt modelId="{8C102C64-B93C-634E-A3EC-E735D4205EB4}" type="pres">
      <dgm:prSet presAssocID="{C90A6B7F-622D-3A45-85DA-8347895486CF}" presName="connectorText" presStyleLbl="sibTrans2D1" presStyleIdx="2" presStyleCnt="6"/>
      <dgm:spPr/>
    </dgm:pt>
    <dgm:pt modelId="{F9AB4167-51F1-E748-8A04-B543CA9DB34E}" type="pres">
      <dgm:prSet presAssocID="{DC90208A-5626-D349-89AF-D95B8C8F54AD}" presName="node" presStyleLbl="node1" presStyleIdx="3" presStyleCnt="6">
        <dgm:presLayoutVars>
          <dgm:bulletEnabled val="1"/>
        </dgm:presLayoutVars>
      </dgm:prSet>
      <dgm:spPr/>
    </dgm:pt>
    <dgm:pt modelId="{B3B79BF5-3F27-2144-8DA5-B7B00A9EBF78}" type="pres">
      <dgm:prSet presAssocID="{D3A95E3F-C148-6C45-B739-0263F35A29E7}" presName="sibTrans" presStyleLbl="sibTrans2D1" presStyleIdx="3" presStyleCnt="6" custAng="10800000"/>
      <dgm:spPr/>
    </dgm:pt>
    <dgm:pt modelId="{C5648D01-155F-E440-B8F4-791C2E17F156}" type="pres">
      <dgm:prSet presAssocID="{D3A95E3F-C148-6C45-B739-0263F35A29E7}" presName="connectorText" presStyleLbl="sibTrans2D1" presStyleIdx="3" presStyleCnt="6"/>
      <dgm:spPr/>
    </dgm:pt>
    <dgm:pt modelId="{AD2F04B4-1980-B647-8D36-7217E107E661}" type="pres">
      <dgm:prSet presAssocID="{DAE43B47-3E71-5D45-B3B6-BDB5CB57AA38}" presName="node" presStyleLbl="node1" presStyleIdx="4" presStyleCnt="6">
        <dgm:presLayoutVars>
          <dgm:bulletEnabled val="1"/>
        </dgm:presLayoutVars>
      </dgm:prSet>
      <dgm:spPr/>
    </dgm:pt>
    <dgm:pt modelId="{2CB2CC34-D6D9-584D-92AE-A835913449CF}" type="pres">
      <dgm:prSet presAssocID="{A1A67B0B-0315-C344-AC11-68F0B173AE85}" presName="sibTrans" presStyleLbl="sibTrans2D1" presStyleIdx="4" presStyleCnt="6" custAng="10800000" custLinFactNeighborX="3435"/>
      <dgm:spPr/>
    </dgm:pt>
    <dgm:pt modelId="{6C223D26-EEE4-CE42-823A-D6867D9B531F}" type="pres">
      <dgm:prSet presAssocID="{A1A67B0B-0315-C344-AC11-68F0B173AE85}" presName="connectorText" presStyleLbl="sibTrans2D1" presStyleIdx="4" presStyleCnt="6"/>
      <dgm:spPr/>
    </dgm:pt>
    <dgm:pt modelId="{66E11D6A-68B5-6C45-BAC6-77F301FEB9BA}" type="pres">
      <dgm:prSet presAssocID="{D707FB66-60E3-2B45-BD64-9EDA289E7638}" presName="node" presStyleLbl="node1" presStyleIdx="5" presStyleCnt="6">
        <dgm:presLayoutVars>
          <dgm:bulletEnabled val="1"/>
        </dgm:presLayoutVars>
      </dgm:prSet>
      <dgm:spPr/>
    </dgm:pt>
    <dgm:pt modelId="{8F919E0C-4456-1D45-8DC7-4FFD799E7732}" type="pres">
      <dgm:prSet presAssocID="{E62E4196-2FC6-4341-A103-A957B69C45AA}" presName="sibTrans" presStyleLbl="sibTrans2D1" presStyleIdx="5" presStyleCnt="6" custAng="11002176"/>
      <dgm:spPr/>
    </dgm:pt>
    <dgm:pt modelId="{67D1E776-E2D6-624C-9A43-D835A782384F}" type="pres">
      <dgm:prSet presAssocID="{E62E4196-2FC6-4341-A103-A957B69C45AA}" presName="connectorText" presStyleLbl="sibTrans2D1" presStyleIdx="5" presStyleCnt="6"/>
      <dgm:spPr/>
    </dgm:pt>
  </dgm:ptLst>
  <dgm:cxnLst>
    <dgm:cxn modelId="{9F6CEB00-31AC-2B44-AE36-2D62897E1C71}" type="presOf" srcId="{D707FB66-60E3-2B45-BD64-9EDA289E7638}" destId="{66E11D6A-68B5-6C45-BAC6-77F301FEB9BA}" srcOrd="0" destOrd="0" presId="urn:microsoft.com/office/officeart/2005/8/layout/cycle2"/>
    <dgm:cxn modelId="{5B1C4E06-C819-BD43-8699-4B906E698244}" type="presOf" srcId="{D2B3C4AA-D886-A44B-AE2F-F76D513E13A7}" destId="{A82C618C-F52D-0D43-ACB1-F0503B0F65DB}" srcOrd="1" destOrd="0" presId="urn:microsoft.com/office/officeart/2005/8/layout/cycle2"/>
    <dgm:cxn modelId="{01F4370F-727D-6344-BC45-4D12B495B0CC}" srcId="{B95707C7-4EBD-BE45-8AA3-2721D575F8F5}" destId="{98990058-8802-4D4A-9C69-81D6FC279D9E}" srcOrd="2" destOrd="0" parTransId="{0144CE8B-0CCA-0B47-A7D6-29C5FFD25CFF}" sibTransId="{C90A6B7F-622D-3A45-85DA-8347895486CF}"/>
    <dgm:cxn modelId="{7293CB0F-9BBD-5645-B445-999FFD2FEC04}" srcId="{B95707C7-4EBD-BE45-8AA3-2721D575F8F5}" destId="{DAE43B47-3E71-5D45-B3B6-BDB5CB57AA38}" srcOrd="4" destOrd="0" parTransId="{81126DBD-B036-C349-9572-BDE553FB7DA8}" sibTransId="{A1A67B0B-0315-C344-AC11-68F0B173AE85}"/>
    <dgm:cxn modelId="{AB3CA82E-E7E0-8648-994E-1559D385950C}" type="presOf" srcId="{A1A67B0B-0315-C344-AC11-68F0B173AE85}" destId="{6C223D26-EEE4-CE42-823A-D6867D9B531F}" srcOrd="1" destOrd="0" presId="urn:microsoft.com/office/officeart/2005/8/layout/cycle2"/>
    <dgm:cxn modelId="{8BE8F730-25A6-7A45-B560-6676B36B27CB}" type="presOf" srcId="{DC90208A-5626-D349-89AF-D95B8C8F54AD}" destId="{F9AB4167-51F1-E748-8A04-B543CA9DB34E}" srcOrd="0" destOrd="0" presId="urn:microsoft.com/office/officeart/2005/8/layout/cycle2"/>
    <dgm:cxn modelId="{11EF983F-06F2-F14E-A848-D7B5D1FDCCEE}" type="presOf" srcId="{D2B3C4AA-D886-A44B-AE2F-F76D513E13A7}" destId="{74761FE7-5C11-4443-A86C-CF67020CD0BB}" srcOrd="0" destOrd="0" presId="urn:microsoft.com/office/officeart/2005/8/layout/cycle2"/>
    <dgm:cxn modelId="{A4198554-754B-AA41-A53B-C173D998E934}" type="presOf" srcId="{C90A6B7F-622D-3A45-85DA-8347895486CF}" destId="{8C102C64-B93C-634E-A3EC-E735D4205EB4}" srcOrd="1" destOrd="0" presId="urn:microsoft.com/office/officeart/2005/8/layout/cycle2"/>
    <dgm:cxn modelId="{711EE263-0736-4E4C-B6DD-91E9A99DA52E}" type="presOf" srcId="{D3A95E3F-C148-6C45-B739-0263F35A29E7}" destId="{C5648D01-155F-E440-B8F4-791C2E17F156}" srcOrd="1" destOrd="0" presId="urn:microsoft.com/office/officeart/2005/8/layout/cycle2"/>
    <dgm:cxn modelId="{57A07671-CCB3-3549-B156-134E82859839}" srcId="{B95707C7-4EBD-BE45-8AA3-2721D575F8F5}" destId="{D707FB66-60E3-2B45-BD64-9EDA289E7638}" srcOrd="5" destOrd="0" parTransId="{6CC116DF-37FD-0344-90EA-15718210D910}" sibTransId="{E62E4196-2FC6-4341-A103-A957B69C45AA}"/>
    <dgm:cxn modelId="{8EFD4F72-9469-6645-B278-2A56B18BCCBA}" type="presOf" srcId="{D3A95E3F-C148-6C45-B739-0263F35A29E7}" destId="{B3B79BF5-3F27-2144-8DA5-B7B00A9EBF78}" srcOrd="0" destOrd="0" presId="urn:microsoft.com/office/officeart/2005/8/layout/cycle2"/>
    <dgm:cxn modelId="{AF863885-11A1-7B47-9B82-4454277F4839}" type="presOf" srcId="{A22CAC4C-71E0-1840-8029-9318554778FA}" destId="{7D16FF72-EC62-6149-BD76-A76E844495E8}" srcOrd="1" destOrd="0" presId="urn:microsoft.com/office/officeart/2005/8/layout/cycle2"/>
    <dgm:cxn modelId="{05EEAB88-6AF3-4144-A567-60180327452D}" srcId="{B95707C7-4EBD-BE45-8AA3-2721D575F8F5}" destId="{E4B67B57-B03C-0E44-ABB8-32A2A9EBB2FE}" srcOrd="0" destOrd="0" parTransId="{5681CF61-48A8-564D-868F-D5017744AC32}" sibTransId="{A22CAC4C-71E0-1840-8029-9318554778FA}"/>
    <dgm:cxn modelId="{6C9E2797-4C17-D847-8C77-E2EAFBDC5746}" srcId="{B95707C7-4EBD-BE45-8AA3-2721D575F8F5}" destId="{976CA637-E7FD-9F42-9DCC-0A375760AD9A}" srcOrd="1" destOrd="0" parTransId="{5CB5E1BB-EA06-1D4F-8BD1-1D19E24E67AD}" sibTransId="{D2B3C4AA-D886-A44B-AE2F-F76D513E13A7}"/>
    <dgm:cxn modelId="{EEB4B29A-090C-2445-8CF9-7EA4A10332E8}" type="presOf" srcId="{976CA637-E7FD-9F42-9DCC-0A375760AD9A}" destId="{85470436-2534-DB44-A089-31F199AF02E6}" srcOrd="0" destOrd="0" presId="urn:microsoft.com/office/officeart/2005/8/layout/cycle2"/>
    <dgm:cxn modelId="{65ADEFA8-AF50-2349-9280-F185E025FFE7}" srcId="{B95707C7-4EBD-BE45-8AA3-2721D575F8F5}" destId="{DC90208A-5626-D349-89AF-D95B8C8F54AD}" srcOrd="3" destOrd="0" parTransId="{64D1EC31-7DB4-F544-B82A-5BE960DB32FF}" sibTransId="{D3A95E3F-C148-6C45-B739-0263F35A29E7}"/>
    <dgm:cxn modelId="{0AB8A8AC-3791-5148-8E5E-701B0749EC9B}" type="presOf" srcId="{E62E4196-2FC6-4341-A103-A957B69C45AA}" destId="{8F919E0C-4456-1D45-8DC7-4FFD799E7732}" srcOrd="0" destOrd="0" presId="urn:microsoft.com/office/officeart/2005/8/layout/cycle2"/>
    <dgm:cxn modelId="{96E7F7BB-9198-0640-A719-11A940CBEE88}" type="presOf" srcId="{E62E4196-2FC6-4341-A103-A957B69C45AA}" destId="{67D1E776-E2D6-624C-9A43-D835A782384F}" srcOrd="1" destOrd="0" presId="urn:microsoft.com/office/officeart/2005/8/layout/cycle2"/>
    <dgm:cxn modelId="{338B29BC-4CCD-9641-94A4-3DFB4D08FDFE}" type="presOf" srcId="{98990058-8802-4D4A-9C69-81D6FC279D9E}" destId="{C887231D-DDE8-D54D-8463-945A6EFB277D}" srcOrd="0" destOrd="0" presId="urn:microsoft.com/office/officeart/2005/8/layout/cycle2"/>
    <dgm:cxn modelId="{29EEE8BC-FCA2-1746-AC3F-E36D190A0DA4}" type="presOf" srcId="{DAE43B47-3E71-5D45-B3B6-BDB5CB57AA38}" destId="{AD2F04B4-1980-B647-8D36-7217E107E661}" srcOrd="0" destOrd="0" presId="urn:microsoft.com/office/officeart/2005/8/layout/cycle2"/>
    <dgm:cxn modelId="{366AF8D1-5950-A746-8C38-E22D0D830AF0}" type="presOf" srcId="{C90A6B7F-622D-3A45-85DA-8347895486CF}" destId="{A04DBEE7-6F8E-1E47-BEEE-4B07856F2C2F}" srcOrd="0" destOrd="0" presId="urn:microsoft.com/office/officeart/2005/8/layout/cycle2"/>
    <dgm:cxn modelId="{105F83D7-3DEA-1D45-B11E-CCD23DD73E5F}" type="presOf" srcId="{A22CAC4C-71E0-1840-8029-9318554778FA}" destId="{55CCADA4-CF21-9947-8506-F8438D98F24C}" srcOrd="0" destOrd="0" presId="urn:microsoft.com/office/officeart/2005/8/layout/cycle2"/>
    <dgm:cxn modelId="{568330E8-904E-D044-A8CB-4F15D37FF596}" type="presOf" srcId="{E4B67B57-B03C-0E44-ABB8-32A2A9EBB2FE}" destId="{EFD6634D-DBDD-7141-8CE3-9A59C98CADAE}" srcOrd="0" destOrd="0" presId="urn:microsoft.com/office/officeart/2005/8/layout/cycle2"/>
    <dgm:cxn modelId="{AE6977FB-2D10-0F4D-A866-077078A03EE7}" type="presOf" srcId="{B95707C7-4EBD-BE45-8AA3-2721D575F8F5}" destId="{32AF9535-A7C4-6744-8197-E0BE7952910F}" srcOrd="0" destOrd="0" presId="urn:microsoft.com/office/officeart/2005/8/layout/cycle2"/>
    <dgm:cxn modelId="{9B278FFF-B07E-3D44-8CB6-AF81EDFE68AB}" type="presOf" srcId="{A1A67B0B-0315-C344-AC11-68F0B173AE85}" destId="{2CB2CC34-D6D9-584D-92AE-A835913449CF}" srcOrd="0" destOrd="0" presId="urn:microsoft.com/office/officeart/2005/8/layout/cycle2"/>
    <dgm:cxn modelId="{DED16B9A-B5B2-904C-ADE0-7F29557DC0B1}" type="presParOf" srcId="{32AF9535-A7C4-6744-8197-E0BE7952910F}" destId="{EFD6634D-DBDD-7141-8CE3-9A59C98CADAE}" srcOrd="0" destOrd="0" presId="urn:microsoft.com/office/officeart/2005/8/layout/cycle2"/>
    <dgm:cxn modelId="{410D8671-58CC-8647-8758-02B10B28FAB2}" type="presParOf" srcId="{32AF9535-A7C4-6744-8197-E0BE7952910F}" destId="{55CCADA4-CF21-9947-8506-F8438D98F24C}" srcOrd="1" destOrd="0" presId="urn:microsoft.com/office/officeart/2005/8/layout/cycle2"/>
    <dgm:cxn modelId="{364FBD23-2D50-CD4E-A38A-EF4AD73F2742}" type="presParOf" srcId="{55CCADA4-CF21-9947-8506-F8438D98F24C}" destId="{7D16FF72-EC62-6149-BD76-A76E844495E8}" srcOrd="0" destOrd="0" presId="urn:microsoft.com/office/officeart/2005/8/layout/cycle2"/>
    <dgm:cxn modelId="{D304CF44-F893-5649-87C9-2B55EB92278D}" type="presParOf" srcId="{32AF9535-A7C4-6744-8197-E0BE7952910F}" destId="{85470436-2534-DB44-A089-31F199AF02E6}" srcOrd="2" destOrd="0" presId="urn:microsoft.com/office/officeart/2005/8/layout/cycle2"/>
    <dgm:cxn modelId="{F50276E0-A81F-8F4F-B64C-2204734CD34B}" type="presParOf" srcId="{32AF9535-A7C4-6744-8197-E0BE7952910F}" destId="{74761FE7-5C11-4443-A86C-CF67020CD0BB}" srcOrd="3" destOrd="0" presId="urn:microsoft.com/office/officeart/2005/8/layout/cycle2"/>
    <dgm:cxn modelId="{6AFC2378-380F-ED47-A1BF-21643D662AF5}" type="presParOf" srcId="{74761FE7-5C11-4443-A86C-CF67020CD0BB}" destId="{A82C618C-F52D-0D43-ACB1-F0503B0F65DB}" srcOrd="0" destOrd="0" presId="urn:microsoft.com/office/officeart/2005/8/layout/cycle2"/>
    <dgm:cxn modelId="{0839257E-B304-A047-9D1D-4737979A4F93}" type="presParOf" srcId="{32AF9535-A7C4-6744-8197-E0BE7952910F}" destId="{C887231D-DDE8-D54D-8463-945A6EFB277D}" srcOrd="4" destOrd="0" presId="urn:microsoft.com/office/officeart/2005/8/layout/cycle2"/>
    <dgm:cxn modelId="{6148B95E-04D1-0B41-821A-FE48EB543F63}" type="presParOf" srcId="{32AF9535-A7C4-6744-8197-E0BE7952910F}" destId="{A04DBEE7-6F8E-1E47-BEEE-4B07856F2C2F}" srcOrd="5" destOrd="0" presId="urn:microsoft.com/office/officeart/2005/8/layout/cycle2"/>
    <dgm:cxn modelId="{EF673945-C74D-8046-836B-5BF4618A3768}" type="presParOf" srcId="{A04DBEE7-6F8E-1E47-BEEE-4B07856F2C2F}" destId="{8C102C64-B93C-634E-A3EC-E735D4205EB4}" srcOrd="0" destOrd="0" presId="urn:microsoft.com/office/officeart/2005/8/layout/cycle2"/>
    <dgm:cxn modelId="{1E018C65-FC18-3D49-B4AF-57ABFBC7F1C2}" type="presParOf" srcId="{32AF9535-A7C4-6744-8197-E0BE7952910F}" destId="{F9AB4167-51F1-E748-8A04-B543CA9DB34E}" srcOrd="6" destOrd="0" presId="urn:microsoft.com/office/officeart/2005/8/layout/cycle2"/>
    <dgm:cxn modelId="{9BDCF74D-A6B3-5C4F-B90E-BFCDCAD94B29}" type="presParOf" srcId="{32AF9535-A7C4-6744-8197-E0BE7952910F}" destId="{B3B79BF5-3F27-2144-8DA5-B7B00A9EBF78}" srcOrd="7" destOrd="0" presId="urn:microsoft.com/office/officeart/2005/8/layout/cycle2"/>
    <dgm:cxn modelId="{3F2F54E6-1C8B-A54C-8E95-EB4DC14EBC2B}" type="presParOf" srcId="{B3B79BF5-3F27-2144-8DA5-B7B00A9EBF78}" destId="{C5648D01-155F-E440-B8F4-791C2E17F156}" srcOrd="0" destOrd="0" presId="urn:microsoft.com/office/officeart/2005/8/layout/cycle2"/>
    <dgm:cxn modelId="{0F556CD2-DEB0-0741-A8A9-663ACDD25689}" type="presParOf" srcId="{32AF9535-A7C4-6744-8197-E0BE7952910F}" destId="{AD2F04B4-1980-B647-8D36-7217E107E661}" srcOrd="8" destOrd="0" presId="urn:microsoft.com/office/officeart/2005/8/layout/cycle2"/>
    <dgm:cxn modelId="{4EA23E84-72D9-634B-B70B-ED01F230DE9D}" type="presParOf" srcId="{32AF9535-A7C4-6744-8197-E0BE7952910F}" destId="{2CB2CC34-D6D9-584D-92AE-A835913449CF}" srcOrd="9" destOrd="0" presId="urn:microsoft.com/office/officeart/2005/8/layout/cycle2"/>
    <dgm:cxn modelId="{552F1960-EEF5-8F41-A1BF-E822E55206ED}" type="presParOf" srcId="{2CB2CC34-D6D9-584D-92AE-A835913449CF}" destId="{6C223D26-EEE4-CE42-823A-D6867D9B531F}" srcOrd="0" destOrd="0" presId="urn:microsoft.com/office/officeart/2005/8/layout/cycle2"/>
    <dgm:cxn modelId="{0548965F-7AAC-F14D-A527-1D9AC19BC8AC}" type="presParOf" srcId="{32AF9535-A7C4-6744-8197-E0BE7952910F}" destId="{66E11D6A-68B5-6C45-BAC6-77F301FEB9BA}" srcOrd="10" destOrd="0" presId="urn:microsoft.com/office/officeart/2005/8/layout/cycle2"/>
    <dgm:cxn modelId="{A5EC8D6B-7B4A-3B46-ABC4-DB2BDE304EE6}" type="presParOf" srcId="{32AF9535-A7C4-6744-8197-E0BE7952910F}" destId="{8F919E0C-4456-1D45-8DC7-4FFD799E7732}" srcOrd="11" destOrd="0" presId="urn:microsoft.com/office/officeart/2005/8/layout/cycle2"/>
    <dgm:cxn modelId="{18464142-3341-DC4F-8461-C4C80A3A495A}" type="presParOf" srcId="{8F919E0C-4456-1D45-8DC7-4FFD799E7732}" destId="{67D1E776-E2D6-624C-9A43-D835A782384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6634D-DBDD-7141-8CE3-9A59C98CADAE}">
      <dsp:nvSpPr>
        <dsp:cNvPr id="0" name=""/>
        <dsp:cNvSpPr/>
      </dsp:nvSpPr>
      <dsp:spPr>
        <a:xfrm>
          <a:off x="3387328" y="632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Semantic Search</a:t>
          </a:r>
        </a:p>
      </dsp:txBody>
      <dsp:txXfrm>
        <a:off x="3585520" y="198824"/>
        <a:ext cx="956959" cy="956959"/>
      </dsp:txXfrm>
    </dsp:sp>
    <dsp:sp modelId="{55CCADA4-CF21-9947-8506-F8438D98F24C}">
      <dsp:nvSpPr>
        <dsp:cNvPr id="0" name=""/>
        <dsp:cNvSpPr/>
      </dsp:nvSpPr>
      <dsp:spPr>
        <a:xfrm rot="13870278">
          <a:off x="4755226" y="951844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843011" y="1085228"/>
        <a:ext cx="251792" cy="274051"/>
      </dsp:txXfrm>
    </dsp:sp>
    <dsp:sp modelId="{85470436-2534-DB44-A089-31F199AF02E6}">
      <dsp:nvSpPr>
        <dsp:cNvPr id="0" name=""/>
        <dsp:cNvSpPr/>
      </dsp:nvSpPr>
      <dsp:spPr>
        <a:xfrm>
          <a:off x="5147117" y="1016646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Question ?</a:t>
          </a:r>
        </a:p>
      </dsp:txBody>
      <dsp:txXfrm>
        <a:off x="5345309" y="1214838"/>
        <a:ext cx="956959" cy="956959"/>
      </dsp:txXfrm>
    </dsp:sp>
    <dsp:sp modelId="{74761FE7-5C11-4443-A86C-CF67020CD0BB}">
      <dsp:nvSpPr>
        <dsp:cNvPr id="0" name=""/>
        <dsp:cNvSpPr/>
      </dsp:nvSpPr>
      <dsp:spPr>
        <a:xfrm rot="16528002">
          <a:off x="5643937" y="2470776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692752" y="2615837"/>
        <a:ext cx="251792" cy="274051"/>
      </dsp:txXfrm>
    </dsp:sp>
    <dsp:sp modelId="{C887231D-DDE8-D54D-8463-945A6EFB277D}">
      <dsp:nvSpPr>
        <dsp:cNvPr id="0" name=""/>
        <dsp:cNvSpPr/>
      </dsp:nvSpPr>
      <dsp:spPr>
        <a:xfrm>
          <a:off x="5147117" y="3048676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Answer</a:t>
          </a:r>
        </a:p>
      </dsp:txBody>
      <dsp:txXfrm>
        <a:off x="5345309" y="3246868"/>
        <a:ext cx="956959" cy="956959"/>
      </dsp:txXfrm>
    </dsp:sp>
    <dsp:sp modelId="{A04DBEE7-6F8E-1E47-BEEE-4B07856F2C2F}">
      <dsp:nvSpPr>
        <dsp:cNvPr id="0" name=""/>
        <dsp:cNvSpPr/>
      </dsp:nvSpPr>
      <dsp:spPr>
        <a:xfrm rot="19289650">
          <a:off x="4772859" y="3999888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4784592" y="4124831"/>
        <a:ext cx="251792" cy="274051"/>
      </dsp:txXfrm>
    </dsp:sp>
    <dsp:sp modelId="{F9AB4167-51F1-E748-8A04-B543CA9DB34E}">
      <dsp:nvSpPr>
        <dsp:cNvPr id="0" name=""/>
        <dsp:cNvSpPr/>
      </dsp:nvSpPr>
      <dsp:spPr>
        <a:xfrm>
          <a:off x="3387328" y="4064691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LLM</a:t>
          </a:r>
        </a:p>
      </dsp:txBody>
      <dsp:txXfrm>
        <a:off x="3585520" y="4262883"/>
        <a:ext cx="956959" cy="956959"/>
      </dsp:txXfrm>
    </dsp:sp>
    <dsp:sp modelId="{B3B79BF5-3F27-2144-8DA5-B7B00A9EBF78}">
      <dsp:nvSpPr>
        <dsp:cNvPr id="0" name=""/>
        <dsp:cNvSpPr/>
      </dsp:nvSpPr>
      <dsp:spPr>
        <a:xfrm rot="1800000">
          <a:off x="3013070" y="4010069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3020299" y="4074442"/>
        <a:ext cx="251792" cy="274051"/>
      </dsp:txXfrm>
    </dsp:sp>
    <dsp:sp modelId="{AD2F04B4-1980-B647-8D36-7217E107E661}">
      <dsp:nvSpPr>
        <dsp:cNvPr id="0" name=""/>
        <dsp:cNvSpPr/>
      </dsp:nvSpPr>
      <dsp:spPr>
        <a:xfrm>
          <a:off x="1627538" y="3048676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Ranked Result</a:t>
          </a:r>
        </a:p>
      </dsp:txBody>
      <dsp:txXfrm>
        <a:off x="1825730" y="3246868"/>
        <a:ext cx="956959" cy="956959"/>
      </dsp:txXfrm>
    </dsp:sp>
    <dsp:sp modelId="{2CB2CC34-D6D9-584D-92AE-A835913449CF}">
      <dsp:nvSpPr>
        <dsp:cNvPr id="0" name=""/>
        <dsp:cNvSpPr/>
      </dsp:nvSpPr>
      <dsp:spPr>
        <a:xfrm rot="5400000">
          <a:off x="2136714" y="2491137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2190670" y="2528533"/>
        <a:ext cx="251792" cy="274051"/>
      </dsp:txXfrm>
    </dsp:sp>
    <dsp:sp modelId="{66E11D6A-68B5-6C45-BAC6-77F301FEB9BA}">
      <dsp:nvSpPr>
        <dsp:cNvPr id="0" name=""/>
        <dsp:cNvSpPr/>
      </dsp:nvSpPr>
      <dsp:spPr>
        <a:xfrm>
          <a:off x="1627538" y="1016646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Vectore</a:t>
          </a:r>
          <a:r>
            <a:rPr lang="en-GB" sz="1500" kern="1200" dirty="0"/>
            <a:t> Store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Knowledge DB</a:t>
          </a:r>
        </a:p>
      </dsp:txBody>
      <dsp:txXfrm>
        <a:off x="1825730" y="1214838"/>
        <a:ext cx="956959" cy="956959"/>
      </dsp:txXfrm>
    </dsp:sp>
    <dsp:sp modelId="{8F919E0C-4456-1D45-8DC7-4FFD799E7732}">
      <dsp:nvSpPr>
        <dsp:cNvPr id="0" name=""/>
        <dsp:cNvSpPr/>
      </dsp:nvSpPr>
      <dsp:spPr>
        <a:xfrm rot="9202176">
          <a:off x="2995437" y="962024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097624" y="1029190"/>
        <a:ext cx="251792" cy="274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13F1-A64F-6A7D-3DA3-71E5EFBB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ED2CB-A5B9-E4F5-3DAE-7496894B3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D3A8-E4BE-E879-AC7C-41BBBC7C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91F3-65AA-7726-B4BB-26F5343E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29AA4-9DEA-3E40-1E65-93993AF1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9334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1E48-60F6-9E72-0A60-00A5A874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A7817-510F-AD02-43FB-EEC8EF76C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A693-FCCF-F096-0782-C5F29BE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F478-06BE-B724-BBCF-E478C91D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D459-D845-2D93-F25A-028DB379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66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AADD8-C802-C7EF-D5DF-6F3E76C97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38BDE-8982-04E8-F1D9-3B8ACF4D1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7DA2B-BBD6-A8E7-4A3B-B1FE8E3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E1100-B67B-9BC9-3EC5-DA03A7C8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87C1-7EEB-6164-C304-7E6CCCF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8850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03C3-1E36-ED6B-00DB-DAAC645B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C88E-7A8C-B8AA-9B8A-E74723A4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BBC06-F2AA-9F62-CB13-1B42F5EE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804D2-58A4-82B2-8A92-A2CE21AA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59B9-31DF-30A4-CAA6-B83CB216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847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13EC-C48F-92BB-0E49-D78DDE53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03A33-8767-A4D0-2920-6D53776A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7B6E-278F-DC34-37FD-46BABB56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C8DE-1FDB-441D-3E1F-FBB99C68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9B15-6CBD-3B8C-F205-920DD308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0943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D2E8-8FB1-F249-F552-FED2E12E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AF04-8D03-798E-8798-B4CCEB767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3E10E-1FAA-E728-B9AF-0D66B0F46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545B1-96BF-DAB4-B575-6F34BAF8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F92B5-6792-1BD9-EAC5-D4C91116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4582-A850-BFE4-4DCE-3B8F3EE4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4447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7893-64A9-8CB9-A32F-47D3E177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1E8EC-7397-BA50-303C-7F7038E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C03F3-CF6C-3B5C-1C30-8459376B6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9CE33-F10C-CDEF-9B85-A64CBDF76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C75B0-1E37-9ED7-C8B0-0791FD91A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C9DA6-EF9F-368B-3708-5833C0BA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E958B-F2B5-DFBF-1A9C-82B65915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91A67-2CC4-2D96-C96C-FD70F408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7647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0A91-DC5B-11C9-F2E5-4F35E1C5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4BA07-A9F2-9148-378B-9C693B79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A73FE-6C12-32EF-568D-A24722FC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E53BC-758F-22A7-C609-BC5A7D3F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9272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AF379-D1A1-E4A6-40E2-75D7A5CD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80F34-34EC-13F9-2B18-5440F667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0E13E-E358-D8D0-69C6-80F21506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2294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8959-CDFB-1329-6730-C69DFF9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627F-7F65-7B6E-4884-29A588D8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36680-201E-FE3D-B52B-A27EC0AA1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9601-B93E-5EF6-9806-A19DE2D9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19CB9-4DBB-C2F2-2A59-70A0E8E8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02267-2F19-56A8-D3E0-D9B1BD8D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705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EB7D-8EDE-FE83-C226-F6B4363C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591D7-8969-D593-D30E-46250375D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F7FE3-11E1-E5E0-1977-C024E002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1CB67-B9C9-4722-DACE-7BA4C707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E089A-BC0D-22D9-9886-DCBBEEA7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2B31-3A0D-BCB2-862C-FCDFF194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01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F0E44-E82C-80C9-58E7-067688AC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6B479-ABFA-0C7E-632F-1FB3B14D3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1DE4-841C-6740-B211-610CADCE2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7A23-A346-8A36-7539-CE0D097C8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743EF-DA80-6156-F606-C9F2A2587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5264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DC69C99-7E50-0103-939D-EBB61A257E56}"/>
              </a:ext>
            </a:extLst>
          </p:cNvPr>
          <p:cNvSpPr/>
          <p:nvPr/>
        </p:nvSpPr>
        <p:spPr>
          <a:xfrm>
            <a:off x="764062" y="753762"/>
            <a:ext cx="4658536" cy="2977979"/>
          </a:xfrm>
          <a:prstGeom prst="roundRect">
            <a:avLst>
              <a:gd name="adj" fmla="val 1867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BF13CC-2401-023B-90A5-09A02DB72DF7}"/>
              </a:ext>
            </a:extLst>
          </p:cNvPr>
          <p:cNvSpPr/>
          <p:nvPr/>
        </p:nvSpPr>
        <p:spPr>
          <a:xfrm>
            <a:off x="7290487" y="4217781"/>
            <a:ext cx="1421028" cy="24108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F75D8-665F-D818-9869-1C3543F45077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8C7441-E98C-6B63-B0F5-650D9DC8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9" y="981018"/>
            <a:ext cx="4189627" cy="13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192F52-FDB4-7222-70D6-DD46FF55E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40" y="2103749"/>
            <a:ext cx="4189628" cy="13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1EB8472-5307-BD68-3FE5-2F09DCC41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467755"/>
              </p:ext>
            </p:extLst>
          </p:nvPr>
        </p:nvGraphicFramePr>
        <p:xfrm>
          <a:off x="3938374" y="3447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2" name="Picture 8" descr="Ollama">
            <a:extLst>
              <a:ext uri="{FF2B5EF4-FFF2-40B4-BE49-F238E27FC236}">
                <a16:creationId xmlns:a16="http://schemas.microsoft.com/office/drawing/2014/main" id="{4EDD5A05-0A4D-0BA6-0079-F4CC6101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95" y="5894474"/>
            <a:ext cx="380142" cy="54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1F9A3A-D8B4-AEA2-1132-49B58A691FE5}"/>
              </a:ext>
            </a:extLst>
          </p:cNvPr>
          <p:cNvSpPr txBox="1"/>
          <p:nvPr/>
        </p:nvSpPr>
        <p:spPr>
          <a:xfrm>
            <a:off x="7860641" y="619930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Ollama</a:t>
            </a:r>
          </a:p>
        </p:txBody>
      </p:sp>
      <p:pic>
        <p:nvPicPr>
          <p:cNvPr id="1034" name="Picture 10" descr="Mistral AI | Open source models">
            <a:extLst>
              <a:ext uri="{FF2B5EF4-FFF2-40B4-BE49-F238E27FC236}">
                <a16:creationId xmlns:a16="http://schemas.microsoft.com/office/drawing/2014/main" id="{FC9727B7-EBFF-1BBA-4827-F980FD417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19" y="5240431"/>
            <a:ext cx="918258" cy="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ngchain: Building Powerful Language Model Applications ...">
            <a:extLst>
              <a:ext uri="{FF2B5EF4-FFF2-40B4-BE49-F238E27FC236}">
                <a16:creationId xmlns:a16="http://schemas.microsoft.com/office/drawing/2014/main" id="{E3FA9046-D631-B3EE-D33C-B5105382F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343" y="4981336"/>
            <a:ext cx="31496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verting Kamailio Wiki To Markdown | The Kamailio SIP Server Project">
            <a:extLst>
              <a:ext uri="{FF2B5EF4-FFF2-40B4-BE49-F238E27FC236}">
                <a16:creationId xmlns:a16="http://schemas.microsoft.com/office/drawing/2014/main" id="{C832D07D-41A0-3F4B-8116-CCD5BFD0F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5" y="2357541"/>
            <a:ext cx="1029224" cy="7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mputer Icons Question mark Thought - others png download - 750*750 - Free  Transparent Computer Icons png Download. - Clip Art Library">
            <a:extLst>
              <a:ext uri="{FF2B5EF4-FFF2-40B4-BE49-F238E27FC236}">
                <a16:creationId xmlns:a16="http://schemas.microsoft.com/office/drawing/2014/main" id="{C893BCCD-4BF1-39D6-1B27-140CDA75E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232" y="1606374"/>
            <a:ext cx="955707" cy="95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ome Page | Your Knowledge">
            <a:extLst>
              <a:ext uri="{FF2B5EF4-FFF2-40B4-BE49-F238E27FC236}">
                <a16:creationId xmlns:a16="http://schemas.microsoft.com/office/drawing/2014/main" id="{828CF279-C899-0DDB-4A29-9D26990BF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40" y="407872"/>
            <a:ext cx="3197519" cy="66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C4625A-A095-F972-89FE-2147D0DF1FDD}"/>
              </a:ext>
            </a:extLst>
          </p:cNvPr>
          <p:cNvSpPr txBox="1"/>
          <p:nvPr/>
        </p:nvSpPr>
        <p:spPr>
          <a:xfrm>
            <a:off x="7424977" y="2662186"/>
            <a:ext cx="115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3200" dirty="0">
                <a:latin typeface="Cooper Black" panose="0208090404030B020404" pitchFamily="18" charset="77"/>
              </a:rPr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298574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14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Grateau</dc:creator>
  <cp:lastModifiedBy>Laurent Grateau</cp:lastModifiedBy>
  <cp:revision>5</cp:revision>
  <dcterms:created xsi:type="dcterms:W3CDTF">2023-10-11T08:06:47Z</dcterms:created>
  <dcterms:modified xsi:type="dcterms:W3CDTF">2023-10-13T12:52:27Z</dcterms:modified>
</cp:coreProperties>
</file>