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2E98E-84D2-B828-78E8-B1B3FCB30D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C908E8-1921-AEEE-46A8-393F21AC17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4C69B-CBE6-C2D3-6A6E-A2747E309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BBD2A-5989-9142-A1CD-F3A7CB7297A2}" type="datetimeFigureOut">
              <a:rPr lang="en-FR" smtClean="0"/>
              <a:t>16/01/2024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66F01-889D-862D-22AC-A42A876C1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85719E-13FC-43D4-161D-4C07F9D24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45A63-B0FD-2E42-A256-24D013966B69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300129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71E40-0DF2-DD4E-2E79-A7255E575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971481-B410-E31E-5D18-3CC723C5EA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6A273-D314-A5C9-4B0C-F1EA809D8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BBD2A-5989-9142-A1CD-F3A7CB7297A2}" type="datetimeFigureOut">
              <a:rPr lang="en-FR" smtClean="0"/>
              <a:t>16/01/2024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871D4-8CDB-7D23-466A-7BF8BCCC3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82BFAD-6FCA-4D59-5818-5AA5EF55E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45A63-B0FD-2E42-A256-24D013966B69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637753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5D5658-BDD9-1172-2B69-3087349FDE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593B66-4805-3C83-46EE-11F37DAB90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FF438-82D6-C143-DCA0-BCBEC23C4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BBD2A-5989-9142-A1CD-F3A7CB7297A2}" type="datetimeFigureOut">
              <a:rPr lang="en-FR" smtClean="0"/>
              <a:t>16/01/2024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71101-339E-D50E-F4F6-D90AEC054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D3C8E6-DDF6-2FEF-F548-18A838CD9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45A63-B0FD-2E42-A256-24D013966B69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450738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65095-3D19-BA58-B215-A11AE3C64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50E01-8DDD-3F08-9DD7-9ECA0B522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8232D9-645F-153F-4CED-37EC2C487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BBD2A-5989-9142-A1CD-F3A7CB7297A2}" type="datetimeFigureOut">
              <a:rPr lang="en-FR" smtClean="0"/>
              <a:t>16/01/2024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B550C6-563E-2A54-7CF2-A352F55BA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DAEED-A406-6B3C-587C-DA411405E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45A63-B0FD-2E42-A256-24D013966B69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59805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8C1F1-4195-244F-206B-37237DFC2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8E3FC5-1C2E-481F-6E06-ADEA672386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4A37B-B361-283B-51F2-E1151C604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BBD2A-5989-9142-A1CD-F3A7CB7297A2}" type="datetimeFigureOut">
              <a:rPr lang="en-FR" smtClean="0"/>
              <a:t>16/01/2024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FADC0-A4F5-26E6-3602-5BBD6768D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428E0F-BEC6-E433-7D80-6E6F914D4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45A63-B0FD-2E42-A256-24D013966B69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111724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9A395-6838-F2FE-20D7-A3EABD303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BB080-5F26-B143-4D79-C977D24B84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2E1C00-A579-0A3C-DD35-2579497AD1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32E68C-2DBA-065A-4024-29DB0F396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BBD2A-5989-9142-A1CD-F3A7CB7297A2}" type="datetimeFigureOut">
              <a:rPr lang="en-FR" smtClean="0"/>
              <a:t>16/01/2024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320A8F-8920-343C-F468-4D7075C8C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FF7484-3824-2F41-F404-573DC6DAA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45A63-B0FD-2E42-A256-24D013966B69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341336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AFB6C-C555-490D-9B86-A7F9566C0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F62AD8-AE50-8399-68BD-1B37429E7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13451A-9E87-D00D-F066-2FA0C4A247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20D655-D82D-2D7A-D322-E3510C16E0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2B5BE7-AC82-580C-3D61-4C2D54F2EF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7F4880-DA32-711A-131B-FA6E04122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BBD2A-5989-9142-A1CD-F3A7CB7297A2}" type="datetimeFigureOut">
              <a:rPr lang="en-FR" smtClean="0"/>
              <a:t>16/01/2024</a:t>
            </a:fld>
            <a:endParaRPr lang="en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5BB4DE-14DF-62F6-35A9-3D0C17A9E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A339D9-51E1-4F93-50E8-BFD6E0F3E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45A63-B0FD-2E42-A256-24D013966B69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573776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F8AC7-98E4-0AB2-2BB0-8F2742F8C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EA1FE9-066D-A9D1-BAF4-342975D62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BBD2A-5989-9142-A1CD-F3A7CB7297A2}" type="datetimeFigureOut">
              <a:rPr lang="en-FR" smtClean="0"/>
              <a:t>16/01/2024</a:t>
            </a:fld>
            <a:endParaRPr lang="en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B9230A-8A87-8DA7-2F1B-05A1B97F8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264A68-EAB1-D084-3A07-9DFA2F0E3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45A63-B0FD-2E42-A256-24D013966B69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576888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E4355A-08FE-62BA-2FAC-B49BA425F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BBD2A-5989-9142-A1CD-F3A7CB7297A2}" type="datetimeFigureOut">
              <a:rPr lang="en-FR" smtClean="0"/>
              <a:t>16/01/2024</a:t>
            </a:fld>
            <a:endParaRPr lang="en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EB50B5-0B2A-709F-4171-FEDCFDFF7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07F1FD-3EC4-C4D9-1F30-EC7150BF3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45A63-B0FD-2E42-A256-24D013966B69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749627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F8FE0-6196-43B8-A651-8CD2D7A4C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7B441-841E-6ECC-33DB-BB96C2469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DA7B49-EE05-8FE5-8C20-1714E287DF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749155-FC06-CB45-AF27-A3D66F32C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BBD2A-5989-9142-A1CD-F3A7CB7297A2}" type="datetimeFigureOut">
              <a:rPr lang="en-FR" smtClean="0"/>
              <a:t>16/01/2024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F36F74-CCDA-BDE0-3FC2-EED29D4DD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3CA700-D38B-FC53-DBDB-7437DED58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45A63-B0FD-2E42-A256-24D013966B69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7724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F2D70-3714-4B27-3930-4B3877CD1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3904ED-0432-CA93-FA37-7B98950B15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609794-6AAA-E5C5-CE86-6CBFC4D0B1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DAB521-0ED9-AB3F-7E77-4DC852417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BBD2A-5989-9142-A1CD-F3A7CB7297A2}" type="datetimeFigureOut">
              <a:rPr lang="en-FR" smtClean="0"/>
              <a:t>16/01/2024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B36BD9-0729-FD5E-B3DB-9BDE16123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B43DDC-AAAC-5706-7D5E-3277D3851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45A63-B0FD-2E42-A256-24D013966B69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456757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D31E77-0300-8B9C-69DA-8055ADA7C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A588B6-C74B-D956-AD16-9AE1D84CC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E104B-1B79-3C7C-32EE-4D73883CBD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BBD2A-5989-9142-A1CD-F3A7CB7297A2}" type="datetimeFigureOut">
              <a:rPr lang="en-FR" smtClean="0"/>
              <a:t>16/01/2024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53FA41-5F80-43B4-511F-14A21B1B7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19188-5E73-31A4-09F5-6DCFF2BDE5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45A63-B0FD-2E42-A256-24D013966B69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666400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4552E4A-7215-0329-392C-FDAD4A2D5B0B}"/>
              </a:ext>
            </a:extLst>
          </p:cNvPr>
          <p:cNvSpPr/>
          <p:nvPr/>
        </p:nvSpPr>
        <p:spPr>
          <a:xfrm>
            <a:off x="4055165" y="1267239"/>
            <a:ext cx="5456583" cy="446763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4B5A3B-902D-F8C2-42FC-C612F21F9035}"/>
              </a:ext>
            </a:extLst>
          </p:cNvPr>
          <p:cNvSpPr/>
          <p:nvPr/>
        </p:nvSpPr>
        <p:spPr>
          <a:xfrm>
            <a:off x="6096000" y="1411357"/>
            <a:ext cx="3269974" cy="417940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D4F4C54-B8B0-521F-CC13-E4FFAA473C70}"/>
              </a:ext>
            </a:extLst>
          </p:cNvPr>
          <p:cNvSpPr/>
          <p:nvPr/>
        </p:nvSpPr>
        <p:spPr>
          <a:xfrm>
            <a:off x="6359387" y="1970431"/>
            <a:ext cx="2743200" cy="135629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FR" sz="1400" dirty="0"/>
              <a:t>Init container</a:t>
            </a:r>
          </a:p>
          <a:p>
            <a:pPr algn="ctr"/>
            <a:r>
              <a:rPr lang="en-GB" sz="1400" dirty="0"/>
              <a:t>Shell Script : V</a:t>
            </a:r>
            <a:r>
              <a:rPr lang="en-FR" sz="1400" dirty="0"/>
              <a:t>ault.sh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F46E36D-A078-F5EB-8CBE-A38CB15E489D}"/>
              </a:ext>
            </a:extLst>
          </p:cNvPr>
          <p:cNvSpPr/>
          <p:nvPr/>
        </p:nvSpPr>
        <p:spPr>
          <a:xfrm>
            <a:off x="6390861" y="3518451"/>
            <a:ext cx="2822713" cy="172940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FR" dirty="0"/>
          </a:p>
          <a:p>
            <a:pPr algn="ctr"/>
            <a:endParaRPr lang="en-FR" dirty="0"/>
          </a:p>
          <a:p>
            <a:pPr algn="ctr"/>
            <a:r>
              <a:rPr lang="en-FR" dirty="0"/>
              <a:t>ODM Containers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B7C373-1382-3A53-7C26-BCFC7C8AD90F}"/>
              </a:ext>
            </a:extLst>
          </p:cNvPr>
          <p:cNvSpPr txBox="1"/>
          <p:nvPr/>
        </p:nvSpPr>
        <p:spPr>
          <a:xfrm>
            <a:off x="6235948" y="1482622"/>
            <a:ext cx="1177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dirty="0"/>
              <a:t>ODM Pods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0C0F38F-3470-FE7F-3320-D952DEE8D656}"/>
              </a:ext>
            </a:extLst>
          </p:cNvPr>
          <p:cNvSpPr/>
          <p:nvPr/>
        </p:nvSpPr>
        <p:spPr>
          <a:xfrm>
            <a:off x="4171952" y="1972914"/>
            <a:ext cx="1361660" cy="1476755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dirty="0"/>
              <a:t>Secret Store CSI </a:t>
            </a:r>
          </a:p>
          <a:p>
            <a:pPr algn="ctr"/>
            <a:r>
              <a:rPr lang="en-FR" dirty="0"/>
              <a:t>Driver</a:t>
            </a:r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8DFFDE7F-7EF9-687D-8F19-BDD86CF314DF}"/>
              </a:ext>
            </a:extLst>
          </p:cNvPr>
          <p:cNvSpPr/>
          <p:nvPr/>
        </p:nvSpPr>
        <p:spPr>
          <a:xfrm>
            <a:off x="6479884" y="2081846"/>
            <a:ext cx="714557" cy="401532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FR" sz="1200" dirty="0"/>
              <a:t>Volume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5E9DA5B0-2A38-9262-05A9-ED00756C9595}"/>
              </a:ext>
            </a:extLst>
          </p:cNvPr>
          <p:cNvSpPr/>
          <p:nvPr/>
        </p:nvSpPr>
        <p:spPr>
          <a:xfrm>
            <a:off x="5529375" y="2081846"/>
            <a:ext cx="932120" cy="313428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AA6CADD4-3139-0C5D-C9C3-78D9F8E3191C}"/>
              </a:ext>
            </a:extLst>
          </p:cNvPr>
          <p:cNvSpPr/>
          <p:nvPr/>
        </p:nvSpPr>
        <p:spPr>
          <a:xfrm>
            <a:off x="7666382" y="3094597"/>
            <a:ext cx="271670" cy="655982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12" name="Can 11">
            <a:extLst>
              <a:ext uri="{FF2B5EF4-FFF2-40B4-BE49-F238E27FC236}">
                <a16:creationId xmlns:a16="http://schemas.microsoft.com/office/drawing/2014/main" id="{6ACAEF4E-F8ED-0E2D-9B89-87AE20F28760}"/>
              </a:ext>
            </a:extLst>
          </p:cNvPr>
          <p:cNvSpPr/>
          <p:nvPr/>
        </p:nvSpPr>
        <p:spPr>
          <a:xfrm>
            <a:off x="7346310" y="3778753"/>
            <a:ext cx="911814" cy="459685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FR" sz="1200" dirty="0"/>
              <a:t>Volume</a:t>
            </a:r>
          </a:p>
        </p:txBody>
      </p:sp>
      <p:pic>
        <p:nvPicPr>
          <p:cNvPr id="1030" name="Picture 6" descr="Kubernetes : L'orchestrateur de conteneurs révolutionnaire">
            <a:extLst>
              <a:ext uri="{FF2B5EF4-FFF2-40B4-BE49-F238E27FC236}">
                <a16:creationId xmlns:a16="http://schemas.microsoft.com/office/drawing/2014/main" id="{9E8C554A-D897-70B6-51CE-A883D01E5A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476" y="4921397"/>
            <a:ext cx="1337917" cy="807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952B5B3D-2E71-7793-E5F9-548FEFB1ADE4}"/>
              </a:ext>
            </a:extLst>
          </p:cNvPr>
          <p:cNvGrpSpPr/>
          <p:nvPr/>
        </p:nvGrpSpPr>
        <p:grpSpPr>
          <a:xfrm>
            <a:off x="431002" y="2023654"/>
            <a:ext cx="2234702" cy="1124166"/>
            <a:chOff x="421918" y="1921295"/>
            <a:chExt cx="2234702" cy="1124166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5318EEB1-43D2-647C-6561-A1DA640F03D7}"/>
                </a:ext>
              </a:extLst>
            </p:cNvPr>
            <p:cNvSpPr/>
            <p:nvPr/>
          </p:nvSpPr>
          <p:spPr>
            <a:xfrm>
              <a:off x="421918" y="1921295"/>
              <a:ext cx="2234702" cy="1124166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dirty="0"/>
            </a:p>
            <a:p>
              <a:pPr algn="ctr"/>
              <a:r>
                <a:rPr lang="en-FR" dirty="0"/>
                <a:t>Server</a:t>
              </a:r>
            </a:p>
          </p:txBody>
        </p:sp>
        <p:pic>
          <p:nvPicPr>
            <p:cNvPr id="1034" name="Picture 10" descr="Consuming Google Secret Manager secrets in GKE | by Abdellfetah SGHIOUAR |  Google Cloud - Community | Medium">
              <a:extLst>
                <a:ext uri="{FF2B5EF4-FFF2-40B4-BE49-F238E27FC236}">
                  <a16:creationId xmlns:a16="http://schemas.microsoft.com/office/drawing/2014/main" id="{F9EFA377-9FCA-9999-D45E-9D1EED1EFB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149" y="1970431"/>
              <a:ext cx="1658399" cy="5556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" name="Right Arrow 17">
            <a:extLst>
              <a:ext uri="{FF2B5EF4-FFF2-40B4-BE49-F238E27FC236}">
                <a16:creationId xmlns:a16="http://schemas.microsoft.com/office/drawing/2014/main" id="{D6D5F7F7-B5E0-1DB6-55DA-C39DCD8DE610}"/>
              </a:ext>
            </a:extLst>
          </p:cNvPr>
          <p:cNvSpPr/>
          <p:nvPr/>
        </p:nvSpPr>
        <p:spPr>
          <a:xfrm>
            <a:off x="2665704" y="2395274"/>
            <a:ext cx="1506248" cy="25330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3C8623F-5FD0-A233-8D61-CD9AE0CC306A}"/>
              </a:ext>
            </a:extLst>
          </p:cNvPr>
          <p:cNvSpPr txBox="1"/>
          <p:nvPr/>
        </p:nvSpPr>
        <p:spPr>
          <a:xfrm>
            <a:off x="2685920" y="2152594"/>
            <a:ext cx="861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dirty="0"/>
              <a:t>Secrets</a:t>
            </a:r>
          </a:p>
        </p:txBody>
      </p:sp>
    </p:spTree>
    <p:extLst>
      <p:ext uri="{BB962C8B-B14F-4D97-AF65-F5344CB8AC3E}">
        <p14:creationId xmlns:p14="http://schemas.microsoft.com/office/powerpoint/2010/main" val="2385196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vault-secrets-store-csi-arch">
            <a:extLst>
              <a:ext uri="{FF2B5EF4-FFF2-40B4-BE49-F238E27FC236}">
                <a16:creationId xmlns:a16="http://schemas.microsoft.com/office/drawing/2014/main" id="{6D4AA710-F63E-1B0B-6D3E-0D2D911950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932" y="1891876"/>
            <a:ext cx="5076135" cy="2864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8371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21</Words>
  <Application>Microsoft Macintosh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Laurent Grateau</dc:creator>
  <cp:lastModifiedBy>Laurent Grateau</cp:lastModifiedBy>
  <cp:revision>1</cp:revision>
  <dcterms:created xsi:type="dcterms:W3CDTF">2024-01-16T10:19:22Z</dcterms:created>
  <dcterms:modified xsi:type="dcterms:W3CDTF">2024-01-16T10:44:15Z</dcterms:modified>
</cp:coreProperties>
</file>