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623F-CCA6-164E-B00E-1D6612697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D4DF9-BC0A-6446-B450-64B4BBB0F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7DAD7-A215-D94A-9053-498009A2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F0DD-75B4-8A42-956F-738417DABF81}" type="datetimeFigureOut">
              <a:rPr lang="en-FR" smtClean="0"/>
              <a:t>13/07/2020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24F22-2606-0143-91F0-058F20638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1D43-FCAB-3D40-AB45-D3937B1B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5338-3651-AC45-B75A-BAB2932D950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5544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BA944-E52A-2C4C-9CDB-6A22C3DB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7D676-533A-BF47-8939-66134EF0F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04B01-7E01-8C43-ACC4-3C97326F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F0DD-75B4-8A42-956F-738417DABF81}" type="datetimeFigureOut">
              <a:rPr lang="en-FR" smtClean="0"/>
              <a:t>13/07/2020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66D91-F754-5848-AD97-498D705FA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CF4B4-BCF2-D24F-8E33-D4321909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5338-3651-AC45-B75A-BAB2932D950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4164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7CDC0-842C-C04B-B33E-0571E8907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ACB17-37AF-6248-A4C3-20040BB0F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8A2BB-C144-3847-985C-519D03F3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F0DD-75B4-8A42-956F-738417DABF81}" type="datetimeFigureOut">
              <a:rPr lang="en-FR" smtClean="0"/>
              <a:t>13/07/2020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6CCC5-9BC0-F94C-83B4-954A492F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D68FF-7C71-3848-9999-FFBC0E9E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5338-3651-AC45-B75A-BAB2932D950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0473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4C00-703C-384B-921E-0D934F69C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5F05-0DC2-5F4F-8DF6-DE21B7CEF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820BD-3E34-B947-8669-C852F280D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F0DD-75B4-8A42-956F-738417DABF81}" type="datetimeFigureOut">
              <a:rPr lang="en-FR" smtClean="0"/>
              <a:t>13/07/2020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9C02C-42CC-EF49-81FA-4C2460D8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2F46C-8D61-AC46-9340-82066BC5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5338-3651-AC45-B75A-BAB2932D950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8384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DCDB2-004D-0446-811B-A8DEA1CB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E6D38-5689-5B4B-B166-DAA8DBC6F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444D0-EBCB-CA4E-9B98-E6568067B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F0DD-75B4-8A42-956F-738417DABF81}" type="datetimeFigureOut">
              <a:rPr lang="en-FR" smtClean="0"/>
              <a:t>13/07/2020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21EE5-48A9-A24C-A454-C81F2DDB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044BC-DDEA-F64B-94FC-4A98BFDD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5338-3651-AC45-B75A-BAB2932D950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880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34823-C2AF-C345-A295-CA49BF5D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252E0-70CE-DF4D-932E-2246650AF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E3683-4672-DB4F-B808-AC7ACDE31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D7E80-D1BB-4943-ADAC-2B00E6C2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F0DD-75B4-8A42-956F-738417DABF81}" type="datetimeFigureOut">
              <a:rPr lang="en-FR" smtClean="0"/>
              <a:t>13/07/2020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F6FD9-3753-2446-8F59-CEA8C37F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25930-AA80-EF44-8182-F7652A8F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5338-3651-AC45-B75A-BAB2932D950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084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7E99-736E-6C42-AEBE-2F694F764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62F96-5A1E-774A-957E-7533C1C63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467FD-1700-9D49-96DF-9478DE415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557C90-6C65-C14D-ACC1-FA181265A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12ECE-9C23-3442-8791-9432A7D1E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5B102-CCED-4C47-8E69-942123C6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F0DD-75B4-8A42-956F-738417DABF81}" type="datetimeFigureOut">
              <a:rPr lang="en-FR" smtClean="0"/>
              <a:t>13/07/2020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316399-55B0-C64C-86B2-B3954FDE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4C5D42-21BA-4C43-8480-A087FAC9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5338-3651-AC45-B75A-BAB2932D950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354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B0AF-543D-394D-9D1B-CA20C73E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6C856-FB41-D245-89BF-F93F3784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F0DD-75B4-8A42-956F-738417DABF81}" type="datetimeFigureOut">
              <a:rPr lang="en-FR" smtClean="0"/>
              <a:t>13/07/2020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DF93C-0072-9A48-B75E-0EDF3A73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B22AC-2895-8C4E-BD39-22001596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5338-3651-AC45-B75A-BAB2932D950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7190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4A5BA-252D-9B43-A8A1-6B2A0CBF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F0DD-75B4-8A42-956F-738417DABF81}" type="datetimeFigureOut">
              <a:rPr lang="en-FR" smtClean="0"/>
              <a:t>13/07/2020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A5560-6EDD-F048-B4AC-EBF6B3BB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B43AE-EA87-6344-A4A6-01526F6F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5338-3651-AC45-B75A-BAB2932D950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7833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31B9-75EB-2B4E-8B90-CBA90635F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5D9A1-825B-0345-A3A0-DDEE27F02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D9800-E7EF-9B41-8480-1039854B1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E3741-E127-8146-8EB6-DD0AEEA6E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F0DD-75B4-8A42-956F-738417DABF81}" type="datetimeFigureOut">
              <a:rPr lang="en-FR" smtClean="0"/>
              <a:t>13/07/2020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D7351-6394-1443-9B6E-8B4C27CB9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B20AE-3794-7F45-9F42-94A1FE39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5338-3651-AC45-B75A-BAB2932D950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7355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216BD-8795-FD41-BB72-0A721BEF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854881-F0C7-8B44-BF29-9A930D381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09201-D727-EB4A-BE41-1F27D27D4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7AA7D-DBF4-594D-B07A-208C517C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F0DD-75B4-8A42-956F-738417DABF81}" type="datetimeFigureOut">
              <a:rPr lang="en-FR" smtClean="0"/>
              <a:t>13/07/2020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19186-C843-F84B-8599-125E7CAB9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BD0F8-E9C5-FC48-9054-053FD91FD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5338-3651-AC45-B75A-BAB2932D950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7865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48235-A210-4149-8916-B48EA8CE9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36A15-E6DD-6348-9503-9755F2130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9F9EF-41BD-7A48-A3F0-0B0D6BFE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6F0DD-75B4-8A42-956F-738417DABF81}" type="datetimeFigureOut">
              <a:rPr lang="en-FR" smtClean="0"/>
              <a:t>13/07/2020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4CDE0-F7BB-194A-8F70-72CEF6A0E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91596-278E-7644-9BF3-5F9EE97C8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25338-3651-AC45-B75A-BAB2932D950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0611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Rounded Rectangle 1023">
            <a:extLst>
              <a:ext uri="{FF2B5EF4-FFF2-40B4-BE49-F238E27FC236}">
                <a16:creationId xmlns:a16="http://schemas.microsoft.com/office/drawing/2014/main" id="{E05FD28B-C8AE-AA47-B5D8-BDBDD72510C9}"/>
              </a:ext>
            </a:extLst>
          </p:cNvPr>
          <p:cNvSpPr/>
          <p:nvPr/>
        </p:nvSpPr>
        <p:spPr>
          <a:xfrm>
            <a:off x="10838312" y="625788"/>
            <a:ext cx="1320382" cy="562642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CF3BAC2-4B29-9844-BA64-6A698F9365BC}"/>
              </a:ext>
            </a:extLst>
          </p:cNvPr>
          <p:cNvSpPr/>
          <p:nvPr/>
        </p:nvSpPr>
        <p:spPr>
          <a:xfrm>
            <a:off x="1709530" y="625788"/>
            <a:ext cx="9003778" cy="5710228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2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DB28CC1-D7CC-1A4B-9C7C-52C350095593}"/>
              </a:ext>
            </a:extLst>
          </p:cNvPr>
          <p:cNvGrpSpPr/>
          <p:nvPr/>
        </p:nvGrpSpPr>
        <p:grpSpPr>
          <a:xfrm>
            <a:off x="7753534" y="1042923"/>
            <a:ext cx="2520077" cy="944217"/>
            <a:chOff x="5152931" y="1184369"/>
            <a:chExt cx="2520077" cy="94421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48BFB11-BCC6-D94F-9F7B-6A3157EC3F2F}"/>
                </a:ext>
              </a:extLst>
            </p:cNvPr>
            <p:cNvGrpSpPr/>
            <p:nvPr/>
          </p:nvGrpSpPr>
          <p:grpSpPr>
            <a:xfrm>
              <a:off x="6679095" y="1184369"/>
              <a:ext cx="993913" cy="944217"/>
              <a:chOff x="6679096" y="2484783"/>
              <a:chExt cx="993913" cy="944217"/>
            </a:xfrm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AA15C681-2E81-6F43-B15F-936EFC03C1AF}"/>
                  </a:ext>
                </a:extLst>
              </p:cNvPr>
              <p:cNvSpPr/>
              <p:nvPr/>
            </p:nvSpPr>
            <p:spPr>
              <a:xfrm>
                <a:off x="6679096" y="2484783"/>
                <a:ext cx="993913" cy="94421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pic>
            <p:nvPicPr>
              <p:cNvPr id="16" name="Picture 4" descr="Comprendre et exploiter Docker - Blog TheExpert">
                <a:extLst>
                  <a:ext uri="{FF2B5EF4-FFF2-40B4-BE49-F238E27FC236}">
                    <a16:creationId xmlns:a16="http://schemas.microsoft.com/office/drawing/2014/main" id="{97F9BB3E-EE9B-3A46-A2D0-4F9362595F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7282" y="3091068"/>
                <a:ext cx="324923" cy="2683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915201-04C4-E044-96BB-DEE9DB807876}"/>
                </a:ext>
              </a:extLst>
            </p:cNvPr>
            <p:cNvSpPr txBox="1"/>
            <p:nvPr/>
          </p:nvSpPr>
          <p:spPr>
            <a:xfrm>
              <a:off x="6679095" y="1187566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1200" dirty="0"/>
                <a:t>Pod</a:t>
              </a:r>
              <a:endParaRPr lang="en-FR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F48EC9A-3CB2-A940-BDBB-2C9C97539AA8}"/>
                </a:ext>
              </a:extLst>
            </p:cNvPr>
            <p:cNvGrpSpPr/>
            <p:nvPr/>
          </p:nvGrpSpPr>
          <p:grpSpPr>
            <a:xfrm>
              <a:off x="5152931" y="1184369"/>
              <a:ext cx="993913" cy="944217"/>
              <a:chOff x="5181600" y="1184369"/>
              <a:chExt cx="993913" cy="944217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FDA8DB10-3E12-234E-996E-F4A7194F9E0A}"/>
                  </a:ext>
                </a:extLst>
              </p:cNvPr>
              <p:cNvSpPr/>
              <p:nvPr/>
            </p:nvSpPr>
            <p:spPr>
              <a:xfrm>
                <a:off x="5181600" y="1184369"/>
                <a:ext cx="993913" cy="94421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FR" sz="1400" dirty="0"/>
                  <a:t>Decision</a:t>
                </a:r>
              </a:p>
              <a:p>
                <a:pPr algn="ctr"/>
                <a:r>
                  <a:rPr lang="en-FR" sz="1400" dirty="0"/>
                  <a:t>Center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85931A-1FC0-6042-9AB3-7A333996C472}"/>
                  </a:ext>
                </a:extLst>
              </p:cNvPr>
              <p:cNvSpPr txBox="1"/>
              <p:nvPr/>
            </p:nvSpPr>
            <p:spPr>
              <a:xfrm>
                <a:off x="5181600" y="1184369"/>
                <a:ext cx="6333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200" dirty="0"/>
                  <a:t>Service</a:t>
                </a:r>
                <a:endParaRPr lang="en-FR" dirty="0"/>
              </a:p>
            </p:txBody>
          </p:sp>
        </p:grp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2EF09B30-406E-6D47-A2E9-2987712DE575}"/>
                </a:ext>
              </a:extLst>
            </p:cNvPr>
            <p:cNvSpPr/>
            <p:nvPr/>
          </p:nvSpPr>
          <p:spPr>
            <a:xfrm>
              <a:off x="6136498" y="1607999"/>
              <a:ext cx="532251" cy="134177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8C78ACC-11EF-BA4D-8AC1-6B1D6F944734}"/>
              </a:ext>
            </a:extLst>
          </p:cNvPr>
          <p:cNvGrpSpPr/>
          <p:nvPr/>
        </p:nvGrpSpPr>
        <p:grpSpPr>
          <a:xfrm>
            <a:off x="7753534" y="2121316"/>
            <a:ext cx="2520077" cy="944217"/>
            <a:chOff x="5152931" y="1184369"/>
            <a:chExt cx="2520077" cy="94421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CCBD637-DAEF-EE4C-8975-E67ABA83C896}"/>
                </a:ext>
              </a:extLst>
            </p:cNvPr>
            <p:cNvGrpSpPr/>
            <p:nvPr/>
          </p:nvGrpSpPr>
          <p:grpSpPr>
            <a:xfrm>
              <a:off x="6679095" y="1184369"/>
              <a:ext cx="993913" cy="944217"/>
              <a:chOff x="6679096" y="2484783"/>
              <a:chExt cx="993913" cy="944217"/>
            </a:xfrm>
          </p:grpSpPr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77BE262E-9FEE-9649-9DAE-AF3AEDA6D07F}"/>
                  </a:ext>
                </a:extLst>
              </p:cNvPr>
              <p:cNvSpPr/>
              <p:nvPr/>
            </p:nvSpPr>
            <p:spPr>
              <a:xfrm>
                <a:off x="6679096" y="2484783"/>
                <a:ext cx="993913" cy="94421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pic>
            <p:nvPicPr>
              <p:cNvPr id="47" name="Picture 4" descr="Comprendre et exploiter Docker - Blog TheExpert">
                <a:extLst>
                  <a:ext uri="{FF2B5EF4-FFF2-40B4-BE49-F238E27FC236}">
                    <a16:creationId xmlns:a16="http://schemas.microsoft.com/office/drawing/2014/main" id="{D98FD66C-6964-0043-B38A-E1E688EAC6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7282" y="3091068"/>
                <a:ext cx="324923" cy="2683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AC41E6F-57DD-BE47-9BAA-73B4E90D5C51}"/>
                </a:ext>
              </a:extLst>
            </p:cNvPr>
            <p:cNvSpPr txBox="1"/>
            <p:nvPr/>
          </p:nvSpPr>
          <p:spPr>
            <a:xfrm>
              <a:off x="6679095" y="1187566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1200" dirty="0"/>
                <a:t>Pod</a:t>
              </a:r>
              <a:endParaRPr lang="en-FR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4788901-2536-A64E-90C3-1DBBC7E40F2E}"/>
                </a:ext>
              </a:extLst>
            </p:cNvPr>
            <p:cNvGrpSpPr/>
            <p:nvPr/>
          </p:nvGrpSpPr>
          <p:grpSpPr>
            <a:xfrm>
              <a:off x="5152931" y="1184369"/>
              <a:ext cx="993913" cy="944217"/>
              <a:chOff x="5181600" y="1184369"/>
              <a:chExt cx="993913" cy="944217"/>
            </a:xfrm>
          </p:grpSpPr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80A3A049-AC7A-5849-8EA6-07ABD18E4151}"/>
                  </a:ext>
                </a:extLst>
              </p:cNvPr>
              <p:cNvSpPr/>
              <p:nvPr/>
            </p:nvSpPr>
            <p:spPr>
              <a:xfrm>
                <a:off x="5181600" y="1184369"/>
                <a:ext cx="993913" cy="94421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FR" sz="1050" dirty="0"/>
                  <a:t>Decision</a:t>
                </a:r>
              </a:p>
              <a:p>
                <a:pPr algn="ctr"/>
                <a:r>
                  <a:rPr lang="en-FR" sz="1050" dirty="0"/>
                  <a:t>Server Console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46DB111-58C9-8646-8A47-B295075E0F7B}"/>
                  </a:ext>
                </a:extLst>
              </p:cNvPr>
              <p:cNvSpPr txBox="1"/>
              <p:nvPr/>
            </p:nvSpPr>
            <p:spPr>
              <a:xfrm>
                <a:off x="5181600" y="1184369"/>
                <a:ext cx="6333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200" dirty="0"/>
                  <a:t>Service</a:t>
                </a:r>
                <a:endParaRPr lang="en-FR" dirty="0"/>
              </a:p>
            </p:txBody>
          </p:sp>
        </p:grpSp>
        <p:sp>
          <p:nvSpPr>
            <p:cNvPr id="42" name="Right Arrow 41">
              <a:extLst>
                <a:ext uri="{FF2B5EF4-FFF2-40B4-BE49-F238E27FC236}">
                  <a16:creationId xmlns:a16="http://schemas.microsoft.com/office/drawing/2014/main" id="{B82FEF59-2164-2D4A-BD5C-2CDE9FAFE7A3}"/>
                </a:ext>
              </a:extLst>
            </p:cNvPr>
            <p:cNvSpPr/>
            <p:nvPr/>
          </p:nvSpPr>
          <p:spPr>
            <a:xfrm>
              <a:off x="6136498" y="1607999"/>
              <a:ext cx="532251" cy="134177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7C3374F-1A8B-4944-BB5D-21CA5AE315ED}"/>
              </a:ext>
            </a:extLst>
          </p:cNvPr>
          <p:cNvGrpSpPr/>
          <p:nvPr/>
        </p:nvGrpSpPr>
        <p:grpSpPr>
          <a:xfrm>
            <a:off x="7753534" y="3234218"/>
            <a:ext cx="2520077" cy="944217"/>
            <a:chOff x="5152931" y="1184369"/>
            <a:chExt cx="2520077" cy="94421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ED1A64C-ED81-0E48-896B-923B9ACD069F}"/>
                </a:ext>
              </a:extLst>
            </p:cNvPr>
            <p:cNvGrpSpPr/>
            <p:nvPr/>
          </p:nvGrpSpPr>
          <p:grpSpPr>
            <a:xfrm>
              <a:off x="6679095" y="1184369"/>
              <a:ext cx="993913" cy="944217"/>
              <a:chOff x="6679096" y="2484783"/>
              <a:chExt cx="993913" cy="944217"/>
            </a:xfrm>
          </p:grpSpPr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E5AA1C89-26AE-B44F-81D8-206DA31AC6C8}"/>
                  </a:ext>
                </a:extLst>
              </p:cNvPr>
              <p:cNvSpPr/>
              <p:nvPr/>
            </p:nvSpPr>
            <p:spPr>
              <a:xfrm>
                <a:off x="6679096" y="2484783"/>
                <a:ext cx="993913" cy="94421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pic>
            <p:nvPicPr>
              <p:cNvPr id="57" name="Picture 4" descr="Comprendre et exploiter Docker - Blog TheExpert">
                <a:extLst>
                  <a:ext uri="{FF2B5EF4-FFF2-40B4-BE49-F238E27FC236}">
                    <a16:creationId xmlns:a16="http://schemas.microsoft.com/office/drawing/2014/main" id="{FBDECF69-65CF-5946-9C4F-AE3254A53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7282" y="3091068"/>
                <a:ext cx="324923" cy="2683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DBB01E3-1086-134D-AB56-26BFB3177FAE}"/>
                </a:ext>
              </a:extLst>
            </p:cNvPr>
            <p:cNvSpPr txBox="1"/>
            <p:nvPr/>
          </p:nvSpPr>
          <p:spPr>
            <a:xfrm>
              <a:off x="6679095" y="1187566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1200" dirty="0"/>
                <a:t>Pod</a:t>
              </a:r>
              <a:endParaRPr lang="en-FR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62BCFE2-7946-E44C-A022-53CC49614BAD}"/>
                </a:ext>
              </a:extLst>
            </p:cNvPr>
            <p:cNvGrpSpPr/>
            <p:nvPr/>
          </p:nvGrpSpPr>
          <p:grpSpPr>
            <a:xfrm>
              <a:off x="5152931" y="1184369"/>
              <a:ext cx="993913" cy="944217"/>
              <a:chOff x="5181600" y="1184369"/>
              <a:chExt cx="993913" cy="944217"/>
            </a:xfrm>
          </p:grpSpPr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424A185C-19BB-B94E-B9A1-621A3031B558}"/>
                  </a:ext>
                </a:extLst>
              </p:cNvPr>
              <p:cNvSpPr/>
              <p:nvPr/>
            </p:nvSpPr>
            <p:spPr>
              <a:xfrm>
                <a:off x="5181600" y="1184369"/>
                <a:ext cx="993913" cy="94421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FR" sz="1400" dirty="0"/>
                  <a:t>Decision</a:t>
                </a:r>
              </a:p>
              <a:p>
                <a:pPr algn="ctr"/>
                <a:r>
                  <a:rPr lang="en-FR" sz="1400" dirty="0"/>
                  <a:t>Runner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2E7BE5A-300F-434C-87D7-B10A28D40945}"/>
                  </a:ext>
                </a:extLst>
              </p:cNvPr>
              <p:cNvSpPr txBox="1"/>
              <p:nvPr/>
            </p:nvSpPr>
            <p:spPr>
              <a:xfrm>
                <a:off x="5181600" y="1184369"/>
                <a:ext cx="6333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200" dirty="0"/>
                  <a:t>Service</a:t>
                </a:r>
                <a:endParaRPr lang="en-FR" dirty="0"/>
              </a:p>
            </p:txBody>
          </p:sp>
        </p:grpSp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9C1DFEE3-AE4B-D74A-B562-B765435C325C}"/>
                </a:ext>
              </a:extLst>
            </p:cNvPr>
            <p:cNvSpPr/>
            <p:nvPr/>
          </p:nvSpPr>
          <p:spPr>
            <a:xfrm>
              <a:off x="6136498" y="1607999"/>
              <a:ext cx="532251" cy="134177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B94BB2E-EE93-9243-A28A-E734C34C9791}"/>
              </a:ext>
            </a:extLst>
          </p:cNvPr>
          <p:cNvGrpSpPr/>
          <p:nvPr/>
        </p:nvGrpSpPr>
        <p:grpSpPr>
          <a:xfrm>
            <a:off x="7753534" y="4346049"/>
            <a:ext cx="2520077" cy="944217"/>
            <a:chOff x="5152931" y="1184369"/>
            <a:chExt cx="2520077" cy="94421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42DAAC3-5C44-F641-B81E-206C0B3C302A}"/>
                </a:ext>
              </a:extLst>
            </p:cNvPr>
            <p:cNvGrpSpPr/>
            <p:nvPr/>
          </p:nvGrpSpPr>
          <p:grpSpPr>
            <a:xfrm>
              <a:off x="6679095" y="1184369"/>
              <a:ext cx="993913" cy="944217"/>
              <a:chOff x="6679096" y="2484783"/>
              <a:chExt cx="993913" cy="944217"/>
            </a:xfrm>
          </p:grpSpPr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5DD6F68E-F6DD-844B-990E-1425658F681A}"/>
                  </a:ext>
                </a:extLst>
              </p:cNvPr>
              <p:cNvSpPr/>
              <p:nvPr/>
            </p:nvSpPr>
            <p:spPr>
              <a:xfrm>
                <a:off x="6679096" y="2484783"/>
                <a:ext cx="993913" cy="94421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pic>
            <p:nvPicPr>
              <p:cNvPr id="67" name="Picture 4" descr="Comprendre et exploiter Docker - Blog TheExpert">
                <a:extLst>
                  <a:ext uri="{FF2B5EF4-FFF2-40B4-BE49-F238E27FC236}">
                    <a16:creationId xmlns:a16="http://schemas.microsoft.com/office/drawing/2014/main" id="{5AD1C167-D2AD-EE45-ADD4-873AA8B1E4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7282" y="3091068"/>
                <a:ext cx="324923" cy="2683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5E8AF56-D974-F748-9A61-6CB6339FA536}"/>
                </a:ext>
              </a:extLst>
            </p:cNvPr>
            <p:cNvSpPr txBox="1"/>
            <p:nvPr/>
          </p:nvSpPr>
          <p:spPr>
            <a:xfrm>
              <a:off x="6679095" y="1187566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1200" dirty="0"/>
                <a:t>Pod</a:t>
              </a:r>
              <a:endParaRPr lang="en-FR" dirty="0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29AC289-7770-B14C-AF0B-87A21E1F100C}"/>
                </a:ext>
              </a:extLst>
            </p:cNvPr>
            <p:cNvGrpSpPr/>
            <p:nvPr/>
          </p:nvGrpSpPr>
          <p:grpSpPr>
            <a:xfrm>
              <a:off x="5152931" y="1184369"/>
              <a:ext cx="993913" cy="944217"/>
              <a:chOff x="5181600" y="1184369"/>
              <a:chExt cx="993913" cy="944217"/>
            </a:xfrm>
          </p:grpSpPr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2296BA80-1488-6246-9611-B404C68B5BAE}"/>
                  </a:ext>
                </a:extLst>
              </p:cNvPr>
              <p:cNvSpPr/>
              <p:nvPr/>
            </p:nvSpPr>
            <p:spPr>
              <a:xfrm>
                <a:off x="5181600" y="1184369"/>
                <a:ext cx="993913" cy="94421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FR" sz="1050" dirty="0"/>
                  <a:t>Decision</a:t>
                </a:r>
              </a:p>
              <a:p>
                <a:pPr algn="ctr"/>
                <a:r>
                  <a:rPr lang="en-FR" sz="1050" dirty="0"/>
                  <a:t>Server</a:t>
                </a:r>
              </a:p>
              <a:p>
                <a:pPr algn="ctr"/>
                <a:r>
                  <a:rPr lang="en-FR" sz="1050" dirty="0"/>
                  <a:t>Runtime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E5B2AB8-EC19-704F-B614-4EDEEA29D517}"/>
                  </a:ext>
                </a:extLst>
              </p:cNvPr>
              <p:cNvSpPr txBox="1"/>
              <p:nvPr/>
            </p:nvSpPr>
            <p:spPr>
              <a:xfrm>
                <a:off x="5181600" y="1184369"/>
                <a:ext cx="6333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200" dirty="0"/>
                  <a:t>Service</a:t>
                </a:r>
                <a:endParaRPr lang="en-FR" dirty="0"/>
              </a:p>
            </p:txBody>
          </p:sp>
        </p:grpSp>
        <p:sp>
          <p:nvSpPr>
            <p:cNvPr id="62" name="Right Arrow 61">
              <a:extLst>
                <a:ext uri="{FF2B5EF4-FFF2-40B4-BE49-F238E27FC236}">
                  <a16:creationId xmlns:a16="http://schemas.microsoft.com/office/drawing/2014/main" id="{002EB4ED-508B-4949-9460-5A4BFFF15946}"/>
                </a:ext>
              </a:extLst>
            </p:cNvPr>
            <p:cNvSpPr/>
            <p:nvPr/>
          </p:nvSpPr>
          <p:spPr>
            <a:xfrm>
              <a:off x="6136498" y="1607999"/>
              <a:ext cx="532251" cy="134177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AE3CD2E-07DD-A047-8CEE-3BFD06266CDF}"/>
              </a:ext>
            </a:extLst>
          </p:cNvPr>
          <p:cNvGrpSpPr/>
          <p:nvPr/>
        </p:nvGrpSpPr>
        <p:grpSpPr>
          <a:xfrm>
            <a:off x="5754878" y="1042923"/>
            <a:ext cx="1030800" cy="870879"/>
            <a:chOff x="4834057" y="826748"/>
            <a:chExt cx="808749" cy="546472"/>
          </a:xfrm>
          <a:noFill/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449A72F-13BC-A044-AD41-B2ED13C237E7}"/>
                </a:ext>
              </a:extLst>
            </p:cNvPr>
            <p:cNvSpPr txBox="1"/>
            <p:nvPr/>
          </p:nvSpPr>
          <p:spPr>
            <a:xfrm>
              <a:off x="4852498" y="892959"/>
              <a:ext cx="762324" cy="159331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FR" sz="1050" dirty="0"/>
                <a:t>Target Group</a:t>
              </a:r>
              <a:endParaRPr lang="en-FR" sz="1400" dirty="0"/>
            </a:p>
          </p:txBody>
        </p: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E33EE688-BF82-3B4E-894F-FA9A456337E0}"/>
                </a:ext>
              </a:extLst>
            </p:cNvPr>
            <p:cNvSpPr/>
            <p:nvPr/>
          </p:nvSpPr>
          <p:spPr>
            <a:xfrm>
              <a:off x="4834057" y="826748"/>
              <a:ext cx="808749" cy="546472"/>
            </a:xfrm>
            <a:prstGeom prst="round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CC4AC7A-1A51-3440-BD86-22234FC61B02}"/>
              </a:ext>
            </a:extLst>
          </p:cNvPr>
          <p:cNvGrpSpPr/>
          <p:nvPr/>
        </p:nvGrpSpPr>
        <p:grpSpPr>
          <a:xfrm>
            <a:off x="5969428" y="2164108"/>
            <a:ext cx="1030800" cy="870879"/>
            <a:chOff x="4834057" y="826748"/>
            <a:chExt cx="808749" cy="546472"/>
          </a:xfrm>
          <a:noFill/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6ABCE58-6C3A-1F44-94BD-7DB45CD018BA}"/>
                </a:ext>
              </a:extLst>
            </p:cNvPr>
            <p:cNvSpPr txBox="1"/>
            <p:nvPr/>
          </p:nvSpPr>
          <p:spPr>
            <a:xfrm>
              <a:off x="4852498" y="892959"/>
              <a:ext cx="762324" cy="159331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FR" sz="1050" dirty="0"/>
                <a:t>Target Group</a:t>
              </a:r>
              <a:endParaRPr lang="en-FR" sz="1400" dirty="0"/>
            </a:p>
          </p:txBody>
        </p:sp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9FD79B01-8C6E-3D43-8B5B-7E29C87E3B27}"/>
                </a:ext>
              </a:extLst>
            </p:cNvPr>
            <p:cNvSpPr/>
            <p:nvPr/>
          </p:nvSpPr>
          <p:spPr>
            <a:xfrm>
              <a:off x="4834057" y="826748"/>
              <a:ext cx="808749" cy="546472"/>
            </a:xfrm>
            <a:prstGeom prst="round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C591A28-DAC2-654A-A6C9-9526A6FE7833}"/>
              </a:ext>
            </a:extLst>
          </p:cNvPr>
          <p:cNvGrpSpPr/>
          <p:nvPr/>
        </p:nvGrpSpPr>
        <p:grpSpPr>
          <a:xfrm>
            <a:off x="5989081" y="3232975"/>
            <a:ext cx="1030800" cy="870879"/>
            <a:chOff x="4834057" y="826748"/>
            <a:chExt cx="808749" cy="546472"/>
          </a:xfrm>
          <a:noFill/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1F3088D-2758-EC4D-928E-1CC44CF9550A}"/>
                </a:ext>
              </a:extLst>
            </p:cNvPr>
            <p:cNvSpPr txBox="1"/>
            <p:nvPr/>
          </p:nvSpPr>
          <p:spPr>
            <a:xfrm>
              <a:off x="4852498" y="892959"/>
              <a:ext cx="762324" cy="159331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FR" sz="1050" dirty="0"/>
                <a:t>Target Group</a:t>
              </a:r>
              <a:endParaRPr lang="en-FR" sz="1400" dirty="0"/>
            </a:p>
          </p:txBody>
        </p:sp>
        <p:sp>
          <p:nvSpPr>
            <p:cNvPr id="133" name="Rounded Rectangle 132">
              <a:extLst>
                <a:ext uri="{FF2B5EF4-FFF2-40B4-BE49-F238E27FC236}">
                  <a16:creationId xmlns:a16="http://schemas.microsoft.com/office/drawing/2014/main" id="{1FC0F555-538D-A646-8F7F-76084282E99D}"/>
                </a:ext>
              </a:extLst>
            </p:cNvPr>
            <p:cNvSpPr/>
            <p:nvPr/>
          </p:nvSpPr>
          <p:spPr>
            <a:xfrm>
              <a:off x="4834057" y="826748"/>
              <a:ext cx="808749" cy="546472"/>
            </a:xfrm>
            <a:prstGeom prst="round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CE364EB-AF06-154F-96D2-AC664041F490}"/>
              </a:ext>
            </a:extLst>
          </p:cNvPr>
          <p:cNvGrpSpPr/>
          <p:nvPr/>
        </p:nvGrpSpPr>
        <p:grpSpPr>
          <a:xfrm>
            <a:off x="5748796" y="4391215"/>
            <a:ext cx="1030800" cy="870879"/>
            <a:chOff x="4834057" y="826748"/>
            <a:chExt cx="808749" cy="546472"/>
          </a:xfrm>
          <a:noFill/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CF8A627-EAC2-EA47-A52B-A7364E0702DE}"/>
                </a:ext>
              </a:extLst>
            </p:cNvPr>
            <p:cNvSpPr txBox="1"/>
            <p:nvPr/>
          </p:nvSpPr>
          <p:spPr>
            <a:xfrm>
              <a:off x="4852498" y="892959"/>
              <a:ext cx="762324" cy="159331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FR" sz="1050" dirty="0"/>
                <a:t>Target Group</a:t>
              </a:r>
              <a:endParaRPr lang="en-FR" sz="1400" dirty="0"/>
            </a:p>
          </p:txBody>
        </p: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B106422B-DB90-9E43-930F-C4685276D2E2}"/>
                </a:ext>
              </a:extLst>
            </p:cNvPr>
            <p:cNvSpPr/>
            <p:nvPr/>
          </p:nvSpPr>
          <p:spPr>
            <a:xfrm>
              <a:off x="4834057" y="826748"/>
              <a:ext cx="808749" cy="546472"/>
            </a:xfrm>
            <a:prstGeom prst="round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67DE363-3ED9-334D-B148-944517911CEE}"/>
              </a:ext>
            </a:extLst>
          </p:cNvPr>
          <p:cNvGrpSpPr/>
          <p:nvPr/>
        </p:nvGrpSpPr>
        <p:grpSpPr>
          <a:xfrm>
            <a:off x="3399445" y="2472023"/>
            <a:ext cx="1030800" cy="870879"/>
            <a:chOff x="4834057" y="826748"/>
            <a:chExt cx="808749" cy="546472"/>
          </a:xfrm>
          <a:noFill/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E5F6F3C-B362-374D-B659-F6C4CDCAB69C}"/>
                </a:ext>
              </a:extLst>
            </p:cNvPr>
            <p:cNvSpPr txBox="1"/>
            <p:nvPr/>
          </p:nvSpPr>
          <p:spPr>
            <a:xfrm>
              <a:off x="4852498" y="892959"/>
              <a:ext cx="762324" cy="159331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FR" sz="1050" dirty="0"/>
                <a:t>SSL Redirect</a:t>
              </a:r>
              <a:endParaRPr lang="en-FR" sz="1400" dirty="0"/>
            </a:p>
          </p:txBody>
        </p:sp>
        <p:sp>
          <p:nvSpPr>
            <p:cNvPr id="139" name="Rounded Rectangle 138">
              <a:extLst>
                <a:ext uri="{FF2B5EF4-FFF2-40B4-BE49-F238E27FC236}">
                  <a16:creationId xmlns:a16="http://schemas.microsoft.com/office/drawing/2014/main" id="{0BB90432-63D4-C34A-9BB8-0338D5911958}"/>
                </a:ext>
              </a:extLst>
            </p:cNvPr>
            <p:cNvSpPr/>
            <p:nvPr/>
          </p:nvSpPr>
          <p:spPr>
            <a:xfrm>
              <a:off x="4834057" y="826748"/>
              <a:ext cx="808749" cy="546472"/>
            </a:xfrm>
            <a:prstGeom prst="round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</p:grpSp>
      <p:sp>
        <p:nvSpPr>
          <p:cNvPr id="4" name="Cloud 3">
            <a:extLst>
              <a:ext uri="{FF2B5EF4-FFF2-40B4-BE49-F238E27FC236}">
                <a16:creationId xmlns:a16="http://schemas.microsoft.com/office/drawing/2014/main" id="{870AD06E-1208-F549-8CA2-406D1B2DD4BA}"/>
              </a:ext>
            </a:extLst>
          </p:cNvPr>
          <p:cNvSpPr/>
          <p:nvPr/>
        </p:nvSpPr>
        <p:spPr>
          <a:xfrm>
            <a:off x="33306" y="2585790"/>
            <a:ext cx="1539765" cy="956494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Internet</a:t>
            </a:r>
          </a:p>
          <a:p>
            <a:pPr algn="ctr"/>
            <a:r>
              <a:rPr lang="en-FR" dirty="0"/>
              <a:t>VPC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CBF8E8-A52B-4546-8CA3-63D276F5FE7F}"/>
              </a:ext>
            </a:extLst>
          </p:cNvPr>
          <p:cNvGrpSpPr/>
          <p:nvPr/>
        </p:nvGrpSpPr>
        <p:grpSpPr>
          <a:xfrm>
            <a:off x="1837501" y="2261696"/>
            <a:ext cx="1252476" cy="1200165"/>
            <a:chOff x="1851405" y="2322890"/>
            <a:chExt cx="1252476" cy="1200165"/>
          </a:xfrm>
        </p:grpSpPr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8F048EBA-0D6D-F448-8780-976FCB97B0AA}"/>
                </a:ext>
              </a:extLst>
            </p:cNvPr>
            <p:cNvSpPr/>
            <p:nvPr/>
          </p:nvSpPr>
          <p:spPr>
            <a:xfrm>
              <a:off x="1851405" y="2322890"/>
              <a:ext cx="1252476" cy="1200165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Ingress</a:t>
              </a:r>
            </a:p>
          </p:txBody>
        </p:sp>
        <p:sp>
          <p:nvSpPr>
            <p:cNvPr id="9" name="Round Diagonal Corner of Rectangle 8">
              <a:extLst>
                <a:ext uri="{FF2B5EF4-FFF2-40B4-BE49-F238E27FC236}">
                  <a16:creationId xmlns:a16="http://schemas.microsoft.com/office/drawing/2014/main" id="{C536510B-9D60-6A43-BFDB-774164B7BA7F}"/>
                </a:ext>
              </a:extLst>
            </p:cNvPr>
            <p:cNvSpPr/>
            <p:nvPr/>
          </p:nvSpPr>
          <p:spPr>
            <a:xfrm>
              <a:off x="2032748" y="3055346"/>
              <a:ext cx="822975" cy="355258"/>
            </a:xfrm>
            <a:prstGeom prst="round2Diag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Http</a:t>
              </a:r>
            </a:p>
          </p:txBody>
        </p:sp>
        <p:sp>
          <p:nvSpPr>
            <p:cNvPr id="144" name="Round Diagonal Corner of Rectangle 143">
              <a:extLst>
                <a:ext uri="{FF2B5EF4-FFF2-40B4-BE49-F238E27FC236}">
                  <a16:creationId xmlns:a16="http://schemas.microsoft.com/office/drawing/2014/main" id="{A72F7E3A-46C9-7B42-BF6D-237C13D6FCBE}"/>
                </a:ext>
              </a:extLst>
            </p:cNvPr>
            <p:cNvSpPr/>
            <p:nvPr/>
          </p:nvSpPr>
          <p:spPr>
            <a:xfrm>
              <a:off x="2004053" y="2408161"/>
              <a:ext cx="822975" cy="355258"/>
            </a:xfrm>
            <a:prstGeom prst="round2Diag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Https</a:t>
              </a:r>
            </a:p>
          </p:txBody>
        </p:sp>
      </p:grpSp>
      <p:pic>
        <p:nvPicPr>
          <p:cNvPr id="1028" name="Picture 4" descr="Certificate Icon - Free Download, PNG and Vector">
            <a:extLst>
              <a:ext uri="{FF2B5EF4-FFF2-40B4-BE49-F238E27FC236}">
                <a16:creationId xmlns:a16="http://schemas.microsoft.com/office/drawing/2014/main" id="{90250754-A9AA-FD40-B596-AD82D680D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23055" y="2763420"/>
            <a:ext cx="556320" cy="55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0AC35E-D6FB-7248-9213-893FCA804DD2}"/>
              </a:ext>
            </a:extLst>
          </p:cNvPr>
          <p:cNvCxnSpPr>
            <a:cxnSpLocks/>
          </p:cNvCxnSpPr>
          <p:nvPr/>
        </p:nvCxnSpPr>
        <p:spPr>
          <a:xfrm flipV="1">
            <a:off x="4379375" y="1478362"/>
            <a:ext cx="1291081" cy="97148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72CE7F2-2C58-9245-8512-79A0E61BE858}"/>
              </a:ext>
            </a:extLst>
          </p:cNvPr>
          <p:cNvCxnSpPr>
            <a:cxnSpLocks/>
          </p:cNvCxnSpPr>
          <p:nvPr/>
        </p:nvCxnSpPr>
        <p:spPr>
          <a:xfrm flipV="1">
            <a:off x="4479106" y="2597691"/>
            <a:ext cx="1386720" cy="10401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7494DCC-1274-4743-9B88-7BCA2416A9B4}"/>
              </a:ext>
            </a:extLst>
          </p:cNvPr>
          <p:cNvCxnSpPr>
            <a:cxnSpLocks/>
          </p:cNvCxnSpPr>
          <p:nvPr/>
        </p:nvCxnSpPr>
        <p:spPr>
          <a:xfrm>
            <a:off x="4479106" y="3143979"/>
            <a:ext cx="1406141" cy="55471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CA394CA-682B-F643-978A-8A77FC8F185F}"/>
              </a:ext>
            </a:extLst>
          </p:cNvPr>
          <p:cNvCxnSpPr>
            <a:cxnSpLocks/>
          </p:cNvCxnSpPr>
          <p:nvPr/>
        </p:nvCxnSpPr>
        <p:spPr>
          <a:xfrm>
            <a:off x="4296946" y="3429000"/>
            <a:ext cx="1334882" cy="131443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D3296A-D616-C942-8EED-4FFEA10B3368}"/>
              </a:ext>
            </a:extLst>
          </p:cNvPr>
          <p:cNvSpPr txBox="1"/>
          <p:nvPr/>
        </p:nvSpPr>
        <p:spPr>
          <a:xfrm>
            <a:off x="3902631" y="1601427"/>
            <a:ext cx="1584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rule:/decisioncenter/*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F1AF25C-E647-4B4C-8E5B-C2F193B2BCC0}"/>
              </a:ext>
            </a:extLst>
          </p:cNvPr>
          <p:cNvSpPr txBox="1"/>
          <p:nvPr/>
        </p:nvSpPr>
        <p:spPr>
          <a:xfrm>
            <a:off x="4405469" y="3161818"/>
            <a:ext cx="1651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rule:/DecisionRunner/*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7855FA-FC8A-0E40-8D6A-7FDF141F6FCA}"/>
              </a:ext>
            </a:extLst>
          </p:cNvPr>
          <p:cNvSpPr txBox="1"/>
          <p:nvPr/>
        </p:nvSpPr>
        <p:spPr>
          <a:xfrm>
            <a:off x="4670025" y="2337140"/>
            <a:ext cx="88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</a:t>
            </a:r>
            <a:r>
              <a:rPr lang="en-FR" sz="1200" dirty="0"/>
              <a:t>ule:/res/*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EF52DC2-6651-9946-A3D1-DA8622D6ABD9}"/>
              </a:ext>
            </a:extLst>
          </p:cNvPr>
          <p:cNvSpPr txBox="1"/>
          <p:nvPr/>
        </p:nvSpPr>
        <p:spPr>
          <a:xfrm>
            <a:off x="3897292" y="4416270"/>
            <a:ext cx="1646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rule:/DecisionService/*</a:t>
            </a:r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92BA8462-5532-A347-9AF3-3DFF06AF55EC}"/>
              </a:ext>
            </a:extLst>
          </p:cNvPr>
          <p:cNvSpPr/>
          <p:nvPr/>
        </p:nvSpPr>
        <p:spPr>
          <a:xfrm>
            <a:off x="3065594" y="2889378"/>
            <a:ext cx="378590" cy="20954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52" name="Right Arrow 151">
            <a:extLst>
              <a:ext uri="{FF2B5EF4-FFF2-40B4-BE49-F238E27FC236}">
                <a16:creationId xmlns:a16="http://schemas.microsoft.com/office/drawing/2014/main" id="{E7352D18-43E6-304E-947F-43AE6C314177}"/>
              </a:ext>
            </a:extLst>
          </p:cNvPr>
          <p:cNvSpPr/>
          <p:nvPr/>
        </p:nvSpPr>
        <p:spPr>
          <a:xfrm>
            <a:off x="1477745" y="2867141"/>
            <a:ext cx="378590" cy="20954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043A325-FD63-444A-A699-CFD49F2B94D5}"/>
              </a:ext>
            </a:extLst>
          </p:cNvPr>
          <p:cNvSpPr txBox="1"/>
          <p:nvPr/>
        </p:nvSpPr>
        <p:spPr>
          <a:xfrm>
            <a:off x="2684098" y="2710141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</a:t>
            </a:r>
            <a:r>
              <a:rPr lang="en-FR" sz="1200" dirty="0"/>
              <a:t>ule:/*</a:t>
            </a:r>
          </a:p>
        </p:txBody>
      </p:sp>
      <p:sp>
        <p:nvSpPr>
          <p:cNvPr id="77" name="Right Arrow 76">
            <a:extLst>
              <a:ext uri="{FF2B5EF4-FFF2-40B4-BE49-F238E27FC236}">
                <a16:creationId xmlns:a16="http://schemas.microsoft.com/office/drawing/2014/main" id="{20192169-418A-8F47-8AD9-57866D7BCA64}"/>
              </a:ext>
            </a:extLst>
          </p:cNvPr>
          <p:cNvSpPr/>
          <p:nvPr/>
        </p:nvSpPr>
        <p:spPr>
          <a:xfrm>
            <a:off x="6785678" y="1355185"/>
            <a:ext cx="974904" cy="215043"/>
          </a:xfrm>
          <a:prstGeom prst="rightArrow">
            <a:avLst/>
          </a:prstGeom>
          <a:solidFill>
            <a:srgbClr val="7030A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56" name="Right Arrow 155">
            <a:extLst>
              <a:ext uri="{FF2B5EF4-FFF2-40B4-BE49-F238E27FC236}">
                <a16:creationId xmlns:a16="http://schemas.microsoft.com/office/drawing/2014/main" id="{002E9AC3-A634-6242-9C3D-359AD4F0560D}"/>
              </a:ext>
            </a:extLst>
          </p:cNvPr>
          <p:cNvSpPr/>
          <p:nvPr/>
        </p:nvSpPr>
        <p:spPr>
          <a:xfrm>
            <a:off x="7019881" y="2523540"/>
            <a:ext cx="733244" cy="176103"/>
          </a:xfrm>
          <a:prstGeom prst="rightArrow">
            <a:avLst/>
          </a:prstGeom>
          <a:solidFill>
            <a:srgbClr val="7030A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57" name="Right Arrow 156">
            <a:extLst>
              <a:ext uri="{FF2B5EF4-FFF2-40B4-BE49-F238E27FC236}">
                <a16:creationId xmlns:a16="http://schemas.microsoft.com/office/drawing/2014/main" id="{89BE8705-6F0C-074F-99A8-940ACBEC0B63}"/>
              </a:ext>
            </a:extLst>
          </p:cNvPr>
          <p:cNvSpPr/>
          <p:nvPr/>
        </p:nvSpPr>
        <p:spPr>
          <a:xfrm>
            <a:off x="6778221" y="4710635"/>
            <a:ext cx="974904" cy="215043"/>
          </a:xfrm>
          <a:prstGeom prst="rightArrow">
            <a:avLst/>
          </a:prstGeom>
          <a:solidFill>
            <a:srgbClr val="7030A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58" name="Right Arrow 157">
            <a:extLst>
              <a:ext uri="{FF2B5EF4-FFF2-40B4-BE49-F238E27FC236}">
                <a16:creationId xmlns:a16="http://schemas.microsoft.com/office/drawing/2014/main" id="{FEC44591-7AA6-4C40-ABC7-3857853FB363}"/>
              </a:ext>
            </a:extLst>
          </p:cNvPr>
          <p:cNvSpPr/>
          <p:nvPr/>
        </p:nvSpPr>
        <p:spPr>
          <a:xfrm>
            <a:off x="7026397" y="3569386"/>
            <a:ext cx="733244" cy="176103"/>
          </a:xfrm>
          <a:prstGeom prst="rightArrow">
            <a:avLst/>
          </a:prstGeom>
          <a:solidFill>
            <a:srgbClr val="7030A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27" name="Right Arrow 1026">
            <a:extLst>
              <a:ext uri="{FF2B5EF4-FFF2-40B4-BE49-F238E27FC236}">
                <a16:creationId xmlns:a16="http://schemas.microsoft.com/office/drawing/2014/main" id="{EF625295-A7A5-3642-9097-A5876D5954E7}"/>
              </a:ext>
            </a:extLst>
          </p:cNvPr>
          <p:cNvSpPr/>
          <p:nvPr/>
        </p:nvSpPr>
        <p:spPr>
          <a:xfrm>
            <a:off x="10297188" y="1402355"/>
            <a:ext cx="854910" cy="209158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67" name="Right Arrow 166">
            <a:extLst>
              <a:ext uri="{FF2B5EF4-FFF2-40B4-BE49-F238E27FC236}">
                <a16:creationId xmlns:a16="http://schemas.microsoft.com/office/drawing/2014/main" id="{FBE5C960-D658-864D-AC7B-E1AA33398301}"/>
              </a:ext>
            </a:extLst>
          </p:cNvPr>
          <p:cNvSpPr/>
          <p:nvPr/>
        </p:nvSpPr>
        <p:spPr>
          <a:xfrm>
            <a:off x="10280103" y="2507012"/>
            <a:ext cx="854910" cy="209158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68" name="Right Arrow 167">
            <a:extLst>
              <a:ext uri="{FF2B5EF4-FFF2-40B4-BE49-F238E27FC236}">
                <a16:creationId xmlns:a16="http://schemas.microsoft.com/office/drawing/2014/main" id="{60F58582-4C48-6E43-BD52-7C0E1F657A40}"/>
              </a:ext>
            </a:extLst>
          </p:cNvPr>
          <p:cNvSpPr/>
          <p:nvPr/>
        </p:nvSpPr>
        <p:spPr>
          <a:xfrm>
            <a:off x="10264773" y="3569386"/>
            <a:ext cx="854910" cy="209158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69" name="Right Arrow 168">
            <a:extLst>
              <a:ext uri="{FF2B5EF4-FFF2-40B4-BE49-F238E27FC236}">
                <a16:creationId xmlns:a16="http://schemas.microsoft.com/office/drawing/2014/main" id="{FD0661D5-172F-E841-96C1-EAC136433261}"/>
              </a:ext>
            </a:extLst>
          </p:cNvPr>
          <p:cNvSpPr/>
          <p:nvPr/>
        </p:nvSpPr>
        <p:spPr>
          <a:xfrm>
            <a:off x="10264773" y="4682288"/>
            <a:ext cx="854910" cy="209158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pic>
        <p:nvPicPr>
          <p:cNvPr id="1026" name="Picture 2" descr="Azure Database for PostgreSQL (@AzureDBPostgres) | Twitter">
            <a:extLst>
              <a:ext uri="{FF2B5EF4-FFF2-40B4-BE49-F238E27FC236}">
                <a16:creationId xmlns:a16="http://schemas.microsoft.com/office/drawing/2014/main" id="{D3E6CF23-2130-5541-BF5C-DBE93E0BE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683" y="2635647"/>
            <a:ext cx="906637" cy="90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>
            <a:extLst>
              <a:ext uri="{FF2B5EF4-FFF2-40B4-BE49-F238E27FC236}">
                <a16:creationId xmlns:a16="http://schemas.microsoft.com/office/drawing/2014/main" id="{6D200BE7-6F4A-B246-9D4E-0B7071A0BA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91200" y="31242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FR"/>
          </a:p>
        </p:txBody>
      </p:sp>
      <p:pic>
        <p:nvPicPr>
          <p:cNvPr id="6" name="Picture 8" descr="Visual Studio Tools for Kubernetes - Visual Studio Marketplace">
            <a:extLst>
              <a:ext uri="{FF2B5EF4-FFF2-40B4-BE49-F238E27FC236}">
                <a16:creationId xmlns:a16="http://schemas.microsoft.com/office/drawing/2014/main" id="{3C3F2EC4-6D34-9741-AA37-CD44DBFE2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201" y="5493789"/>
            <a:ext cx="842227" cy="84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023BBD1-49CF-C945-BC54-755CB7A35D50}"/>
              </a:ext>
            </a:extLst>
          </p:cNvPr>
          <p:cNvSpPr/>
          <p:nvPr/>
        </p:nvSpPr>
        <p:spPr>
          <a:xfrm>
            <a:off x="10846613" y="5642537"/>
            <a:ext cx="13485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/>
              <a:t>Azure Database</a:t>
            </a:r>
          </a:p>
          <a:p>
            <a:r>
              <a:rPr lang="en-GB" sz="1400" b="1" dirty="0"/>
              <a:t> for PostgreSQL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2A3C13-E50E-334F-A6A7-C9672AE5DA0E}"/>
              </a:ext>
            </a:extLst>
          </p:cNvPr>
          <p:cNvSpPr/>
          <p:nvPr/>
        </p:nvSpPr>
        <p:spPr>
          <a:xfrm>
            <a:off x="6222043" y="5339574"/>
            <a:ext cx="2077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/>
              <a:t>Azure Kubernetes Service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AFDAB8-79A5-0B40-BB11-4724F9D87231}"/>
              </a:ext>
            </a:extLst>
          </p:cNvPr>
          <p:cNvSpPr txBox="1"/>
          <p:nvPr/>
        </p:nvSpPr>
        <p:spPr>
          <a:xfrm>
            <a:off x="3875202" y="5194972"/>
            <a:ext cx="84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Ingress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1FCBEFC7-0AC4-D44D-832B-A95382EEC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318" y="5614447"/>
            <a:ext cx="463256" cy="46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5C77AE9-9B1C-BB40-8BB0-A908F0686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988" y="1719127"/>
            <a:ext cx="237812" cy="23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16">
            <a:extLst>
              <a:ext uri="{FF2B5EF4-FFF2-40B4-BE49-F238E27FC236}">
                <a16:creationId xmlns:a16="http://schemas.microsoft.com/office/drawing/2014/main" id="{DE83DF3A-F591-7648-8B34-080040C52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231" y="2803768"/>
            <a:ext cx="237812" cy="23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6">
            <a:extLst>
              <a:ext uri="{FF2B5EF4-FFF2-40B4-BE49-F238E27FC236}">
                <a16:creationId xmlns:a16="http://schemas.microsoft.com/office/drawing/2014/main" id="{D316F108-9542-6145-9F94-0BC7DE94C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675" y="3905524"/>
            <a:ext cx="237812" cy="23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6">
            <a:extLst>
              <a:ext uri="{FF2B5EF4-FFF2-40B4-BE49-F238E27FC236}">
                <a16:creationId xmlns:a16="http://schemas.microsoft.com/office/drawing/2014/main" id="{4A3AE373-18A1-5C46-B050-34D8C2CBF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549" y="5024282"/>
            <a:ext cx="237812" cy="23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881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2586</TotalTime>
  <Words>62</Words>
  <Application>Microsoft Macintosh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LAURENT Grateau</dc:creator>
  <cp:lastModifiedBy>Laurent Grateau</cp:lastModifiedBy>
  <cp:revision>17</cp:revision>
  <dcterms:created xsi:type="dcterms:W3CDTF">2020-04-09T13:39:43Z</dcterms:created>
  <dcterms:modified xsi:type="dcterms:W3CDTF">2020-07-15T07:05:48Z</dcterms:modified>
</cp:coreProperties>
</file>