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98E-84D2-B828-78E8-B1B3FCB3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08E8-1921-AEEE-46A8-393F21AC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69B-CBE6-C2D3-6A6E-A2747E3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6F01-889D-862D-22AC-A42A876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719E-13FC-43D4-161D-4C07F9D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01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E40-0DF2-DD4E-2E79-A7255E57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71481-B410-E31E-5D18-3CC723C5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A273-D314-A5C9-4B0C-F1EA809D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71D4-8CDB-7D23-466A-7BF8BCC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FAD-6FCA-4D59-5818-5AA5EF55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77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D5658-BDD9-1172-2B69-3087349F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3B66-4805-3C83-46EE-11F37DAB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F438-82D6-C143-DCA0-BCBEC23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1101-339E-D50E-F4F6-D90AEC0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C8E6-DDF6-2FEF-F548-18A838C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07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95-3D19-BA58-B215-A11AE3C6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0E01-8DDD-3F08-9DD7-9ECA0B52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32D9-645F-153F-4CED-37EC2C4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50C6-563E-2A54-7CF2-A352F55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EED-A406-6B3C-587C-DA41140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8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1F1-4195-244F-206B-37237DFC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3FC5-1C2E-481F-6E06-ADEA6723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37B-B361-283B-51F2-E1151C6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ADC0-A4F5-26E6-3602-5BBD676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8E0F-BEC6-E433-7D80-6E6F914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17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395-6838-F2FE-20D7-A3EABD3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080-5F26-B143-4D79-C977D24B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1C00-A579-0A3C-DD35-2579497A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E68C-2DBA-065A-4024-29DB0F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0A8F-8920-343C-F468-4D7075C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7484-3824-2F41-F404-573DC6DA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13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B6C-C555-490D-9B86-A7F9566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AD8-AE50-8399-68BD-1B37429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451A-9E87-D00D-F066-2FA0C4A2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D655-D82D-2D7A-D322-E3510C16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5BE7-AC82-580C-3D61-4C2D54F2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4880-DA32-711A-131B-FA6E041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B4DE-14DF-62F6-35A9-3D0C17A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339D9-51E1-4F93-50E8-BFD6E0F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37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8AC7-98E4-0AB2-2BB0-8F2742F8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1FE9-066D-A9D1-BAF4-342975D6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9230A-8A87-8DA7-2F1B-05A1B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4A68-EAB1-D084-3A07-9DFA2F0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8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355A-08FE-62BA-2FAC-B49BA42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B50B5-0B2A-709F-4171-FEDCFDF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7F1FD-3EC4-C4D9-1F30-EC7150B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96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8FE0-6196-43B8-A651-8CD2D7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B441-841E-6ECC-33DB-BB96C24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7B49-EE05-8FE5-8C20-1714E28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9155-FC06-CB45-AF27-A3D66F32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6F74-CCDA-BDE0-3FC2-EED29D4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A700-D38B-FC53-DBDB-7437DED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7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D70-3714-4B27-3930-4B3877CD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904ED-0432-CA93-FA37-7B98950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9794-6AAA-E5C5-CE86-6CBFC4D0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B521-0ED9-AB3F-7E77-4DC85241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6BD9-0729-FD5E-B3DB-9BDE161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DC-AAAC-5706-7D5E-3277D38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75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31E77-0300-8B9C-69DA-8055ADA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88B6-C74B-D956-AD16-9AE1D84C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104B-1B79-3C7C-32EE-4D73883C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BD2A-5989-9142-A1CD-F3A7CB7297A2}" type="datetimeFigureOut">
              <a:rPr lang="en-FR" smtClean="0"/>
              <a:t>19/03/2024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FA41-5F80-43B4-511F-14A21B1B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9188-5E73-31A4-09F5-6DCFF2BD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64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552E4A-7215-0329-392C-FDAD4A2D5B0B}"/>
              </a:ext>
            </a:extLst>
          </p:cNvPr>
          <p:cNvSpPr/>
          <p:nvPr/>
        </p:nvSpPr>
        <p:spPr>
          <a:xfrm>
            <a:off x="3949315" y="737582"/>
            <a:ext cx="6490252" cy="3983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B5A3B-902D-F8C2-42FC-C612F21F9035}"/>
              </a:ext>
            </a:extLst>
          </p:cNvPr>
          <p:cNvSpPr/>
          <p:nvPr/>
        </p:nvSpPr>
        <p:spPr>
          <a:xfrm>
            <a:off x="6863179" y="1470992"/>
            <a:ext cx="3269974" cy="25344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4F4C54-B8B0-521F-CC13-E4FFAA473C70}"/>
              </a:ext>
            </a:extLst>
          </p:cNvPr>
          <p:cNvSpPr/>
          <p:nvPr/>
        </p:nvSpPr>
        <p:spPr>
          <a:xfrm>
            <a:off x="7126566" y="2030066"/>
            <a:ext cx="2743200" cy="13562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400" dirty="0"/>
          </a:p>
          <a:p>
            <a:pPr algn="ctr"/>
            <a:endParaRPr lang="en-FR" sz="1400" dirty="0"/>
          </a:p>
          <a:p>
            <a:pPr algn="ctr"/>
            <a:r>
              <a:rPr lang="en-FR" sz="1400" dirty="0"/>
              <a:t>ODM Containers</a:t>
            </a:r>
          </a:p>
          <a:p>
            <a:pPr algn="ctr"/>
            <a:endParaRPr lang="en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7C373-1382-3A53-7C26-BCFC7C8AD90F}"/>
              </a:ext>
            </a:extLst>
          </p:cNvPr>
          <p:cNvSpPr txBox="1"/>
          <p:nvPr/>
        </p:nvSpPr>
        <p:spPr>
          <a:xfrm>
            <a:off x="7003127" y="1542257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ODM Pods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C0F38F-3470-FE7F-3320-D952DEE8D656}"/>
              </a:ext>
            </a:extLst>
          </p:cNvPr>
          <p:cNvSpPr/>
          <p:nvPr/>
        </p:nvSpPr>
        <p:spPr>
          <a:xfrm>
            <a:off x="4171952" y="1972914"/>
            <a:ext cx="1361660" cy="14767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Secret Store CSI </a:t>
            </a:r>
          </a:p>
          <a:p>
            <a:pPr algn="ctr"/>
            <a:r>
              <a:rPr lang="en-FR" dirty="0"/>
              <a:t>Driver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DFFDE7F-7EF9-687D-8F19-BDD86CF314DF}"/>
              </a:ext>
            </a:extLst>
          </p:cNvPr>
          <p:cNvSpPr/>
          <p:nvPr/>
        </p:nvSpPr>
        <p:spPr>
          <a:xfrm>
            <a:off x="7247063" y="2141481"/>
            <a:ext cx="714557" cy="40153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9DA5B0-2A38-9262-05A9-ED00756C9595}"/>
              </a:ext>
            </a:extLst>
          </p:cNvPr>
          <p:cNvSpPr/>
          <p:nvPr/>
        </p:nvSpPr>
        <p:spPr>
          <a:xfrm>
            <a:off x="6658391" y="2193879"/>
            <a:ext cx="588672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1030" name="Picture 6" descr="Kubernetes : L'orchestrateur de conteneurs révolutionnaire">
            <a:extLst>
              <a:ext uri="{FF2B5EF4-FFF2-40B4-BE49-F238E27FC236}">
                <a16:creationId xmlns:a16="http://schemas.microsoft.com/office/drawing/2014/main" id="{9E8C554A-D897-70B6-51CE-A883D01E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98" y="3601788"/>
            <a:ext cx="1337917" cy="8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B5B3D-2E71-7793-E5F9-548FEFB1ADE4}"/>
              </a:ext>
            </a:extLst>
          </p:cNvPr>
          <p:cNvGrpSpPr/>
          <p:nvPr/>
        </p:nvGrpSpPr>
        <p:grpSpPr>
          <a:xfrm>
            <a:off x="431002" y="2023654"/>
            <a:ext cx="2234702" cy="1124166"/>
            <a:chOff x="421918" y="1921295"/>
            <a:chExt cx="2234702" cy="112416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18EEB1-43D2-647C-6561-A1DA640F03D7}"/>
                </a:ext>
              </a:extLst>
            </p:cNvPr>
            <p:cNvSpPr/>
            <p:nvPr/>
          </p:nvSpPr>
          <p:spPr>
            <a:xfrm>
              <a:off x="421918" y="1921295"/>
              <a:ext cx="2234702" cy="11241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  <a:p>
              <a:pPr algn="ctr"/>
              <a:r>
                <a:rPr lang="en-FR" dirty="0"/>
                <a:t>Server</a:t>
              </a:r>
            </a:p>
          </p:txBody>
        </p:sp>
        <p:pic>
          <p:nvPicPr>
            <p:cNvPr id="1034" name="Picture 10" descr="Consuming Google Secret Manager secrets in GKE | by Abdellfetah SGHIOUAR |  Google Cloud - Community | Medium">
              <a:extLst>
                <a:ext uri="{FF2B5EF4-FFF2-40B4-BE49-F238E27FC236}">
                  <a16:creationId xmlns:a16="http://schemas.microsoft.com/office/drawing/2014/main" id="{F9EFA377-9FCA-9999-D45E-9D1EED1EF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49" y="1970431"/>
              <a:ext cx="1658399" cy="555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D5F7F7-B5E0-1DB6-55DA-C39DCD8DE610}"/>
              </a:ext>
            </a:extLst>
          </p:cNvPr>
          <p:cNvSpPr/>
          <p:nvPr/>
        </p:nvSpPr>
        <p:spPr>
          <a:xfrm>
            <a:off x="2665704" y="2395274"/>
            <a:ext cx="1506248" cy="253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8623F-5FD0-A233-8D61-CD9AE0CC306A}"/>
              </a:ext>
            </a:extLst>
          </p:cNvPr>
          <p:cNvSpPr txBox="1"/>
          <p:nvPr/>
        </p:nvSpPr>
        <p:spPr>
          <a:xfrm>
            <a:off x="2685920" y="2152594"/>
            <a:ext cx="86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Secrets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145E83-D77C-1C92-14FB-83F6ED88EA53}"/>
              </a:ext>
            </a:extLst>
          </p:cNvPr>
          <p:cNvSpPr/>
          <p:nvPr/>
        </p:nvSpPr>
        <p:spPr>
          <a:xfrm>
            <a:off x="5814847" y="1962461"/>
            <a:ext cx="843543" cy="7849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</a:t>
            </a:r>
            <a:r>
              <a:rPr lang="en-GB" sz="1100" dirty="0"/>
              <a:t>secret</a:t>
            </a:r>
          </a:p>
          <a:p>
            <a:pPr algn="ctr"/>
            <a:r>
              <a:rPr lang="en-GB" sz="1100" dirty="0"/>
              <a:t>Provider</a:t>
            </a:r>
          </a:p>
          <a:p>
            <a:pPr algn="ctr"/>
            <a:r>
              <a:rPr lang="en-GB" sz="1100" dirty="0"/>
              <a:t>Class</a:t>
            </a:r>
            <a:endParaRPr lang="en-FR" sz="11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0F0D63-5967-259F-988A-464AD43EBE70}"/>
              </a:ext>
            </a:extLst>
          </p:cNvPr>
          <p:cNvSpPr/>
          <p:nvPr/>
        </p:nvSpPr>
        <p:spPr>
          <a:xfrm>
            <a:off x="5506188" y="2152594"/>
            <a:ext cx="308657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85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ult-secrets-store-csi-arch">
            <a:extLst>
              <a:ext uri="{FF2B5EF4-FFF2-40B4-BE49-F238E27FC236}">
                <a16:creationId xmlns:a16="http://schemas.microsoft.com/office/drawing/2014/main" id="{6D4AA710-F63E-1B0B-6D3E-0D2D9119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32" y="1891876"/>
            <a:ext cx="5076135" cy="28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Laurent Grateau</cp:lastModifiedBy>
  <cp:revision>3</cp:revision>
  <dcterms:created xsi:type="dcterms:W3CDTF">2024-01-16T10:19:22Z</dcterms:created>
  <dcterms:modified xsi:type="dcterms:W3CDTF">2024-03-19T08:13:49Z</dcterms:modified>
</cp:coreProperties>
</file>