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55" r:id="rId2"/>
    <p:sldId id="456" r:id="rId3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7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4656"/>
  </p:normalViewPr>
  <p:slideViewPr>
    <p:cSldViewPr snapToGrid="0" snapToObjects="1">
      <p:cViewPr>
        <p:scale>
          <a:sx n="129" d="100"/>
          <a:sy n="129" d="100"/>
        </p:scale>
        <p:origin x="1144" y="5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789BECDA-A628-D14F-8BA6-2CF2A613F0C4}" type="datetimeFigureOut">
              <a:rPr lang="en-US" altLang="x-none"/>
              <a:pPr/>
              <a:t>6/16/17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x-none" alt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9AE62770-44C0-9945-9D6E-22A169821808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x-none" alt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673004C8-66D5-6F4E-B3C0-5BA98541450B}" type="datetimeFigureOut">
              <a:rPr lang="en-US" altLang="x-none"/>
              <a:pPr/>
              <a:t>6/16/17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</a:defRPr>
            </a:lvl1pPr>
          </a:lstStyle>
          <a:p>
            <a:endParaRPr lang="x-none" alt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</a:defRPr>
            </a:lvl1pPr>
          </a:lstStyle>
          <a:p>
            <a:fld id="{2DCD32CE-696C-5D41-ABD9-F72BA6FFBE4E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D32CE-696C-5D41-ABD9-F72BA6FFBE4E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020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33338" y="4763"/>
            <a:ext cx="9177338" cy="51546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x-none" altLang="x-none">
              <a:solidFill>
                <a:srgbClr val="FFFFFF"/>
              </a:solidFill>
            </a:endParaRPr>
          </a:p>
        </p:txBody>
      </p:sp>
      <p:grpSp>
        <p:nvGrpSpPr>
          <p:cNvPr id="5" name="Group 482"/>
          <p:cNvGrpSpPr>
            <a:grpSpLocks noChangeAspect="1"/>
          </p:cNvGrpSpPr>
          <p:nvPr userDrawn="1"/>
        </p:nvGrpSpPr>
        <p:grpSpPr bwMode="auto">
          <a:xfrm>
            <a:off x="-12700" y="0"/>
            <a:ext cx="9169400" cy="5099050"/>
            <a:chOff x="1587" y="-1"/>
            <a:chExt cx="9142413" cy="5083765"/>
          </a:xfrm>
        </p:grpSpPr>
        <p:sp>
          <p:nvSpPr>
            <p:cNvPr id="6" name="Freeform 2"/>
            <p:cNvSpPr>
              <a:spLocks noChangeArrowheads="1"/>
            </p:cNvSpPr>
            <p:nvPr userDrawn="1"/>
          </p:nvSpPr>
          <p:spPr bwMode="auto">
            <a:xfrm>
              <a:off x="34827" y="-1"/>
              <a:ext cx="9109173" cy="5083765"/>
            </a:xfrm>
            <a:custGeom>
              <a:avLst/>
              <a:gdLst>
                <a:gd name="T0" fmla="*/ 2147483646 w 20226"/>
                <a:gd name="T1" fmla="*/ 0 h 11290"/>
                <a:gd name="T2" fmla="*/ 2147483646 w 20226"/>
                <a:gd name="T3" fmla="*/ 2147483646 h 11290"/>
                <a:gd name="T4" fmla="*/ 2147483646 w 20226"/>
                <a:gd name="T5" fmla="*/ 2147483646 h 11290"/>
                <a:gd name="T6" fmla="*/ 0 w 20226"/>
                <a:gd name="T7" fmla="*/ 2147483646 h 11290"/>
                <a:gd name="T8" fmla="*/ 2147483646 w 20226"/>
                <a:gd name="T9" fmla="*/ 0 h 11290"/>
                <a:gd name="T10" fmla="*/ 2147483646 w 20226"/>
                <a:gd name="T11" fmla="*/ 0 h 11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26" h="11290">
                  <a:moveTo>
                    <a:pt x="20225" y="0"/>
                  </a:moveTo>
                  <a:lnTo>
                    <a:pt x="20225" y="5415"/>
                  </a:lnTo>
                  <a:lnTo>
                    <a:pt x="10082" y="11289"/>
                  </a:lnTo>
                  <a:lnTo>
                    <a:pt x="0" y="5449"/>
                  </a:lnTo>
                  <a:lnTo>
                    <a:pt x="3131" y="0"/>
                  </a:lnTo>
                  <a:lnTo>
                    <a:pt x="20225" y="0"/>
                  </a:lnTo>
                </a:path>
              </a:pathLst>
            </a:custGeom>
            <a:solidFill>
              <a:srgbClr val="4178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1"/>
            <p:cNvSpPr>
              <a:spLocks noChangeArrowheads="1"/>
            </p:cNvSpPr>
            <p:nvPr userDrawn="1"/>
          </p:nvSpPr>
          <p:spPr bwMode="auto">
            <a:xfrm>
              <a:off x="1587" y="-1"/>
              <a:ext cx="1383391" cy="2407350"/>
            </a:xfrm>
            <a:custGeom>
              <a:avLst/>
              <a:gdLst>
                <a:gd name="T0" fmla="*/ 0 w 3073"/>
                <a:gd name="T1" fmla="*/ 0 h 5346"/>
                <a:gd name="T2" fmla="*/ 2147483646 w 3073"/>
                <a:gd name="T3" fmla="*/ 0 h 5346"/>
                <a:gd name="T4" fmla="*/ 0 w 3073"/>
                <a:gd name="T5" fmla="*/ 2147483646 h 5346"/>
                <a:gd name="T6" fmla="*/ 0 w 3073"/>
                <a:gd name="T7" fmla="*/ 0 h 53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73" h="5346">
                  <a:moveTo>
                    <a:pt x="0" y="0"/>
                  </a:moveTo>
                  <a:lnTo>
                    <a:pt x="3072" y="0"/>
                  </a:lnTo>
                  <a:lnTo>
                    <a:pt x="0" y="5345"/>
                  </a:lnTo>
                  <a:lnTo>
                    <a:pt x="0" y="0"/>
                  </a:lnTo>
                </a:path>
              </a:pathLst>
            </a:custGeom>
            <a:solidFill>
              <a:srgbClr val="325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02"/>
          <p:cNvGrpSpPr>
            <a:grpSpLocks/>
          </p:cNvGrpSpPr>
          <p:nvPr userDrawn="1"/>
        </p:nvGrpSpPr>
        <p:grpSpPr bwMode="auto">
          <a:xfrm>
            <a:off x="5535613" y="428625"/>
            <a:ext cx="3268662" cy="555625"/>
            <a:chOff x="5715000" y="2190750"/>
            <a:chExt cx="2613025" cy="444500"/>
          </a:xfrm>
        </p:grpSpPr>
        <p:sp>
          <p:nvSpPr>
            <p:cNvPr id="9" name="Freeform 47"/>
            <p:cNvSpPr>
              <a:spLocks noChangeArrowheads="1"/>
            </p:cNvSpPr>
            <p:nvPr/>
          </p:nvSpPr>
          <p:spPr bwMode="auto">
            <a:xfrm>
              <a:off x="5718807" y="2195830"/>
              <a:ext cx="32996" cy="243840"/>
            </a:xfrm>
            <a:custGeom>
              <a:avLst/>
              <a:gdLst>
                <a:gd name="T0" fmla="*/ 0 w 91"/>
                <a:gd name="T1" fmla="*/ 0 h 681"/>
                <a:gd name="T2" fmla="*/ 2147483646 w 91"/>
                <a:gd name="T3" fmla="*/ 0 h 681"/>
                <a:gd name="T4" fmla="*/ 2147483646 w 91"/>
                <a:gd name="T5" fmla="*/ 2147483646 h 681"/>
                <a:gd name="T6" fmla="*/ 0 w 91"/>
                <a:gd name="T7" fmla="*/ 2147483646 h 681"/>
                <a:gd name="T8" fmla="*/ 0 w 91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681">
                  <a:moveTo>
                    <a:pt x="0" y="0"/>
                  </a:moveTo>
                  <a:lnTo>
                    <a:pt x="90" y="0"/>
                  </a:lnTo>
                  <a:lnTo>
                    <a:pt x="90" y="680"/>
                  </a:lnTo>
                  <a:lnTo>
                    <a:pt x="0" y="68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48"/>
            <p:cNvSpPr>
              <a:spLocks noChangeArrowheads="1"/>
            </p:cNvSpPr>
            <p:nvPr/>
          </p:nvSpPr>
          <p:spPr bwMode="auto">
            <a:xfrm>
              <a:off x="5789875" y="2259330"/>
              <a:ext cx="147213" cy="182880"/>
            </a:xfrm>
            <a:custGeom>
              <a:avLst/>
              <a:gdLst>
                <a:gd name="T0" fmla="*/ 0 w 410"/>
                <a:gd name="T1" fmla="*/ 2147483646 h 506"/>
                <a:gd name="T2" fmla="*/ 2147483646 w 410"/>
                <a:gd name="T3" fmla="*/ 2147483646 h 506"/>
                <a:gd name="T4" fmla="*/ 2147483646 w 410"/>
                <a:gd name="T5" fmla="*/ 2147483646 h 506"/>
                <a:gd name="T6" fmla="*/ 2147483646 w 410"/>
                <a:gd name="T7" fmla="*/ 2147483646 h 506"/>
                <a:gd name="T8" fmla="*/ 2147483646 w 410"/>
                <a:gd name="T9" fmla="*/ 0 h 506"/>
                <a:gd name="T10" fmla="*/ 2147483646 w 410"/>
                <a:gd name="T11" fmla="*/ 2147483646 h 506"/>
                <a:gd name="T12" fmla="*/ 2147483646 w 410"/>
                <a:gd name="T13" fmla="*/ 2147483646 h 506"/>
                <a:gd name="T14" fmla="*/ 2147483646 w 410"/>
                <a:gd name="T15" fmla="*/ 2147483646 h 506"/>
                <a:gd name="T16" fmla="*/ 2147483646 w 410"/>
                <a:gd name="T17" fmla="*/ 2147483646 h 506"/>
                <a:gd name="T18" fmla="*/ 2147483646 w 410"/>
                <a:gd name="T19" fmla="*/ 2147483646 h 506"/>
                <a:gd name="T20" fmla="*/ 2147483646 w 410"/>
                <a:gd name="T21" fmla="*/ 2147483646 h 506"/>
                <a:gd name="T22" fmla="*/ 2147483646 w 410"/>
                <a:gd name="T23" fmla="*/ 2147483646 h 506"/>
                <a:gd name="T24" fmla="*/ 0 w 410"/>
                <a:gd name="T25" fmla="*/ 2147483646 h 506"/>
                <a:gd name="T26" fmla="*/ 0 w 410"/>
                <a:gd name="T27" fmla="*/ 2147483646 h 5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0" h="506">
                  <a:moveTo>
                    <a:pt x="0" y="11"/>
                  </a:moveTo>
                  <a:lnTo>
                    <a:pt x="76" y="11"/>
                  </a:lnTo>
                  <a:lnTo>
                    <a:pt x="76" y="90"/>
                  </a:lnTo>
                  <a:lnTo>
                    <a:pt x="79" y="90"/>
                  </a:lnTo>
                  <a:cubicBezTo>
                    <a:pt x="113" y="28"/>
                    <a:pt x="166" y="0"/>
                    <a:pt x="240" y="0"/>
                  </a:cubicBezTo>
                  <a:cubicBezTo>
                    <a:pt x="369" y="0"/>
                    <a:pt x="409" y="73"/>
                    <a:pt x="409" y="181"/>
                  </a:cubicBezTo>
                  <a:lnTo>
                    <a:pt x="409" y="505"/>
                  </a:lnTo>
                  <a:lnTo>
                    <a:pt x="327" y="505"/>
                  </a:lnTo>
                  <a:lnTo>
                    <a:pt x="327" y="169"/>
                  </a:lnTo>
                  <a:cubicBezTo>
                    <a:pt x="327" y="107"/>
                    <a:pt x="288" y="70"/>
                    <a:pt x="228" y="70"/>
                  </a:cubicBezTo>
                  <a:cubicBezTo>
                    <a:pt x="130" y="70"/>
                    <a:pt x="82" y="135"/>
                    <a:pt x="82" y="226"/>
                  </a:cubicBezTo>
                  <a:lnTo>
                    <a:pt x="82" y="505"/>
                  </a:lnTo>
                  <a:lnTo>
                    <a:pt x="0" y="505"/>
                  </a:lnTo>
                  <a:lnTo>
                    <a:pt x="0" y="1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49"/>
            <p:cNvSpPr>
              <a:spLocks noChangeArrowheads="1"/>
            </p:cNvSpPr>
            <p:nvPr/>
          </p:nvSpPr>
          <p:spPr bwMode="auto">
            <a:xfrm>
              <a:off x="5947240" y="2209800"/>
              <a:ext cx="96450" cy="232410"/>
            </a:xfrm>
            <a:custGeom>
              <a:avLst/>
              <a:gdLst>
                <a:gd name="T0" fmla="*/ 2147483646 w 267"/>
                <a:gd name="T1" fmla="*/ 2147483646 h 642"/>
                <a:gd name="T2" fmla="*/ 2147483646 w 267"/>
                <a:gd name="T3" fmla="*/ 2147483646 h 642"/>
                <a:gd name="T4" fmla="*/ 2147483646 w 267"/>
                <a:gd name="T5" fmla="*/ 2147483646 h 642"/>
                <a:gd name="T6" fmla="*/ 2147483646 w 267"/>
                <a:gd name="T7" fmla="*/ 2147483646 h 642"/>
                <a:gd name="T8" fmla="*/ 2147483646 w 267"/>
                <a:gd name="T9" fmla="*/ 2147483646 h 642"/>
                <a:gd name="T10" fmla="*/ 2147483646 w 267"/>
                <a:gd name="T11" fmla="*/ 2147483646 h 642"/>
                <a:gd name="T12" fmla="*/ 2147483646 w 267"/>
                <a:gd name="T13" fmla="*/ 2147483646 h 642"/>
                <a:gd name="T14" fmla="*/ 2147483646 w 267"/>
                <a:gd name="T15" fmla="*/ 2147483646 h 642"/>
                <a:gd name="T16" fmla="*/ 2147483646 w 267"/>
                <a:gd name="T17" fmla="*/ 2147483646 h 642"/>
                <a:gd name="T18" fmla="*/ 2147483646 w 267"/>
                <a:gd name="T19" fmla="*/ 2147483646 h 642"/>
                <a:gd name="T20" fmla="*/ 2147483646 w 267"/>
                <a:gd name="T21" fmla="*/ 2147483646 h 642"/>
                <a:gd name="T22" fmla="*/ 0 w 267"/>
                <a:gd name="T23" fmla="*/ 2147483646 h 642"/>
                <a:gd name="T24" fmla="*/ 0 w 267"/>
                <a:gd name="T25" fmla="*/ 2147483646 h 642"/>
                <a:gd name="T26" fmla="*/ 2147483646 w 267"/>
                <a:gd name="T27" fmla="*/ 2147483646 h 642"/>
                <a:gd name="T28" fmla="*/ 2147483646 w 267"/>
                <a:gd name="T29" fmla="*/ 0 h 642"/>
                <a:gd name="T30" fmla="*/ 2147483646 w 267"/>
                <a:gd name="T31" fmla="*/ 0 h 642"/>
                <a:gd name="T32" fmla="*/ 2147483646 w 267"/>
                <a:gd name="T33" fmla="*/ 2147483646 h 6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67" h="642">
                  <a:moveTo>
                    <a:pt x="167" y="147"/>
                  </a:moveTo>
                  <a:lnTo>
                    <a:pt x="266" y="147"/>
                  </a:lnTo>
                  <a:lnTo>
                    <a:pt x="266" y="218"/>
                  </a:lnTo>
                  <a:lnTo>
                    <a:pt x="167" y="218"/>
                  </a:lnTo>
                  <a:lnTo>
                    <a:pt x="167" y="525"/>
                  </a:lnTo>
                  <a:cubicBezTo>
                    <a:pt x="167" y="565"/>
                    <a:pt x="178" y="570"/>
                    <a:pt x="229" y="570"/>
                  </a:cubicBezTo>
                  <a:lnTo>
                    <a:pt x="266" y="570"/>
                  </a:lnTo>
                  <a:lnTo>
                    <a:pt x="266" y="641"/>
                  </a:lnTo>
                  <a:lnTo>
                    <a:pt x="204" y="641"/>
                  </a:lnTo>
                  <a:cubicBezTo>
                    <a:pt x="119" y="641"/>
                    <a:pt x="85" y="624"/>
                    <a:pt x="85" y="534"/>
                  </a:cubicBezTo>
                  <a:lnTo>
                    <a:pt x="85" y="218"/>
                  </a:lnTo>
                  <a:lnTo>
                    <a:pt x="0" y="218"/>
                  </a:lnTo>
                  <a:lnTo>
                    <a:pt x="0" y="147"/>
                  </a:lnTo>
                  <a:lnTo>
                    <a:pt x="85" y="147"/>
                  </a:lnTo>
                  <a:lnTo>
                    <a:pt x="85" y="0"/>
                  </a:lnTo>
                  <a:lnTo>
                    <a:pt x="167" y="0"/>
                  </a:lnTo>
                  <a:lnTo>
                    <a:pt x="167" y="14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50"/>
            <p:cNvSpPr>
              <a:spLocks noChangeArrowheads="1"/>
            </p:cNvSpPr>
            <p:nvPr/>
          </p:nvSpPr>
          <p:spPr bwMode="auto">
            <a:xfrm>
              <a:off x="6044959" y="2259330"/>
              <a:ext cx="167518" cy="185420"/>
            </a:xfrm>
            <a:custGeom>
              <a:avLst/>
              <a:gdLst>
                <a:gd name="T0" fmla="*/ 2147483646 w 461"/>
                <a:gd name="T1" fmla="*/ 2147483646 h 517"/>
                <a:gd name="T2" fmla="*/ 0 w 461"/>
                <a:gd name="T3" fmla="*/ 2147483646 h 517"/>
                <a:gd name="T4" fmla="*/ 2147483646 w 461"/>
                <a:gd name="T5" fmla="*/ 0 h 517"/>
                <a:gd name="T6" fmla="*/ 2147483646 w 461"/>
                <a:gd name="T7" fmla="*/ 2147483646 h 517"/>
                <a:gd name="T8" fmla="*/ 2147483646 w 461"/>
                <a:gd name="T9" fmla="*/ 2147483646 h 517"/>
                <a:gd name="T10" fmla="*/ 2147483646 w 461"/>
                <a:gd name="T11" fmla="*/ 2147483646 h 517"/>
                <a:gd name="T12" fmla="*/ 2147483646 w 461"/>
                <a:gd name="T13" fmla="*/ 2147483646 h 517"/>
                <a:gd name="T14" fmla="*/ 2147483646 w 461"/>
                <a:gd name="T15" fmla="*/ 2147483646 h 517"/>
                <a:gd name="T16" fmla="*/ 2147483646 w 461"/>
                <a:gd name="T17" fmla="*/ 2147483646 h 517"/>
                <a:gd name="T18" fmla="*/ 2147483646 w 461"/>
                <a:gd name="T19" fmla="*/ 2147483646 h 517"/>
                <a:gd name="T20" fmla="*/ 2147483646 w 461"/>
                <a:gd name="T21" fmla="*/ 2147483646 h 517"/>
                <a:gd name="T22" fmla="*/ 2147483646 w 461"/>
                <a:gd name="T23" fmla="*/ 2147483646 h 517"/>
                <a:gd name="T24" fmla="*/ 2147483646 w 461"/>
                <a:gd name="T25" fmla="*/ 2147483646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1" h="517">
                  <a:moveTo>
                    <a:pt x="237" y="516"/>
                  </a:moveTo>
                  <a:cubicBezTo>
                    <a:pt x="79" y="516"/>
                    <a:pt x="6" y="406"/>
                    <a:pt x="0" y="257"/>
                  </a:cubicBezTo>
                  <a:cubicBezTo>
                    <a:pt x="0" y="107"/>
                    <a:pt x="96" y="0"/>
                    <a:pt x="231" y="0"/>
                  </a:cubicBezTo>
                  <a:cubicBezTo>
                    <a:pt x="406" y="0"/>
                    <a:pt x="460" y="164"/>
                    <a:pt x="454" y="282"/>
                  </a:cubicBezTo>
                  <a:lnTo>
                    <a:pt x="85" y="282"/>
                  </a:lnTo>
                  <a:cubicBezTo>
                    <a:pt x="82" y="367"/>
                    <a:pt x="130" y="443"/>
                    <a:pt x="237" y="443"/>
                  </a:cubicBezTo>
                  <a:cubicBezTo>
                    <a:pt x="305" y="443"/>
                    <a:pt x="350" y="412"/>
                    <a:pt x="364" y="347"/>
                  </a:cubicBezTo>
                  <a:lnTo>
                    <a:pt x="449" y="347"/>
                  </a:lnTo>
                  <a:cubicBezTo>
                    <a:pt x="426" y="457"/>
                    <a:pt x="350" y="516"/>
                    <a:pt x="237" y="516"/>
                  </a:cubicBezTo>
                  <a:close/>
                  <a:moveTo>
                    <a:pt x="370" y="212"/>
                  </a:moveTo>
                  <a:cubicBezTo>
                    <a:pt x="364" y="135"/>
                    <a:pt x="308" y="73"/>
                    <a:pt x="228" y="73"/>
                  </a:cubicBezTo>
                  <a:cubicBezTo>
                    <a:pt x="144" y="73"/>
                    <a:pt x="93" y="135"/>
                    <a:pt x="87" y="212"/>
                  </a:cubicBezTo>
                  <a:lnTo>
                    <a:pt x="370" y="212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1"/>
            <p:cNvSpPr>
              <a:spLocks noChangeArrowheads="1"/>
            </p:cNvSpPr>
            <p:nvPr/>
          </p:nvSpPr>
          <p:spPr bwMode="auto">
            <a:xfrm>
              <a:off x="6234051" y="2259330"/>
              <a:ext cx="93912" cy="182880"/>
            </a:xfrm>
            <a:custGeom>
              <a:avLst/>
              <a:gdLst>
                <a:gd name="T0" fmla="*/ 0 w 260"/>
                <a:gd name="T1" fmla="*/ 2147483646 h 509"/>
                <a:gd name="T2" fmla="*/ 2147483646 w 260"/>
                <a:gd name="T3" fmla="*/ 2147483646 h 509"/>
                <a:gd name="T4" fmla="*/ 2147483646 w 260"/>
                <a:gd name="T5" fmla="*/ 2147483646 h 509"/>
                <a:gd name="T6" fmla="*/ 2147483646 w 260"/>
                <a:gd name="T7" fmla="*/ 2147483646 h 509"/>
                <a:gd name="T8" fmla="*/ 2147483646 w 260"/>
                <a:gd name="T9" fmla="*/ 2147483646 h 509"/>
                <a:gd name="T10" fmla="*/ 2147483646 w 260"/>
                <a:gd name="T11" fmla="*/ 2147483646 h 509"/>
                <a:gd name="T12" fmla="*/ 2147483646 w 260"/>
                <a:gd name="T13" fmla="*/ 2147483646 h 509"/>
                <a:gd name="T14" fmla="*/ 2147483646 w 260"/>
                <a:gd name="T15" fmla="*/ 2147483646 h 509"/>
                <a:gd name="T16" fmla="*/ 0 w 260"/>
                <a:gd name="T17" fmla="*/ 2147483646 h 509"/>
                <a:gd name="T18" fmla="*/ 0 w 260"/>
                <a:gd name="T19" fmla="*/ 2147483646 h 5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0" h="509">
                  <a:moveTo>
                    <a:pt x="0" y="14"/>
                  </a:moveTo>
                  <a:lnTo>
                    <a:pt x="76" y="14"/>
                  </a:lnTo>
                  <a:lnTo>
                    <a:pt x="76" y="119"/>
                  </a:lnTo>
                  <a:lnTo>
                    <a:pt x="79" y="119"/>
                  </a:lnTo>
                  <a:cubicBezTo>
                    <a:pt x="118" y="40"/>
                    <a:pt x="172" y="0"/>
                    <a:pt x="259" y="3"/>
                  </a:cubicBezTo>
                  <a:lnTo>
                    <a:pt x="259" y="88"/>
                  </a:lnTo>
                  <a:cubicBezTo>
                    <a:pt x="130" y="88"/>
                    <a:pt x="82" y="161"/>
                    <a:pt x="82" y="288"/>
                  </a:cubicBezTo>
                  <a:lnTo>
                    <a:pt x="82" y="508"/>
                  </a:lnTo>
                  <a:lnTo>
                    <a:pt x="0" y="508"/>
                  </a:lnTo>
                  <a:lnTo>
                    <a:pt x="0" y="14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2"/>
            <p:cNvSpPr>
              <a:spLocks noChangeArrowheads="1"/>
            </p:cNvSpPr>
            <p:nvPr/>
          </p:nvSpPr>
          <p:spPr bwMode="auto">
            <a:xfrm>
              <a:off x="6335577" y="2190750"/>
              <a:ext cx="220819" cy="257810"/>
            </a:xfrm>
            <a:custGeom>
              <a:avLst/>
              <a:gdLst>
                <a:gd name="T0" fmla="*/ 2147483646 w 611"/>
                <a:gd name="T1" fmla="*/ 2147483646 h 715"/>
                <a:gd name="T2" fmla="*/ 2147483646 w 611"/>
                <a:gd name="T3" fmla="*/ 2147483646 h 715"/>
                <a:gd name="T4" fmla="*/ 2147483646 w 611"/>
                <a:gd name="T5" fmla="*/ 2147483646 h 715"/>
                <a:gd name="T6" fmla="*/ 2147483646 w 611"/>
                <a:gd name="T7" fmla="*/ 2147483646 h 715"/>
                <a:gd name="T8" fmla="*/ 2147483646 w 611"/>
                <a:gd name="T9" fmla="*/ 2147483646 h 715"/>
                <a:gd name="T10" fmla="*/ 2147483646 w 611"/>
                <a:gd name="T11" fmla="*/ 2147483646 h 715"/>
                <a:gd name="T12" fmla="*/ 0 w 611"/>
                <a:gd name="T13" fmla="*/ 2147483646 h 715"/>
                <a:gd name="T14" fmla="*/ 2147483646 w 611"/>
                <a:gd name="T15" fmla="*/ 0 h 715"/>
                <a:gd name="T16" fmla="*/ 2147483646 w 611"/>
                <a:gd name="T17" fmla="*/ 2147483646 h 715"/>
                <a:gd name="T18" fmla="*/ 2147483646 w 611"/>
                <a:gd name="T19" fmla="*/ 2147483646 h 715"/>
                <a:gd name="T20" fmla="*/ 2147483646 w 611"/>
                <a:gd name="T21" fmla="*/ 2147483646 h 7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1" h="715">
                  <a:moveTo>
                    <a:pt x="322" y="76"/>
                  </a:moveTo>
                  <a:cubicBezTo>
                    <a:pt x="161" y="76"/>
                    <a:pt x="91" y="209"/>
                    <a:pt x="91" y="353"/>
                  </a:cubicBezTo>
                  <a:cubicBezTo>
                    <a:pt x="91" y="508"/>
                    <a:pt x="158" y="638"/>
                    <a:pt x="322" y="638"/>
                  </a:cubicBezTo>
                  <a:cubicBezTo>
                    <a:pt x="440" y="638"/>
                    <a:pt x="511" y="553"/>
                    <a:pt x="519" y="440"/>
                  </a:cubicBezTo>
                  <a:lnTo>
                    <a:pt x="610" y="440"/>
                  </a:lnTo>
                  <a:cubicBezTo>
                    <a:pt x="593" y="612"/>
                    <a:pt x="488" y="714"/>
                    <a:pt x="316" y="714"/>
                  </a:cubicBezTo>
                  <a:cubicBezTo>
                    <a:pt x="105" y="714"/>
                    <a:pt x="0" y="558"/>
                    <a:pt x="0" y="358"/>
                  </a:cubicBezTo>
                  <a:cubicBezTo>
                    <a:pt x="0" y="157"/>
                    <a:pt x="113" y="0"/>
                    <a:pt x="322" y="0"/>
                  </a:cubicBezTo>
                  <a:cubicBezTo>
                    <a:pt x="463" y="0"/>
                    <a:pt x="582" y="76"/>
                    <a:pt x="601" y="220"/>
                  </a:cubicBezTo>
                  <a:lnTo>
                    <a:pt x="514" y="220"/>
                  </a:lnTo>
                  <a:cubicBezTo>
                    <a:pt x="494" y="124"/>
                    <a:pt x="418" y="76"/>
                    <a:pt x="322" y="76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3"/>
            <p:cNvSpPr>
              <a:spLocks noChangeArrowheads="1"/>
            </p:cNvSpPr>
            <p:nvPr/>
          </p:nvSpPr>
          <p:spPr bwMode="auto">
            <a:xfrm>
              <a:off x="6575433" y="2259330"/>
              <a:ext cx="172594" cy="185420"/>
            </a:xfrm>
            <a:custGeom>
              <a:avLst/>
              <a:gdLst>
                <a:gd name="T0" fmla="*/ 2147483646 w 481"/>
                <a:gd name="T1" fmla="*/ 0 h 517"/>
                <a:gd name="T2" fmla="*/ 2147483646 w 481"/>
                <a:gd name="T3" fmla="*/ 2147483646 h 517"/>
                <a:gd name="T4" fmla="*/ 2147483646 w 481"/>
                <a:gd name="T5" fmla="*/ 2147483646 h 517"/>
                <a:gd name="T6" fmla="*/ 0 w 481"/>
                <a:gd name="T7" fmla="*/ 2147483646 h 517"/>
                <a:gd name="T8" fmla="*/ 2147483646 w 481"/>
                <a:gd name="T9" fmla="*/ 0 h 517"/>
                <a:gd name="T10" fmla="*/ 2147483646 w 481"/>
                <a:gd name="T11" fmla="*/ 2147483646 h 517"/>
                <a:gd name="T12" fmla="*/ 2147483646 w 481"/>
                <a:gd name="T13" fmla="*/ 2147483646 h 517"/>
                <a:gd name="T14" fmla="*/ 2147483646 w 481"/>
                <a:gd name="T15" fmla="*/ 2147483646 h 517"/>
                <a:gd name="T16" fmla="*/ 2147483646 w 481"/>
                <a:gd name="T17" fmla="*/ 2147483646 h 517"/>
                <a:gd name="T18" fmla="*/ 2147483646 w 481"/>
                <a:gd name="T19" fmla="*/ 2147483646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1" h="517">
                  <a:moveTo>
                    <a:pt x="240" y="0"/>
                  </a:moveTo>
                  <a:cubicBezTo>
                    <a:pt x="395" y="0"/>
                    <a:pt x="480" y="113"/>
                    <a:pt x="480" y="260"/>
                  </a:cubicBezTo>
                  <a:cubicBezTo>
                    <a:pt x="480" y="403"/>
                    <a:pt x="398" y="516"/>
                    <a:pt x="240" y="516"/>
                  </a:cubicBezTo>
                  <a:cubicBezTo>
                    <a:pt x="85" y="516"/>
                    <a:pt x="0" y="403"/>
                    <a:pt x="0" y="260"/>
                  </a:cubicBezTo>
                  <a:cubicBezTo>
                    <a:pt x="0" y="113"/>
                    <a:pt x="82" y="0"/>
                    <a:pt x="240" y="0"/>
                  </a:cubicBezTo>
                  <a:close/>
                  <a:moveTo>
                    <a:pt x="240" y="443"/>
                  </a:moveTo>
                  <a:cubicBezTo>
                    <a:pt x="325" y="443"/>
                    <a:pt x="392" y="375"/>
                    <a:pt x="392" y="257"/>
                  </a:cubicBezTo>
                  <a:cubicBezTo>
                    <a:pt x="392" y="138"/>
                    <a:pt x="325" y="70"/>
                    <a:pt x="240" y="70"/>
                  </a:cubicBezTo>
                  <a:cubicBezTo>
                    <a:pt x="155" y="70"/>
                    <a:pt x="88" y="138"/>
                    <a:pt x="88" y="257"/>
                  </a:cubicBezTo>
                  <a:cubicBezTo>
                    <a:pt x="88" y="375"/>
                    <a:pt x="155" y="443"/>
                    <a:pt x="240" y="443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4"/>
            <p:cNvSpPr>
              <a:spLocks noChangeArrowheads="1"/>
            </p:cNvSpPr>
            <p:nvPr/>
          </p:nvSpPr>
          <p:spPr bwMode="auto">
            <a:xfrm>
              <a:off x="6773409" y="2259330"/>
              <a:ext cx="148481" cy="182880"/>
            </a:xfrm>
            <a:custGeom>
              <a:avLst/>
              <a:gdLst>
                <a:gd name="T0" fmla="*/ 2147483646 w 410"/>
                <a:gd name="T1" fmla="*/ 2147483646 h 506"/>
                <a:gd name="T2" fmla="*/ 2147483646 w 410"/>
                <a:gd name="T3" fmla="*/ 2147483646 h 506"/>
                <a:gd name="T4" fmla="*/ 2147483646 w 410"/>
                <a:gd name="T5" fmla="*/ 2147483646 h 506"/>
                <a:gd name="T6" fmla="*/ 2147483646 w 410"/>
                <a:gd name="T7" fmla="*/ 0 h 506"/>
                <a:gd name="T8" fmla="*/ 2147483646 w 410"/>
                <a:gd name="T9" fmla="*/ 2147483646 h 506"/>
                <a:gd name="T10" fmla="*/ 2147483646 w 410"/>
                <a:gd name="T11" fmla="*/ 2147483646 h 506"/>
                <a:gd name="T12" fmla="*/ 2147483646 w 410"/>
                <a:gd name="T13" fmla="*/ 2147483646 h 506"/>
                <a:gd name="T14" fmla="*/ 2147483646 w 410"/>
                <a:gd name="T15" fmla="*/ 2147483646 h 506"/>
                <a:gd name="T16" fmla="*/ 2147483646 w 410"/>
                <a:gd name="T17" fmla="*/ 2147483646 h 506"/>
                <a:gd name="T18" fmla="*/ 2147483646 w 410"/>
                <a:gd name="T19" fmla="*/ 2147483646 h 506"/>
                <a:gd name="T20" fmla="*/ 2147483646 w 410"/>
                <a:gd name="T21" fmla="*/ 2147483646 h 506"/>
                <a:gd name="T22" fmla="*/ 0 w 410"/>
                <a:gd name="T23" fmla="*/ 2147483646 h 506"/>
                <a:gd name="T24" fmla="*/ 0 w 410"/>
                <a:gd name="T25" fmla="*/ 2147483646 h 506"/>
                <a:gd name="T26" fmla="*/ 2147483646 w 410"/>
                <a:gd name="T27" fmla="*/ 2147483646 h 5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0" h="506">
                  <a:moveTo>
                    <a:pt x="76" y="11"/>
                  </a:moveTo>
                  <a:lnTo>
                    <a:pt x="76" y="90"/>
                  </a:lnTo>
                  <a:lnTo>
                    <a:pt x="79" y="90"/>
                  </a:lnTo>
                  <a:cubicBezTo>
                    <a:pt x="112" y="28"/>
                    <a:pt x="166" y="0"/>
                    <a:pt x="239" y="0"/>
                  </a:cubicBezTo>
                  <a:cubicBezTo>
                    <a:pt x="369" y="0"/>
                    <a:pt x="409" y="73"/>
                    <a:pt x="409" y="181"/>
                  </a:cubicBezTo>
                  <a:lnTo>
                    <a:pt x="409" y="505"/>
                  </a:lnTo>
                  <a:lnTo>
                    <a:pt x="327" y="505"/>
                  </a:lnTo>
                  <a:lnTo>
                    <a:pt x="327" y="169"/>
                  </a:lnTo>
                  <a:cubicBezTo>
                    <a:pt x="327" y="107"/>
                    <a:pt x="287" y="70"/>
                    <a:pt x="228" y="70"/>
                  </a:cubicBezTo>
                  <a:cubicBezTo>
                    <a:pt x="129" y="70"/>
                    <a:pt x="81" y="135"/>
                    <a:pt x="81" y="226"/>
                  </a:cubicBezTo>
                  <a:lnTo>
                    <a:pt x="81" y="505"/>
                  </a:lnTo>
                  <a:lnTo>
                    <a:pt x="0" y="505"/>
                  </a:lnTo>
                  <a:lnTo>
                    <a:pt x="0" y="11"/>
                  </a:lnTo>
                  <a:lnTo>
                    <a:pt x="76" y="1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55"/>
            <p:cNvSpPr>
              <a:spLocks noChangeArrowheads="1"/>
            </p:cNvSpPr>
            <p:nvPr/>
          </p:nvSpPr>
          <p:spPr bwMode="auto">
            <a:xfrm>
              <a:off x="6951079" y="2259330"/>
              <a:ext cx="148481" cy="182880"/>
            </a:xfrm>
            <a:custGeom>
              <a:avLst/>
              <a:gdLst>
                <a:gd name="T0" fmla="*/ 0 w 410"/>
                <a:gd name="T1" fmla="*/ 2147483646 h 506"/>
                <a:gd name="T2" fmla="*/ 2147483646 w 410"/>
                <a:gd name="T3" fmla="*/ 2147483646 h 506"/>
                <a:gd name="T4" fmla="*/ 2147483646 w 410"/>
                <a:gd name="T5" fmla="*/ 2147483646 h 506"/>
                <a:gd name="T6" fmla="*/ 2147483646 w 410"/>
                <a:gd name="T7" fmla="*/ 2147483646 h 506"/>
                <a:gd name="T8" fmla="*/ 2147483646 w 410"/>
                <a:gd name="T9" fmla="*/ 0 h 506"/>
                <a:gd name="T10" fmla="*/ 2147483646 w 410"/>
                <a:gd name="T11" fmla="*/ 2147483646 h 506"/>
                <a:gd name="T12" fmla="*/ 2147483646 w 410"/>
                <a:gd name="T13" fmla="*/ 2147483646 h 506"/>
                <a:gd name="T14" fmla="*/ 2147483646 w 410"/>
                <a:gd name="T15" fmla="*/ 2147483646 h 506"/>
                <a:gd name="T16" fmla="*/ 2147483646 w 410"/>
                <a:gd name="T17" fmla="*/ 2147483646 h 506"/>
                <a:gd name="T18" fmla="*/ 2147483646 w 410"/>
                <a:gd name="T19" fmla="*/ 2147483646 h 506"/>
                <a:gd name="T20" fmla="*/ 2147483646 w 410"/>
                <a:gd name="T21" fmla="*/ 2147483646 h 506"/>
                <a:gd name="T22" fmla="*/ 2147483646 w 410"/>
                <a:gd name="T23" fmla="*/ 2147483646 h 506"/>
                <a:gd name="T24" fmla="*/ 0 w 410"/>
                <a:gd name="T25" fmla="*/ 2147483646 h 506"/>
                <a:gd name="T26" fmla="*/ 0 w 410"/>
                <a:gd name="T27" fmla="*/ 2147483646 h 5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0" h="506">
                  <a:moveTo>
                    <a:pt x="0" y="11"/>
                  </a:moveTo>
                  <a:lnTo>
                    <a:pt x="76" y="11"/>
                  </a:lnTo>
                  <a:lnTo>
                    <a:pt x="76" y="90"/>
                  </a:lnTo>
                  <a:lnTo>
                    <a:pt x="79" y="90"/>
                  </a:lnTo>
                  <a:cubicBezTo>
                    <a:pt x="113" y="28"/>
                    <a:pt x="167" y="0"/>
                    <a:pt x="240" y="0"/>
                  </a:cubicBezTo>
                  <a:cubicBezTo>
                    <a:pt x="370" y="0"/>
                    <a:pt x="409" y="73"/>
                    <a:pt x="409" y="181"/>
                  </a:cubicBezTo>
                  <a:lnTo>
                    <a:pt x="409" y="505"/>
                  </a:lnTo>
                  <a:lnTo>
                    <a:pt x="328" y="505"/>
                  </a:lnTo>
                  <a:lnTo>
                    <a:pt x="328" y="169"/>
                  </a:lnTo>
                  <a:cubicBezTo>
                    <a:pt x="328" y="107"/>
                    <a:pt x="288" y="70"/>
                    <a:pt x="229" y="70"/>
                  </a:cubicBezTo>
                  <a:cubicBezTo>
                    <a:pt x="130" y="70"/>
                    <a:pt x="82" y="135"/>
                    <a:pt x="82" y="226"/>
                  </a:cubicBezTo>
                  <a:lnTo>
                    <a:pt x="82" y="505"/>
                  </a:lnTo>
                  <a:lnTo>
                    <a:pt x="0" y="505"/>
                  </a:lnTo>
                  <a:lnTo>
                    <a:pt x="0" y="1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6"/>
            <p:cNvSpPr>
              <a:spLocks noChangeArrowheads="1"/>
            </p:cNvSpPr>
            <p:nvPr/>
          </p:nvSpPr>
          <p:spPr bwMode="auto">
            <a:xfrm>
              <a:off x="7121135" y="2259330"/>
              <a:ext cx="167518" cy="185420"/>
            </a:xfrm>
            <a:custGeom>
              <a:avLst/>
              <a:gdLst>
                <a:gd name="T0" fmla="*/ 2147483646 w 461"/>
                <a:gd name="T1" fmla="*/ 2147483646 h 517"/>
                <a:gd name="T2" fmla="*/ 0 w 461"/>
                <a:gd name="T3" fmla="*/ 2147483646 h 517"/>
                <a:gd name="T4" fmla="*/ 2147483646 w 461"/>
                <a:gd name="T5" fmla="*/ 0 h 517"/>
                <a:gd name="T6" fmla="*/ 2147483646 w 461"/>
                <a:gd name="T7" fmla="*/ 2147483646 h 517"/>
                <a:gd name="T8" fmla="*/ 2147483646 w 461"/>
                <a:gd name="T9" fmla="*/ 2147483646 h 517"/>
                <a:gd name="T10" fmla="*/ 2147483646 w 461"/>
                <a:gd name="T11" fmla="*/ 2147483646 h 517"/>
                <a:gd name="T12" fmla="*/ 2147483646 w 461"/>
                <a:gd name="T13" fmla="*/ 2147483646 h 517"/>
                <a:gd name="T14" fmla="*/ 2147483646 w 461"/>
                <a:gd name="T15" fmla="*/ 2147483646 h 517"/>
                <a:gd name="T16" fmla="*/ 2147483646 w 461"/>
                <a:gd name="T17" fmla="*/ 2147483646 h 517"/>
                <a:gd name="T18" fmla="*/ 2147483646 w 461"/>
                <a:gd name="T19" fmla="*/ 2147483646 h 517"/>
                <a:gd name="T20" fmla="*/ 2147483646 w 461"/>
                <a:gd name="T21" fmla="*/ 2147483646 h 517"/>
                <a:gd name="T22" fmla="*/ 2147483646 w 461"/>
                <a:gd name="T23" fmla="*/ 2147483646 h 517"/>
                <a:gd name="T24" fmla="*/ 2147483646 w 461"/>
                <a:gd name="T25" fmla="*/ 2147483646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1" h="517">
                  <a:moveTo>
                    <a:pt x="237" y="516"/>
                  </a:moveTo>
                  <a:cubicBezTo>
                    <a:pt x="79" y="516"/>
                    <a:pt x="5" y="406"/>
                    <a:pt x="0" y="257"/>
                  </a:cubicBezTo>
                  <a:cubicBezTo>
                    <a:pt x="0" y="107"/>
                    <a:pt x="96" y="0"/>
                    <a:pt x="231" y="0"/>
                  </a:cubicBezTo>
                  <a:cubicBezTo>
                    <a:pt x="406" y="0"/>
                    <a:pt x="460" y="164"/>
                    <a:pt x="454" y="282"/>
                  </a:cubicBezTo>
                  <a:lnTo>
                    <a:pt x="84" y="282"/>
                  </a:lnTo>
                  <a:cubicBezTo>
                    <a:pt x="82" y="367"/>
                    <a:pt x="129" y="443"/>
                    <a:pt x="237" y="443"/>
                  </a:cubicBezTo>
                  <a:cubicBezTo>
                    <a:pt x="304" y="443"/>
                    <a:pt x="350" y="412"/>
                    <a:pt x="364" y="347"/>
                  </a:cubicBezTo>
                  <a:lnTo>
                    <a:pt x="448" y="347"/>
                  </a:lnTo>
                  <a:cubicBezTo>
                    <a:pt x="426" y="457"/>
                    <a:pt x="350" y="516"/>
                    <a:pt x="237" y="516"/>
                  </a:cubicBezTo>
                  <a:close/>
                  <a:moveTo>
                    <a:pt x="369" y="212"/>
                  </a:moveTo>
                  <a:cubicBezTo>
                    <a:pt x="364" y="135"/>
                    <a:pt x="307" y="73"/>
                    <a:pt x="228" y="73"/>
                  </a:cubicBezTo>
                  <a:cubicBezTo>
                    <a:pt x="144" y="73"/>
                    <a:pt x="93" y="135"/>
                    <a:pt x="87" y="212"/>
                  </a:cubicBezTo>
                  <a:lnTo>
                    <a:pt x="369" y="212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57"/>
            <p:cNvSpPr>
              <a:spLocks noChangeArrowheads="1"/>
            </p:cNvSpPr>
            <p:nvPr/>
          </p:nvSpPr>
          <p:spPr bwMode="auto">
            <a:xfrm>
              <a:off x="7303882" y="2259330"/>
              <a:ext cx="162442" cy="185420"/>
            </a:xfrm>
            <a:custGeom>
              <a:avLst/>
              <a:gdLst>
                <a:gd name="T0" fmla="*/ 2147483646 w 450"/>
                <a:gd name="T1" fmla="*/ 2147483646 h 517"/>
                <a:gd name="T2" fmla="*/ 2147483646 w 450"/>
                <a:gd name="T3" fmla="*/ 2147483646 h 517"/>
                <a:gd name="T4" fmla="*/ 2147483646 w 450"/>
                <a:gd name="T5" fmla="*/ 2147483646 h 517"/>
                <a:gd name="T6" fmla="*/ 2147483646 w 450"/>
                <a:gd name="T7" fmla="*/ 2147483646 h 517"/>
                <a:gd name="T8" fmla="*/ 2147483646 w 450"/>
                <a:gd name="T9" fmla="*/ 2147483646 h 517"/>
                <a:gd name="T10" fmla="*/ 2147483646 w 450"/>
                <a:gd name="T11" fmla="*/ 2147483646 h 517"/>
                <a:gd name="T12" fmla="*/ 2147483646 w 450"/>
                <a:gd name="T13" fmla="*/ 2147483646 h 517"/>
                <a:gd name="T14" fmla="*/ 0 w 450"/>
                <a:gd name="T15" fmla="*/ 2147483646 h 517"/>
                <a:gd name="T16" fmla="*/ 2147483646 w 450"/>
                <a:gd name="T17" fmla="*/ 0 h 517"/>
                <a:gd name="T18" fmla="*/ 2147483646 w 450"/>
                <a:gd name="T19" fmla="*/ 2147483646 h 517"/>
                <a:gd name="T20" fmla="*/ 2147483646 w 450"/>
                <a:gd name="T21" fmla="*/ 2147483646 h 517"/>
                <a:gd name="T22" fmla="*/ 2147483646 w 450"/>
                <a:gd name="T23" fmla="*/ 2147483646 h 5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50" h="517">
                  <a:moveTo>
                    <a:pt x="362" y="172"/>
                  </a:moveTo>
                  <a:cubicBezTo>
                    <a:pt x="350" y="110"/>
                    <a:pt x="308" y="73"/>
                    <a:pt x="240" y="73"/>
                  </a:cubicBezTo>
                  <a:cubicBezTo>
                    <a:pt x="122" y="73"/>
                    <a:pt x="88" y="167"/>
                    <a:pt x="88" y="265"/>
                  </a:cubicBezTo>
                  <a:cubicBezTo>
                    <a:pt x="88" y="356"/>
                    <a:pt x="130" y="446"/>
                    <a:pt x="232" y="446"/>
                  </a:cubicBezTo>
                  <a:cubicBezTo>
                    <a:pt x="311" y="446"/>
                    <a:pt x="356" y="401"/>
                    <a:pt x="367" y="325"/>
                  </a:cubicBezTo>
                  <a:lnTo>
                    <a:pt x="449" y="325"/>
                  </a:lnTo>
                  <a:cubicBezTo>
                    <a:pt x="432" y="446"/>
                    <a:pt x="356" y="516"/>
                    <a:pt x="232" y="516"/>
                  </a:cubicBezTo>
                  <a:cubicBezTo>
                    <a:pt x="82" y="516"/>
                    <a:pt x="0" y="411"/>
                    <a:pt x="0" y="265"/>
                  </a:cubicBezTo>
                  <a:cubicBezTo>
                    <a:pt x="0" y="118"/>
                    <a:pt x="77" y="0"/>
                    <a:pt x="235" y="0"/>
                  </a:cubicBezTo>
                  <a:cubicBezTo>
                    <a:pt x="348" y="0"/>
                    <a:pt x="435" y="54"/>
                    <a:pt x="446" y="169"/>
                  </a:cubicBezTo>
                  <a:lnTo>
                    <a:pt x="362" y="169"/>
                  </a:lnTo>
                  <a:lnTo>
                    <a:pt x="362" y="17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58"/>
            <p:cNvSpPr>
              <a:spLocks noChangeArrowheads="1"/>
            </p:cNvSpPr>
            <p:nvPr/>
          </p:nvSpPr>
          <p:spPr bwMode="auto">
            <a:xfrm>
              <a:off x="7472668" y="2209800"/>
              <a:ext cx="95181" cy="232410"/>
            </a:xfrm>
            <a:custGeom>
              <a:avLst/>
              <a:gdLst>
                <a:gd name="T0" fmla="*/ 2147483646 w 266"/>
                <a:gd name="T1" fmla="*/ 2147483646 h 642"/>
                <a:gd name="T2" fmla="*/ 2147483646 w 266"/>
                <a:gd name="T3" fmla="*/ 2147483646 h 642"/>
                <a:gd name="T4" fmla="*/ 2147483646 w 266"/>
                <a:gd name="T5" fmla="*/ 2147483646 h 642"/>
                <a:gd name="T6" fmla="*/ 2147483646 w 266"/>
                <a:gd name="T7" fmla="*/ 2147483646 h 642"/>
                <a:gd name="T8" fmla="*/ 2147483646 w 266"/>
                <a:gd name="T9" fmla="*/ 2147483646 h 642"/>
                <a:gd name="T10" fmla="*/ 2147483646 w 266"/>
                <a:gd name="T11" fmla="*/ 2147483646 h 642"/>
                <a:gd name="T12" fmla="*/ 2147483646 w 266"/>
                <a:gd name="T13" fmla="*/ 2147483646 h 642"/>
                <a:gd name="T14" fmla="*/ 2147483646 w 266"/>
                <a:gd name="T15" fmla="*/ 2147483646 h 642"/>
                <a:gd name="T16" fmla="*/ 2147483646 w 266"/>
                <a:gd name="T17" fmla="*/ 2147483646 h 642"/>
                <a:gd name="T18" fmla="*/ 2147483646 w 266"/>
                <a:gd name="T19" fmla="*/ 2147483646 h 642"/>
                <a:gd name="T20" fmla="*/ 0 w 266"/>
                <a:gd name="T21" fmla="*/ 2147483646 h 642"/>
                <a:gd name="T22" fmla="*/ 0 w 266"/>
                <a:gd name="T23" fmla="*/ 2147483646 h 642"/>
                <a:gd name="T24" fmla="*/ 2147483646 w 266"/>
                <a:gd name="T25" fmla="*/ 2147483646 h 642"/>
                <a:gd name="T26" fmla="*/ 2147483646 w 266"/>
                <a:gd name="T27" fmla="*/ 0 h 642"/>
                <a:gd name="T28" fmla="*/ 2147483646 w 266"/>
                <a:gd name="T29" fmla="*/ 0 h 642"/>
                <a:gd name="T30" fmla="*/ 2147483646 w 266"/>
                <a:gd name="T31" fmla="*/ 2147483646 h 642"/>
                <a:gd name="T32" fmla="*/ 2147483646 w 266"/>
                <a:gd name="T33" fmla="*/ 2147483646 h 6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66" h="642">
                  <a:moveTo>
                    <a:pt x="265" y="147"/>
                  </a:moveTo>
                  <a:lnTo>
                    <a:pt x="265" y="218"/>
                  </a:lnTo>
                  <a:lnTo>
                    <a:pt x="167" y="218"/>
                  </a:lnTo>
                  <a:lnTo>
                    <a:pt x="167" y="525"/>
                  </a:lnTo>
                  <a:cubicBezTo>
                    <a:pt x="167" y="565"/>
                    <a:pt x="178" y="570"/>
                    <a:pt x="229" y="570"/>
                  </a:cubicBezTo>
                  <a:lnTo>
                    <a:pt x="265" y="570"/>
                  </a:lnTo>
                  <a:lnTo>
                    <a:pt x="265" y="641"/>
                  </a:lnTo>
                  <a:lnTo>
                    <a:pt x="203" y="641"/>
                  </a:lnTo>
                  <a:cubicBezTo>
                    <a:pt x="119" y="641"/>
                    <a:pt x="85" y="624"/>
                    <a:pt x="85" y="534"/>
                  </a:cubicBezTo>
                  <a:lnTo>
                    <a:pt x="85" y="218"/>
                  </a:lnTo>
                  <a:lnTo>
                    <a:pt x="0" y="218"/>
                  </a:lnTo>
                  <a:lnTo>
                    <a:pt x="0" y="147"/>
                  </a:lnTo>
                  <a:lnTo>
                    <a:pt x="85" y="147"/>
                  </a:lnTo>
                  <a:lnTo>
                    <a:pt x="85" y="0"/>
                  </a:lnTo>
                  <a:lnTo>
                    <a:pt x="167" y="0"/>
                  </a:lnTo>
                  <a:lnTo>
                    <a:pt x="167" y="147"/>
                  </a:lnTo>
                  <a:lnTo>
                    <a:pt x="265" y="14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59"/>
            <p:cNvSpPr>
              <a:spLocks noChangeArrowheads="1"/>
            </p:cNvSpPr>
            <p:nvPr/>
          </p:nvSpPr>
          <p:spPr bwMode="auto">
            <a:xfrm>
              <a:off x="7661761" y="2197100"/>
              <a:ext cx="161172" cy="242570"/>
            </a:xfrm>
            <a:custGeom>
              <a:avLst/>
              <a:gdLst>
                <a:gd name="T0" fmla="*/ 2147483646 w 450"/>
                <a:gd name="T1" fmla="*/ 2147483646 h 675"/>
                <a:gd name="T2" fmla="*/ 2147483646 w 450"/>
                <a:gd name="T3" fmla="*/ 0 h 675"/>
                <a:gd name="T4" fmla="*/ 2147483646 w 450"/>
                <a:gd name="T5" fmla="*/ 2147483646 h 675"/>
                <a:gd name="T6" fmla="*/ 2147483646 w 450"/>
                <a:gd name="T7" fmla="*/ 2147483646 h 675"/>
                <a:gd name="T8" fmla="*/ 2147483646 w 450"/>
                <a:gd name="T9" fmla="*/ 2147483646 h 675"/>
                <a:gd name="T10" fmla="*/ 2147483646 w 450"/>
                <a:gd name="T11" fmla="*/ 2147483646 h 675"/>
                <a:gd name="T12" fmla="*/ 2147483646 w 450"/>
                <a:gd name="T13" fmla="*/ 2147483646 h 675"/>
                <a:gd name="T14" fmla="*/ 0 w 450"/>
                <a:gd name="T15" fmla="*/ 2147483646 h 675"/>
                <a:gd name="T16" fmla="*/ 2147483646 w 450"/>
                <a:gd name="T17" fmla="*/ 2147483646 h 675"/>
                <a:gd name="T18" fmla="*/ 2147483646 w 450"/>
                <a:gd name="T19" fmla="*/ 2147483646 h 675"/>
                <a:gd name="T20" fmla="*/ 2147483646 w 450"/>
                <a:gd name="T21" fmla="*/ 2147483646 h 675"/>
                <a:gd name="T22" fmla="*/ 2147483646 w 450"/>
                <a:gd name="T23" fmla="*/ 2147483646 h 675"/>
                <a:gd name="T24" fmla="*/ 2147483646 w 450"/>
                <a:gd name="T25" fmla="*/ 2147483646 h 6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50" h="675">
                  <a:moveTo>
                    <a:pt x="20" y="240"/>
                  </a:moveTo>
                  <a:cubicBezTo>
                    <a:pt x="11" y="101"/>
                    <a:pt x="93" y="0"/>
                    <a:pt x="237" y="0"/>
                  </a:cubicBezTo>
                  <a:cubicBezTo>
                    <a:pt x="356" y="0"/>
                    <a:pt x="449" y="68"/>
                    <a:pt x="449" y="194"/>
                  </a:cubicBezTo>
                  <a:cubicBezTo>
                    <a:pt x="449" y="313"/>
                    <a:pt x="370" y="372"/>
                    <a:pt x="285" y="426"/>
                  </a:cubicBezTo>
                  <a:cubicBezTo>
                    <a:pt x="200" y="477"/>
                    <a:pt x="110" y="522"/>
                    <a:pt x="96" y="604"/>
                  </a:cubicBezTo>
                  <a:lnTo>
                    <a:pt x="443" y="604"/>
                  </a:lnTo>
                  <a:lnTo>
                    <a:pt x="443" y="674"/>
                  </a:lnTo>
                  <a:lnTo>
                    <a:pt x="0" y="674"/>
                  </a:lnTo>
                  <a:cubicBezTo>
                    <a:pt x="11" y="516"/>
                    <a:pt x="93" y="454"/>
                    <a:pt x="189" y="398"/>
                  </a:cubicBezTo>
                  <a:cubicBezTo>
                    <a:pt x="305" y="327"/>
                    <a:pt x="361" y="285"/>
                    <a:pt x="361" y="192"/>
                  </a:cubicBezTo>
                  <a:cubicBezTo>
                    <a:pt x="361" y="118"/>
                    <a:pt x="302" y="70"/>
                    <a:pt x="231" y="70"/>
                  </a:cubicBezTo>
                  <a:cubicBezTo>
                    <a:pt x="138" y="70"/>
                    <a:pt x="96" y="158"/>
                    <a:pt x="99" y="240"/>
                  </a:cubicBezTo>
                  <a:lnTo>
                    <a:pt x="20" y="24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60"/>
            <p:cNvSpPr>
              <a:spLocks noChangeArrowheads="1"/>
            </p:cNvSpPr>
            <p:nvPr/>
          </p:nvSpPr>
          <p:spPr bwMode="auto">
            <a:xfrm>
              <a:off x="7845777" y="2197100"/>
              <a:ext cx="163711" cy="247650"/>
            </a:xfrm>
            <a:custGeom>
              <a:avLst/>
              <a:gdLst>
                <a:gd name="T0" fmla="*/ 2147483646 w 452"/>
                <a:gd name="T1" fmla="*/ 0 h 689"/>
                <a:gd name="T2" fmla="*/ 2147483646 w 452"/>
                <a:gd name="T3" fmla="*/ 2147483646 h 689"/>
                <a:gd name="T4" fmla="*/ 2147483646 w 452"/>
                <a:gd name="T5" fmla="*/ 2147483646 h 689"/>
                <a:gd name="T6" fmla="*/ 0 w 452"/>
                <a:gd name="T7" fmla="*/ 2147483646 h 689"/>
                <a:gd name="T8" fmla="*/ 2147483646 w 452"/>
                <a:gd name="T9" fmla="*/ 0 h 689"/>
                <a:gd name="T10" fmla="*/ 2147483646 w 452"/>
                <a:gd name="T11" fmla="*/ 2147483646 h 689"/>
                <a:gd name="T12" fmla="*/ 2147483646 w 452"/>
                <a:gd name="T13" fmla="*/ 2147483646 h 689"/>
                <a:gd name="T14" fmla="*/ 2147483646 w 452"/>
                <a:gd name="T15" fmla="*/ 2147483646 h 689"/>
                <a:gd name="T16" fmla="*/ 2147483646 w 452"/>
                <a:gd name="T17" fmla="*/ 2147483646 h 689"/>
                <a:gd name="T18" fmla="*/ 2147483646 w 452"/>
                <a:gd name="T19" fmla="*/ 2147483646 h 6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2" h="689">
                  <a:moveTo>
                    <a:pt x="226" y="0"/>
                  </a:moveTo>
                  <a:cubicBezTo>
                    <a:pt x="437" y="0"/>
                    <a:pt x="451" y="194"/>
                    <a:pt x="451" y="344"/>
                  </a:cubicBezTo>
                  <a:cubicBezTo>
                    <a:pt x="451" y="494"/>
                    <a:pt x="438" y="688"/>
                    <a:pt x="226" y="688"/>
                  </a:cubicBezTo>
                  <a:cubicBezTo>
                    <a:pt x="15" y="688"/>
                    <a:pt x="0" y="494"/>
                    <a:pt x="0" y="344"/>
                  </a:cubicBezTo>
                  <a:cubicBezTo>
                    <a:pt x="0" y="194"/>
                    <a:pt x="14" y="0"/>
                    <a:pt x="226" y="0"/>
                  </a:cubicBezTo>
                  <a:close/>
                  <a:moveTo>
                    <a:pt x="226" y="615"/>
                  </a:moveTo>
                  <a:cubicBezTo>
                    <a:pt x="364" y="615"/>
                    <a:pt x="364" y="442"/>
                    <a:pt x="364" y="341"/>
                  </a:cubicBezTo>
                  <a:cubicBezTo>
                    <a:pt x="364" y="239"/>
                    <a:pt x="365" y="70"/>
                    <a:pt x="226" y="70"/>
                  </a:cubicBezTo>
                  <a:cubicBezTo>
                    <a:pt x="88" y="70"/>
                    <a:pt x="87" y="242"/>
                    <a:pt x="87" y="341"/>
                  </a:cubicBezTo>
                  <a:cubicBezTo>
                    <a:pt x="87" y="446"/>
                    <a:pt x="87" y="615"/>
                    <a:pt x="226" y="61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61"/>
            <p:cNvSpPr>
              <a:spLocks noChangeArrowheads="1"/>
            </p:cNvSpPr>
            <p:nvPr/>
          </p:nvSpPr>
          <p:spPr bwMode="auto">
            <a:xfrm>
              <a:off x="8024716" y="2197100"/>
              <a:ext cx="93912" cy="245110"/>
            </a:xfrm>
            <a:custGeom>
              <a:avLst/>
              <a:gdLst>
                <a:gd name="T0" fmla="*/ 2147483646 w 258"/>
                <a:gd name="T1" fmla="*/ 2147483646 h 678"/>
                <a:gd name="T2" fmla="*/ 2147483646 w 258"/>
                <a:gd name="T3" fmla="*/ 2147483646 h 678"/>
                <a:gd name="T4" fmla="*/ 2147483646 w 258"/>
                <a:gd name="T5" fmla="*/ 2147483646 h 678"/>
                <a:gd name="T6" fmla="*/ 0 w 258"/>
                <a:gd name="T7" fmla="*/ 2147483646 h 678"/>
                <a:gd name="T8" fmla="*/ 0 w 258"/>
                <a:gd name="T9" fmla="*/ 2147483646 h 678"/>
                <a:gd name="T10" fmla="*/ 2147483646 w 258"/>
                <a:gd name="T11" fmla="*/ 0 h 678"/>
                <a:gd name="T12" fmla="*/ 2147483646 w 258"/>
                <a:gd name="T13" fmla="*/ 0 h 678"/>
                <a:gd name="T14" fmla="*/ 2147483646 w 258"/>
                <a:gd name="T15" fmla="*/ 2147483646 h 6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8" h="678">
                  <a:moveTo>
                    <a:pt x="257" y="677"/>
                  </a:moveTo>
                  <a:lnTo>
                    <a:pt x="175" y="677"/>
                  </a:lnTo>
                  <a:lnTo>
                    <a:pt x="175" y="192"/>
                  </a:lnTo>
                  <a:lnTo>
                    <a:pt x="0" y="192"/>
                  </a:lnTo>
                  <a:lnTo>
                    <a:pt x="0" y="127"/>
                  </a:lnTo>
                  <a:cubicBezTo>
                    <a:pt x="93" y="127"/>
                    <a:pt x="178" y="104"/>
                    <a:pt x="195" y="0"/>
                  </a:cubicBezTo>
                  <a:lnTo>
                    <a:pt x="257" y="0"/>
                  </a:lnTo>
                  <a:lnTo>
                    <a:pt x="257" y="67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62"/>
            <p:cNvSpPr>
              <a:spLocks noChangeArrowheads="1"/>
            </p:cNvSpPr>
            <p:nvPr/>
          </p:nvSpPr>
          <p:spPr bwMode="auto">
            <a:xfrm>
              <a:off x="8157969" y="2198370"/>
              <a:ext cx="164980" cy="247650"/>
            </a:xfrm>
            <a:custGeom>
              <a:avLst/>
              <a:gdLst>
                <a:gd name="T0" fmla="*/ 2147483646 w 458"/>
                <a:gd name="T1" fmla="*/ 2147483646 h 686"/>
                <a:gd name="T2" fmla="*/ 2147483646 w 458"/>
                <a:gd name="T3" fmla="*/ 2147483646 h 686"/>
                <a:gd name="T4" fmla="*/ 2147483646 w 458"/>
                <a:gd name="T5" fmla="*/ 2147483646 h 686"/>
                <a:gd name="T6" fmla="*/ 2147483646 w 458"/>
                <a:gd name="T7" fmla="*/ 2147483646 h 686"/>
                <a:gd name="T8" fmla="*/ 2147483646 w 458"/>
                <a:gd name="T9" fmla="*/ 2147483646 h 686"/>
                <a:gd name="T10" fmla="*/ 2147483646 w 458"/>
                <a:gd name="T11" fmla="*/ 2147483646 h 686"/>
                <a:gd name="T12" fmla="*/ 2147483646 w 458"/>
                <a:gd name="T13" fmla="*/ 2147483646 h 686"/>
                <a:gd name="T14" fmla="*/ 0 w 458"/>
                <a:gd name="T15" fmla="*/ 2147483646 h 686"/>
                <a:gd name="T16" fmla="*/ 2147483646 w 458"/>
                <a:gd name="T17" fmla="*/ 0 h 686"/>
                <a:gd name="T18" fmla="*/ 2147483646 w 458"/>
                <a:gd name="T19" fmla="*/ 2147483646 h 686"/>
                <a:gd name="T20" fmla="*/ 2147483646 w 458"/>
                <a:gd name="T21" fmla="*/ 2147483646 h 686"/>
                <a:gd name="T22" fmla="*/ 2147483646 w 458"/>
                <a:gd name="T23" fmla="*/ 2147483646 h 686"/>
                <a:gd name="T24" fmla="*/ 2147483646 w 458"/>
                <a:gd name="T25" fmla="*/ 2147483646 h 686"/>
                <a:gd name="T26" fmla="*/ 2147483646 w 458"/>
                <a:gd name="T27" fmla="*/ 2147483646 h 686"/>
                <a:gd name="T28" fmla="*/ 2147483646 w 458"/>
                <a:gd name="T29" fmla="*/ 2147483646 h 686"/>
                <a:gd name="T30" fmla="*/ 2147483646 w 458"/>
                <a:gd name="T31" fmla="*/ 2147483646 h 686"/>
                <a:gd name="T32" fmla="*/ 2147483646 w 458"/>
                <a:gd name="T33" fmla="*/ 2147483646 h 6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8" h="686">
                  <a:moveTo>
                    <a:pt x="356" y="169"/>
                  </a:moveTo>
                  <a:cubicBezTo>
                    <a:pt x="347" y="107"/>
                    <a:pt x="308" y="67"/>
                    <a:pt x="243" y="67"/>
                  </a:cubicBezTo>
                  <a:cubicBezTo>
                    <a:pt x="104" y="67"/>
                    <a:pt x="82" y="220"/>
                    <a:pt x="79" y="324"/>
                  </a:cubicBezTo>
                  <a:lnTo>
                    <a:pt x="82" y="327"/>
                  </a:lnTo>
                  <a:cubicBezTo>
                    <a:pt x="121" y="265"/>
                    <a:pt x="178" y="239"/>
                    <a:pt x="251" y="239"/>
                  </a:cubicBezTo>
                  <a:cubicBezTo>
                    <a:pt x="381" y="239"/>
                    <a:pt x="457" y="333"/>
                    <a:pt x="457" y="460"/>
                  </a:cubicBezTo>
                  <a:cubicBezTo>
                    <a:pt x="457" y="558"/>
                    <a:pt x="401" y="685"/>
                    <a:pt x="231" y="685"/>
                  </a:cubicBezTo>
                  <a:cubicBezTo>
                    <a:pt x="31" y="685"/>
                    <a:pt x="0" y="502"/>
                    <a:pt x="0" y="361"/>
                  </a:cubicBezTo>
                  <a:cubicBezTo>
                    <a:pt x="0" y="175"/>
                    <a:pt x="56" y="0"/>
                    <a:pt x="248" y="0"/>
                  </a:cubicBezTo>
                  <a:cubicBezTo>
                    <a:pt x="361" y="0"/>
                    <a:pt x="429" y="62"/>
                    <a:pt x="440" y="172"/>
                  </a:cubicBezTo>
                  <a:lnTo>
                    <a:pt x="356" y="172"/>
                  </a:lnTo>
                  <a:lnTo>
                    <a:pt x="356" y="169"/>
                  </a:lnTo>
                  <a:close/>
                  <a:moveTo>
                    <a:pt x="93" y="462"/>
                  </a:moveTo>
                  <a:cubicBezTo>
                    <a:pt x="93" y="547"/>
                    <a:pt x="144" y="612"/>
                    <a:pt x="234" y="612"/>
                  </a:cubicBezTo>
                  <a:cubicBezTo>
                    <a:pt x="322" y="612"/>
                    <a:pt x="370" y="541"/>
                    <a:pt x="370" y="462"/>
                  </a:cubicBezTo>
                  <a:cubicBezTo>
                    <a:pt x="370" y="378"/>
                    <a:pt x="325" y="310"/>
                    <a:pt x="234" y="310"/>
                  </a:cubicBezTo>
                  <a:cubicBezTo>
                    <a:pt x="144" y="310"/>
                    <a:pt x="93" y="378"/>
                    <a:pt x="93" y="462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 noChangeArrowheads="1"/>
            </p:cNvSpPr>
            <p:nvPr/>
          </p:nvSpPr>
          <p:spPr bwMode="auto">
            <a:xfrm>
              <a:off x="5715000" y="2524760"/>
              <a:ext cx="87566" cy="107950"/>
            </a:xfrm>
            <a:custGeom>
              <a:avLst/>
              <a:gdLst>
                <a:gd name="T0" fmla="*/ 2147483646 w 241"/>
                <a:gd name="T1" fmla="*/ 2147483646 h 301"/>
                <a:gd name="T2" fmla="*/ 0 w 241"/>
                <a:gd name="T3" fmla="*/ 2147483646 h 301"/>
                <a:gd name="T4" fmla="*/ 0 w 241"/>
                <a:gd name="T5" fmla="*/ 0 h 301"/>
                <a:gd name="T6" fmla="*/ 2147483646 w 241"/>
                <a:gd name="T7" fmla="*/ 0 h 301"/>
                <a:gd name="T8" fmla="*/ 2147483646 w 241"/>
                <a:gd name="T9" fmla="*/ 2147483646 h 301"/>
                <a:gd name="T10" fmla="*/ 2147483646 w 241"/>
                <a:gd name="T11" fmla="*/ 2147483646 h 301"/>
                <a:gd name="T12" fmla="*/ 2147483646 w 241"/>
                <a:gd name="T13" fmla="*/ 2147483646 h 301"/>
                <a:gd name="T14" fmla="*/ 2147483646 w 241"/>
                <a:gd name="T15" fmla="*/ 2147483646 h 301"/>
                <a:gd name="T16" fmla="*/ 2147483646 w 241"/>
                <a:gd name="T17" fmla="*/ 2147483646 h 301"/>
                <a:gd name="T18" fmla="*/ 2147483646 w 241"/>
                <a:gd name="T19" fmla="*/ 2147483646 h 3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1" h="301">
                  <a:moveTo>
                    <a:pt x="98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40" y="0"/>
                  </a:lnTo>
                  <a:lnTo>
                    <a:pt x="240" y="34"/>
                  </a:lnTo>
                  <a:lnTo>
                    <a:pt x="141" y="34"/>
                  </a:lnTo>
                  <a:lnTo>
                    <a:pt x="141" y="300"/>
                  </a:lnTo>
                  <a:lnTo>
                    <a:pt x="101" y="300"/>
                  </a:lnTo>
                  <a:lnTo>
                    <a:pt x="101" y="34"/>
                  </a:lnTo>
                  <a:lnTo>
                    <a:pt x="98" y="34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64"/>
            <p:cNvSpPr>
              <a:spLocks noChangeArrowheads="1"/>
            </p:cNvSpPr>
            <p:nvPr/>
          </p:nvSpPr>
          <p:spPr bwMode="auto">
            <a:xfrm>
              <a:off x="5811450" y="2524760"/>
              <a:ext cx="67261" cy="107950"/>
            </a:xfrm>
            <a:custGeom>
              <a:avLst/>
              <a:gdLst>
                <a:gd name="T0" fmla="*/ 2147483646 w 184"/>
                <a:gd name="T1" fmla="*/ 0 h 298"/>
                <a:gd name="T2" fmla="*/ 2147483646 w 184"/>
                <a:gd name="T3" fmla="*/ 0 h 298"/>
                <a:gd name="T4" fmla="*/ 2147483646 w 184"/>
                <a:gd name="T5" fmla="*/ 2147483646 h 298"/>
                <a:gd name="T6" fmla="*/ 2147483646 w 184"/>
                <a:gd name="T7" fmla="*/ 2147483646 h 298"/>
                <a:gd name="T8" fmla="*/ 2147483646 w 184"/>
                <a:gd name="T9" fmla="*/ 2147483646 h 298"/>
                <a:gd name="T10" fmla="*/ 2147483646 w 184"/>
                <a:gd name="T11" fmla="*/ 2147483646 h 298"/>
                <a:gd name="T12" fmla="*/ 2147483646 w 184"/>
                <a:gd name="T13" fmla="*/ 2147483646 h 298"/>
                <a:gd name="T14" fmla="*/ 2147483646 w 184"/>
                <a:gd name="T15" fmla="*/ 2147483646 h 298"/>
                <a:gd name="T16" fmla="*/ 2147483646 w 184"/>
                <a:gd name="T17" fmla="*/ 2147483646 h 298"/>
                <a:gd name="T18" fmla="*/ 2147483646 w 184"/>
                <a:gd name="T19" fmla="*/ 2147483646 h 298"/>
                <a:gd name="T20" fmla="*/ 2147483646 w 184"/>
                <a:gd name="T21" fmla="*/ 2147483646 h 298"/>
                <a:gd name="T22" fmla="*/ 2147483646 w 184"/>
                <a:gd name="T23" fmla="*/ 2147483646 h 298"/>
                <a:gd name="T24" fmla="*/ 0 w 184"/>
                <a:gd name="T25" fmla="*/ 2147483646 h 298"/>
                <a:gd name="T26" fmla="*/ 0 w 184"/>
                <a:gd name="T27" fmla="*/ 0 h 298"/>
                <a:gd name="T28" fmla="*/ 2147483646 w 184"/>
                <a:gd name="T29" fmla="*/ 0 h 2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298">
                  <a:moveTo>
                    <a:pt x="5" y="0"/>
                  </a:moveTo>
                  <a:lnTo>
                    <a:pt x="42" y="0"/>
                  </a:lnTo>
                  <a:lnTo>
                    <a:pt x="42" y="113"/>
                  </a:lnTo>
                  <a:cubicBezTo>
                    <a:pt x="53" y="88"/>
                    <a:pt x="84" y="77"/>
                    <a:pt x="110" y="77"/>
                  </a:cubicBezTo>
                  <a:cubicBezTo>
                    <a:pt x="166" y="77"/>
                    <a:pt x="183" y="110"/>
                    <a:pt x="183" y="156"/>
                  </a:cubicBezTo>
                  <a:lnTo>
                    <a:pt x="183" y="297"/>
                  </a:lnTo>
                  <a:lnTo>
                    <a:pt x="147" y="297"/>
                  </a:lnTo>
                  <a:lnTo>
                    <a:pt x="147" y="150"/>
                  </a:lnTo>
                  <a:cubicBezTo>
                    <a:pt x="147" y="125"/>
                    <a:pt x="130" y="108"/>
                    <a:pt x="101" y="108"/>
                  </a:cubicBezTo>
                  <a:cubicBezTo>
                    <a:pt x="59" y="108"/>
                    <a:pt x="37" y="136"/>
                    <a:pt x="37" y="175"/>
                  </a:cubicBezTo>
                  <a:lnTo>
                    <a:pt x="37" y="297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65"/>
            <p:cNvSpPr>
              <a:spLocks noChangeArrowheads="1"/>
            </p:cNvSpPr>
            <p:nvPr/>
          </p:nvSpPr>
          <p:spPr bwMode="auto">
            <a:xfrm>
              <a:off x="5890132" y="2552700"/>
              <a:ext cx="72337" cy="81280"/>
            </a:xfrm>
            <a:custGeom>
              <a:avLst/>
              <a:gdLst>
                <a:gd name="T0" fmla="*/ 2147483646 w 202"/>
                <a:gd name="T1" fmla="*/ 2147483646 h 227"/>
                <a:gd name="T2" fmla="*/ 2147483646 w 202"/>
                <a:gd name="T3" fmla="*/ 2147483646 h 227"/>
                <a:gd name="T4" fmla="*/ 0 w 202"/>
                <a:gd name="T5" fmla="*/ 2147483646 h 227"/>
                <a:gd name="T6" fmla="*/ 2147483646 w 202"/>
                <a:gd name="T7" fmla="*/ 0 h 227"/>
                <a:gd name="T8" fmla="*/ 2147483646 w 202"/>
                <a:gd name="T9" fmla="*/ 2147483646 h 227"/>
                <a:gd name="T10" fmla="*/ 2147483646 w 202"/>
                <a:gd name="T11" fmla="*/ 2147483646 h 227"/>
                <a:gd name="T12" fmla="*/ 2147483646 w 202"/>
                <a:gd name="T13" fmla="*/ 2147483646 h 227"/>
                <a:gd name="T14" fmla="*/ 2147483646 w 202"/>
                <a:gd name="T15" fmla="*/ 2147483646 h 227"/>
                <a:gd name="T16" fmla="*/ 2147483646 w 202"/>
                <a:gd name="T17" fmla="*/ 2147483646 h 227"/>
                <a:gd name="T18" fmla="*/ 2147483646 w 202"/>
                <a:gd name="T19" fmla="*/ 2147483646 h 227"/>
                <a:gd name="T20" fmla="*/ 2147483646 w 202"/>
                <a:gd name="T21" fmla="*/ 2147483646 h 227"/>
                <a:gd name="T22" fmla="*/ 2147483646 w 202"/>
                <a:gd name="T23" fmla="*/ 2147483646 h 227"/>
                <a:gd name="T24" fmla="*/ 2147483646 w 202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2" h="227">
                  <a:moveTo>
                    <a:pt x="198" y="153"/>
                  </a:moveTo>
                  <a:cubicBezTo>
                    <a:pt x="189" y="201"/>
                    <a:pt x="156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3" y="0"/>
                    <a:pt x="102" y="0"/>
                  </a:cubicBezTo>
                  <a:cubicBezTo>
                    <a:pt x="178" y="0"/>
                    <a:pt x="201" y="71"/>
                    <a:pt x="201" y="125"/>
                  </a:cubicBezTo>
                  <a:lnTo>
                    <a:pt x="40" y="125"/>
                  </a:lnTo>
                  <a:cubicBezTo>
                    <a:pt x="40" y="161"/>
                    <a:pt x="60" y="195"/>
                    <a:pt x="108" y="195"/>
                  </a:cubicBezTo>
                  <a:cubicBezTo>
                    <a:pt x="139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9" y="29"/>
                    <a:pt x="102" y="29"/>
                  </a:cubicBezTo>
                  <a:cubicBezTo>
                    <a:pt x="65" y="29"/>
                    <a:pt x="43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66"/>
            <p:cNvSpPr>
              <a:spLocks noChangeArrowheads="1"/>
            </p:cNvSpPr>
            <p:nvPr/>
          </p:nvSpPr>
          <p:spPr bwMode="auto">
            <a:xfrm>
              <a:off x="6011964" y="2524760"/>
              <a:ext cx="78683" cy="107950"/>
            </a:xfrm>
            <a:custGeom>
              <a:avLst/>
              <a:gdLst>
                <a:gd name="T0" fmla="*/ 2147483646 w 221"/>
                <a:gd name="T1" fmla="*/ 0 h 298"/>
                <a:gd name="T2" fmla="*/ 2147483646 w 221"/>
                <a:gd name="T3" fmla="*/ 2147483646 h 298"/>
                <a:gd name="T4" fmla="*/ 2147483646 w 221"/>
                <a:gd name="T5" fmla="*/ 2147483646 h 298"/>
                <a:gd name="T6" fmla="*/ 2147483646 w 221"/>
                <a:gd name="T7" fmla="*/ 2147483646 h 298"/>
                <a:gd name="T8" fmla="*/ 2147483646 w 221"/>
                <a:gd name="T9" fmla="*/ 2147483646 h 298"/>
                <a:gd name="T10" fmla="*/ 0 w 221"/>
                <a:gd name="T11" fmla="*/ 2147483646 h 298"/>
                <a:gd name="T12" fmla="*/ 0 w 221"/>
                <a:gd name="T13" fmla="*/ 0 h 298"/>
                <a:gd name="T14" fmla="*/ 2147483646 w 221"/>
                <a:gd name="T15" fmla="*/ 0 h 298"/>
                <a:gd name="T16" fmla="*/ 2147483646 w 221"/>
                <a:gd name="T17" fmla="*/ 2147483646 h 298"/>
                <a:gd name="T18" fmla="*/ 2147483646 w 221"/>
                <a:gd name="T19" fmla="*/ 2147483646 h 298"/>
                <a:gd name="T20" fmla="*/ 2147483646 w 221"/>
                <a:gd name="T21" fmla="*/ 2147483646 h 298"/>
                <a:gd name="T22" fmla="*/ 2147483646 w 221"/>
                <a:gd name="T23" fmla="*/ 2147483646 h 298"/>
                <a:gd name="T24" fmla="*/ 2147483646 w 221"/>
                <a:gd name="T25" fmla="*/ 2147483646 h 298"/>
                <a:gd name="T26" fmla="*/ 2147483646 w 221"/>
                <a:gd name="T27" fmla="*/ 2147483646 h 29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1" h="298">
                  <a:moveTo>
                    <a:pt x="130" y="0"/>
                  </a:moveTo>
                  <a:cubicBezTo>
                    <a:pt x="189" y="0"/>
                    <a:pt x="220" y="34"/>
                    <a:pt x="220" y="88"/>
                  </a:cubicBezTo>
                  <a:cubicBezTo>
                    <a:pt x="220" y="144"/>
                    <a:pt x="189" y="175"/>
                    <a:pt x="130" y="175"/>
                  </a:cubicBezTo>
                  <a:lnTo>
                    <a:pt x="39" y="175"/>
                  </a:lnTo>
                  <a:lnTo>
                    <a:pt x="39" y="297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130" y="0"/>
                  </a:lnTo>
                  <a:close/>
                  <a:moveTo>
                    <a:pt x="39" y="144"/>
                  </a:moveTo>
                  <a:lnTo>
                    <a:pt x="118" y="144"/>
                  </a:lnTo>
                  <a:cubicBezTo>
                    <a:pt x="163" y="144"/>
                    <a:pt x="183" y="125"/>
                    <a:pt x="183" y="91"/>
                  </a:cubicBezTo>
                  <a:cubicBezTo>
                    <a:pt x="183" y="54"/>
                    <a:pt x="163" y="37"/>
                    <a:pt x="118" y="37"/>
                  </a:cubicBezTo>
                  <a:lnTo>
                    <a:pt x="39" y="37"/>
                  </a:lnTo>
                  <a:lnTo>
                    <a:pt x="39" y="144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67"/>
            <p:cNvSpPr>
              <a:spLocks noChangeArrowheads="1"/>
            </p:cNvSpPr>
            <p:nvPr/>
          </p:nvSpPr>
          <p:spPr bwMode="auto">
            <a:xfrm>
              <a:off x="6105875" y="2552700"/>
              <a:ext cx="40610" cy="80010"/>
            </a:xfrm>
            <a:custGeom>
              <a:avLst/>
              <a:gdLst>
                <a:gd name="T0" fmla="*/ 2147483646 w 116"/>
                <a:gd name="T1" fmla="*/ 2147483646 h 221"/>
                <a:gd name="T2" fmla="*/ 2147483646 w 116"/>
                <a:gd name="T3" fmla="*/ 2147483646 h 221"/>
                <a:gd name="T4" fmla="*/ 2147483646 w 116"/>
                <a:gd name="T5" fmla="*/ 2147483646 h 221"/>
                <a:gd name="T6" fmla="*/ 2147483646 w 116"/>
                <a:gd name="T7" fmla="*/ 2147483646 h 221"/>
                <a:gd name="T8" fmla="*/ 2147483646 w 116"/>
                <a:gd name="T9" fmla="*/ 0 h 221"/>
                <a:gd name="T10" fmla="*/ 2147483646 w 116"/>
                <a:gd name="T11" fmla="*/ 2147483646 h 221"/>
                <a:gd name="T12" fmla="*/ 2147483646 w 116"/>
                <a:gd name="T13" fmla="*/ 2147483646 h 221"/>
                <a:gd name="T14" fmla="*/ 2147483646 w 116"/>
                <a:gd name="T15" fmla="*/ 2147483646 h 221"/>
                <a:gd name="T16" fmla="*/ 0 w 116"/>
                <a:gd name="T17" fmla="*/ 2147483646 h 221"/>
                <a:gd name="T18" fmla="*/ 0 w 116"/>
                <a:gd name="T19" fmla="*/ 2147483646 h 221"/>
                <a:gd name="T20" fmla="*/ 2147483646 w 116"/>
                <a:gd name="T21" fmla="*/ 2147483646 h 2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6" h="221">
                  <a:moveTo>
                    <a:pt x="2" y="5"/>
                  </a:moveTo>
                  <a:lnTo>
                    <a:pt x="36" y="5"/>
                  </a:lnTo>
                  <a:lnTo>
                    <a:pt x="36" y="50"/>
                  </a:lnTo>
                  <a:cubicBezTo>
                    <a:pt x="53" y="17"/>
                    <a:pt x="79" y="0"/>
                    <a:pt x="115" y="0"/>
                  </a:cubicBezTo>
                  <a:lnTo>
                    <a:pt x="115" y="36"/>
                  </a:lnTo>
                  <a:cubicBezTo>
                    <a:pt x="59" y="36"/>
                    <a:pt x="36" y="67"/>
                    <a:pt x="36" y="124"/>
                  </a:cubicBezTo>
                  <a:lnTo>
                    <a:pt x="36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2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68"/>
            <p:cNvSpPr>
              <a:spLocks noChangeArrowheads="1"/>
            </p:cNvSpPr>
            <p:nvPr/>
          </p:nvSpPr>
          <p:spPr bwMode="auto">
            <a:xfrm>
              <a:off x="6146485" y="2552700"/>
              <a:ext cx="73606" cy="81280"/>
            </a:xfrm>
            <a:custGeom>
              <a:avLst/>
              <a:gdLst>
                <a:gd name="T0" fmla="*/ 2147483646 w 201"/>
                <a:gd name="T1" fmla="*/ 2147483646 h 227"/>
                <a:gd name="T2" fmla="*/ 2147483646 w 201"/>
                <a:gd name="T3" fmla="*/ 2147483646 h 227"/>
                <a:gd name="T4" fmla="*/ 0 w 201"/>
                <a:gd name="T5" fmla="*/ 2147483646 h 227"/>
                <a:gd name="T6" fmla="*/ 2147483646 w 201"/>
                <a:gd name="T7" fmla="*/ 0 h 227"/>
                <a:gd name="T8" fmla="*/ 2147483646 w 201"/>
                <a:gd name="T9" fmla="*/ 2147483646 h 227"/>
                <a:gd name="T10" fmla="*/ 2147483646 w 201"/>
                <a:gd name="T11" fmla="*/ 2147483646 h 227"/>
                <a:gd name="T12" fmla="*/ 2147483646 w 201"/>
                <a:gd name="T13" fmla="*/ 2147483646 h 227"/>
                <a:gd name="T14" fmla="*/ 2147483646 w 201"/>
                <a:gd name="T15" fmla="*/ 2147483646 h 227"/>
                <a:gd name="T16" fmla="*/ 2147483646 w 201"/>
                <a:gd name="T17" fmla="*/ 2147483646 h 227"/>
                <a:gd name="T18" fmla="*/ 2147483646 w 201"/>
                <a:gd name="T19" fmla="*/ 2147483646 h 227"/>
                <a:gd name="T20" fmla="*/ 2147483646 w 201"/>
                <a:gd name="T21" fmla="*/ 2147483646 h 227"/>
                <a:gd name="T22" fmla="*/ 2147483646 w 201"/>
                <a:gd name="T23" fmla="*/ 2147483646 h 227"/>
                <a:gd name="T24" fmla="*/ 2147483646 w 201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227">
                  <a:moveTo>
                    <a:pt x="198" y="153"/>
                  </a:moveTo>
                  <a:cubicBezTo>
                    <a:pt x="189" y="201"/>
                    <a:pt x="155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2" y="0"/>
                    <a:pt x="102" y="0"/>
                  </a:cubicBezTo>
                  <a:cubicBezTo>
                    <a:pt x="178" y="0"/>
                    <a:pt x="200" y="71"/>
                    <a:pt x="200" y="125"/>
                  </a:cubicBezTo>
                  <a:lnTo>
                    <a:pt x="40" y="125"/>
                  </a:lnTo>
                  <a:cubicBezTo>
                    <a:pt x="40" y="161"/>
                    <a:pt x="59" y="195"/>
                    <a:pt x="107" y="195"/>
                  </a:cubicBezTo>
                  <a:cubicBezTo>
                    <a:pt x="138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9" y="29"/>
                    <a:pt x="102" y="29"/>
                  </a:cubicBezTo>
                  <a:cubicBezTo>
                    <a:pt x="66" y="29"/>
                    <a:pt x="42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69"/>
            <p:cNvSpPr>
              <a:spLocks noChangeArrowheads="1"/>
            </p:cNvSpPr>
            <p:nvPr/>
          </p:nvSpPr>
          <p:spPr bwMode="auto">
            <a:xfrm>
              <a:off x="6231513" y="2552700"/>
              <a:ext cx="109140" cy="81280"/>
            </a:xfrm>
            <a:custGeom>
              <a:avLst/>
              <a:gdLst>
                <a:gd name="T0" fmla="*/ 2147483646 w 306"/>
                <a:gd name="T1" fmla="*/ 2147483646 h 226"/>
                <a:gd name="T2" fmla="*/ 2147483646 w 306"/>
                <a:gd name="T3" fmla="*/ 2147483646 h 226"/>
                <a:gd name="T4" fmla="*/ 2147483646 w 306"/>
                <a:gd name="T5" fmla="*/ 2147483646 h 226"/>
                <a:gd name="T6" fmla="*/ 2147483646 w 306"/>
                <a:gd name="T7" fmla="*/ 2147483646 h 226"/>
                <a:gd name="T8" fmla="*/ 2147483646 w 306"/>
                <a:gd name="T9" fmla="*/ 0 h 226"/>
                <a:gd name="T10" fmla="*/ 2147483646 w 306"/>
                <a:gd name="T11" fmla="*/ 2147483646 h 226"/>
                <a:gd name="T12" fmla="*/ 2147483646 w 306"/>
                <a:gd name="T13" fmla="*/ 0 h 226"/>
                <a:gd name="T14" fmla="*/ 2147483646 w 306"/>
                <a:gd name="T15" fmla="*/ 2147483646 h 226"/>
                <a:gd name="T16" fmla="*/ 2147483646 w 306"/>
                <a:gd name="T17" fmla="*/ 2147483646 h 226"/>
                <a:gd name="T18" fmla="*/ 2147483646 w 306"/>
                <a:gd name="T19" fmla="*/ 2147483646 h 226"/>
                <a:gd name="T20" fmla="*/ 2147483646 w 306"/>
                <a:gd name="T21" fmla="*/ 2147483646 h 226"/>
                <a:gd name="T22" fmla="*/ 2147483646 w 306"/>
                <a:gd name="T23" fmla="*/ 2147483646 h 226"/>
                <a:gd name="T24" fmla="*/ 2147483646 w 306"/>
                <a:gd name="T25" fmla="*/ 2147483646 h 226"/>
                <a:gd name="T26" fmla="*/ 2147483646 w 306"/>
                <a:gd name="T27" fmla="*/ 2147483646 h 226"/>
                <a:gd name="T28" fmla="*/ 2147483646 w 306"/>
                <a:gd name="T29" fmla="*/ 2147483646 h 226"/>
                <a:gd name="T30" fmla="*/ 2147483646 w 306"/>
                <a:gd name="T31" fmla="*/ 2147483646 h 226"/>
                <a:gd name="T32" fmla="*/ 2147483646 w 306"/>
                <a:gd name="T33" fmla="*/ 2147483646 h 226"/>
                <a:gd name="T34" fmla="*/ 2147483646 w 306"/>
                <a:gd name="T35" fmla="*/ 2147483646 h 226"/>
                <a:gd name="T36" fmla="*/ 2147483646 w 306"/>
                <a:gd name="T37" fmla="*/ 2147483646 h 226"/>
                <a:gd name="T38" fmla="*/ 0 w 306"/>
                <a:gd name="T39" fmla="*/ 2147483646 h 226"/>
                <a:gd name="T40" fmla="*/ 0 w 306"/>
                <a:gd name="T41" fmla="*/ 2147483646 h 226"/>
                <a:gd name="T42" fmla="*/ 2147483646 w 306"/>
                <a:gd name="T43" fmla="*/ 2147483646 h 2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06" h="226">
                  <a:moveTo>
                    <a:pt x="3" y="5"/>
                  </a:moveTo>
                  <a:lnTo>
                    <a:pt x="37" y="5"/>
                  </a:lnTo>
                  <a:lnTo>
                    <a:pt x="37" y="36"/>
                  </a:lnTo>
                  <a:cubicBezTo>
                    <a:pt x="54" y="11"/>
                    <a:pt x="77" y="0"/>
                    <a:pt x="108" y="0"/>
                  </a:cubicBezTo>
                  <a:cubicBezTo>
                    <a:pt x="133" y="0"/>
                    <a:pt x="158" y="11"/>
                    <a:pt x="167" y="36"/>
                  </a:cubicBezTo>
                  <a:cubicBezTo>
                    <a:pt x="181" y="14"/>
                    <a:pt x="206" y="0"/>
                    <a:pt x="235" y="0"/>
                  </a:cubicBezTo>
                  <a:cubicBezTo>
                    <a:pt x="277" y="0"/>
                    <a:pt x="305" y="17"/>
                    <a:pt x="305" y="62"/>
                  </a:cubicBezTo>
                  <a:lnTo>
                    <a:pt x="305" y="220"/>
                  </a:lnTo>
                  <a:lnTo>
                    <a:pt x="268" y="220"/>
                  </a:lnTo>
                  <a:lnTo>
                    <a:pt x="268" y="79"/>
                  </a:lnTo>
                  <a:cubicBezTo>
                    <a:pt x="268" y="53"/>
                    <a:pt x="260" y="31"/>
                    <a:pt x="226" y="31"/>
                  </a:cubicBezTo>
                  <a:cubicBezTo>
                    <a:pt x="192" y="31"/>
                    <a:pt x="170" y="53"/>
                    <a:pt x="170" y="87"/>
                  </a:cubicBezTo>
                  <a:lnTo>
                    <a:pt x="170" y="223"/>
                  </a:lnTo>
                  <a:lnTo>
                    <a:pt x="133" y="223"/>
                  </a:lnTo>
                  <a:lnTo>
                    <a:pt x="133" y="81"/>
                  </a:lnTo>
                  <a:cubicBezTo>
                    <a:pt x="133" y="53"/>
                    <a:pt x="125" y="33"/>
                    <a:pt x="93" y="33"/>
                  </a:cubicBezTo>
                  <a:cubicBezTo>
                    <a:pt x="51" y="33"/>
                    <a:pt x="37" y="73"/>
                    <a:pt x="37" y="90"/>
                  </a:cubicBezTo>
                  <a:lnTo>
                    <a:pt x="37" y="225"/>
                  </a:lnTo>
                  <a:lnTo>
                    <a:pt x="0" y="225"/>
                  </a:lnTo>
                  <a:lnTo>
                    <a:pt x="0" y="5"/>
                  </a:lnTo>
                  <a:lnTo>
                    <a:pt x="3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70"/>
            <p:cNvSpPr>
              <a:spLocks noChangeArrowheads="1"/>
            </p:cNvSpPr>
            <p:nvPr/>
          </p:nvSpPr>
          <p:spPr bwMode="auto">
            <a:xfrm>
              <a:off x="6358421" y="2524760"/>
              <a:ext cx="13960" cy="107950"/>
            </a:xfrm>
            <a:custGeom>
              <a:avLst/>
              <a:gdLst>
                <a:gd name="T0" fmla="*/ 2147483646 w 38"/>
                <a:gd name="T1" fmla="*/ 2147483646 h 301"/>
                <a:gd name="T2" fmla="*/ 0 w 38"/>
                <a:gd name="T3" fmla="*/ 2147483646 h 301"/>
                <a:gd name="T4" fmla="*/ 0 w 38"/>
                <a:gd name="T5" fmla="*/ 0 h 301"/>
                <a:gd name="T6" fmla="*/ 2147483646 w 38"/>
                <a:gd name="T7" fmla="*/ 0 h 301"/>
                <a:gd name="T8" fmla="*/ 2147483646 w 38"/>
                <a:gd name="T9" fmla="*/ 2147483646 h 301"/>
                <a:gd name="T10" fmla="*/ 2147483646 w 38"/>
                <a:gd name="T11" fmla="*/ 2147483646 h 301"/>
                <a:gd name="T12" fmla="*/ 0 w 38"/>
                <a:gd name="T13" fmla="*/ 2147483646 h 301"/>
                <a:gd name="T14" fmla="*/ 2147483646 w 38"/>
                <a:gd name="T15" fmla="*/ 2147483646 h 301"/>
                <a:gd name="T16" fmla="*/ 2147483646 w 38"/>
                <a:gd name="T17" fmla="*/ 2147483646 h 301"/>
                <a:gd name="T18" fmla="*/ 0 w 38"/>
                <a:gd name="T19" fmla="*/ 2147483646 h 301"/>
                <a:gd name="T20" fmla="*/ 0 w 38"/>
                <a:gd name="T21" fmla="*/ 2147483646 h 30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" h="301">
                  <a:moveTo>
                    <a:pt x="3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46"/>
                  </a:lnTo>
                  <a:lnTo>
                    <a:pt x="34" y="46"/>
                  </a:lnTo>
                  <a:close/>
                  <a:moveTo>
                    <a:pt x="0" y="82"/>
                  </a:moveTo>
                  <a:lnTo>
                    <a:pt x="37" y="82"/>
                  </a:lnTo>
                  <a:lnTo>
                    <a:pt x="37" y="300"/>
                  </a:lnTo>
                  <a:lnTo>
                    <a:pt x="0" y="30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71"/>
            <p:cNvSpPr>
              <a:spLocks noChangeArrowheads="1"/>
            </p:cNvSpPr>
            <p:nvPr/>
          </p:nvSpPr>
          <p:spPr bwMode="auto">
            <a:xfrm>
              <a:off x="6383802" y="2552700"/>
              <a:ext cx="72338" cy="81280"/>
            </a:xfrm>
            <a:custGeom>
              <a:avLst/>
              <a:gdLst>
                <a:gd name="T0" fmla="*/ 2147483646 w 201"/>
                <a:gd name="T1" fmla="*/ 2147483646 h 227"/>
                <a:gd name="T2" fmla="*/ 2147483646 w 201"/>
                <a:gd name="T3" fmla="*/ 2147483646 h 227"/>
                <a:gd name="T4" fmla="*/ 0 w 201"/>
                <a:gd name="T5" fmla="*/ 2147483646 h 227"/>
                <a:gd name="T6" fmla="*/ 2147483646 w 201"/>
                <a:gd name="T7" fmla="*/ 0 h 227"/>
                <a:gd name="T8" fmla="*/ 2147483646 w 201"/>
                <a:gd name="T9" fmla="*/ 2147483646 h 227"/>
                <a:gd name="T10" fmla="*/ 2147483646 w 201"/>
                <a:gd name="T11" fmla="*/ 2147483646 h 227"/>
                <a:gd name="T12" fmla="*/ 2147483646 w 201"/>
                <a:gd name="T13" fmla="*/ 2147483646 h 227"/>
                <a:gd name="T14" fmla="*/ 2147483646 w 201"/>
                <a:gd name="T15" fmla="*/ 2147483646 h 227"/>
                <a:gd name="T16" fmla="*/ 2147483646 w 201"/>
                <a:gd name="T17" fmla="*/ 2147483646 h 227"/>
                <a:gd name="T18" fmla="*/ 2147483646 w 201"/>
                <a:gd name="T19" fmla="*/ 2147483646 h 227"/>
                <a:gd name="T20" fmla="*/ 2147483646 w 201"/>
                <a:gd name="T21" fmla="*/ 2147483646 h 227"/>
                <a:gd name="T22" fmla="*/ 2147483646 w 201"/>
                <a:gd name="T23" fmla="*/ 2147483646 h 227"/>
                <a:gd name="T24" fmla="*/ 2147483646 w 201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227">
                  <a:moveTo>
                    <a:pt x="197" y="153"/>
                  </a:moveTo>
                  <a:cubicBezTo>
                    <a:pt x="189" y="201"/>
                    <a:pt x="155" y="226"/>
                    <a:pt x="104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2" y="0"/>
                    <a:pt x="101" y="0"/>
                  </a:cubicBezTo>
                  <a:cubicBezTo>
                    <a:pt x="178" y="0"/>
                    <a:pt x="200" y="71"/>
                    <a:pt x="200" y="125"/>
                  </a:cubicBezTo>
                  <a:lnTo>
                    <a:pt x="39" y="125"/>
                  </a:lnTo>
                  <a:cubicBezTo>
                    <a:pt x="39" y="161"/>
                    <a:pt x="59" y="195"/>
                    <a:pt x="107" y="195"/>
                  </a:cubicBezTo>
                  <a:cubicBezTo>
                    <a:pt x="138" y="195"/>
                    <a:pt x="158" y="181"/>
                    <a:pt x="164" y="153"/>
                  </a:cubicBezTo>
                  <a:lnTo>
                    <a:pt x="197" y="153"/>
                  </a:lnTo>
                  <a:close/>
                  <a:moveTo>
                    <a:pt x="164" y="91"/>
                  </a:moveTo>
                  <a:cubicBezTo>
                    <a:pt x="161" y="57"/>
                    <a:pt x="138" y="29"/>
                    <a:pt x="101" y="29"/>
                  </a:cubicBezTo>
                  <a:cubicBezTo>
                    <a:pt x="65" y="29"/>
                    <a:pt x="42" y="57"/>
                    <a:pt x="39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72"/>
            <p:cNvSpPr>
              <a:spLocks noChangeArrowheads="1"/>
            </p:cNvSpPr>
            <p:nvPr/>
          </p:nvSpPr>
          <p:spPr bwMode="auto">
            <a:xfrm>
              <a:off x="6467561" y="2552700"/>
              <a:ext cx="43149" cy="80010"/>
            </a:xfrm>
            <a:custGeom>
              <a:avLst/>
              <a:gdLst>
                <a:gd name="T0" fmla="*/ 2147483646 w 117"/>
                <a:gd name="T1" fmla="*/ 2147483646 h 221"/>
                <a:gd name="T2" fmla="*/ 2147483646 w 117"/>
                <a:gd name="T3" fmla="*/ 2147483646 h 221"/>
                <a:gd name="T4" fmla="*/ 2147483646 w 117"/>
                <a:gd name="T5" fmla="*/ 2147483646 h 221"/>
                <a:gd name="T6" fmla="*/ 2147483646 w 117"/>
                <a:gd name="T7" fmla="*/ 2147483646 h 221"/>
                <a:gd name="T8" fmla="*/ 2147483646 w 117"/>
                <a:gd name="T9" fmla="*/ 0 h 221"/>
                <a:gd name="T10" fmla="*/ 2147483646 w 117"/>
                <a:gd name="T11" fmla="*/ 2147483646 h 221"/>
                <a:gd name="T12" fmla="*/ 2147483646 w 117"/>
                <a:gd name="T13" fmla="*/ 2147483646 h 221"/>
                <a:gd name="T14" fmla="*/ 2147483646 w 117"/>
                <a:gd name="T15" fmla="*/ 2147483646 h 221"/>
                <a:gd name="T16" fmla="*/ 0 w 117"/>
                <a:gd name="T17" fmla="*/ 2147483646 h 221"/>
                <a:gd name="T18" fmla="*/ 0 w 117"/>
                <a:gd name="T19" fmla="*/ 2147483646 h 221"/>
                <a:gd name="T20" fmla="*/ 2147483646 w 117"/>
                <a:gd name="T21" fmla="*/ 2147483646 h 2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7" h="221">
                  <a:moveTo>
                    <a:pt x="3" y="5"/>
                  </a:moveTo>
                  <a:lnTo>
                    <a:pt x="37" y="5"/>
                  </a:lnTo>
                  <a:lnTo>
                    <a:pt x="37" y="50"/>
                  </a:lnTo>
                  <a:cubicBezTo>
                    <a:pt x="54" y="17"/>
                    <a:pt x="79" y="0"/>
                    <a:pt x="116" y="0"/>
                  </a:cubicBezTo>
                  <a:lnTo>
                    <a:pt x="116" y="36"/>
                  </a:lnTo>
                  <a:cubicBezTo>
                    <a:pt x="59" y="36"/>
                    <a:pt x="37" y="67"/>
                    <a:pt x="37" y="124"/>
                  </a:cubicBezTo>
                  <a:lnTo>
                    <a:pt x="37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3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73"/>
            <p:cNvSpPr>
              <a:spLocks noChangeArrowheads="1"/>
            </p:cNvSpPr>
            <p:nvPr/>
          </p:nvSpPr>
          <p:spPr bwMode="auto">
            <a:xfrm>
              <a:off x="6548782" y="2522220"/>
              <a:ext cx="96450" cy="113030"/>
            </a:xfrm>
            <a:custGeom>
              <a:avLst/>
              <a:gdLst>
                <a:gd name="T0" fmla="*/ 2147483646 w 269"/>
                <a:gd name="T1" fmla="*/ 2147483646 h 314"/>
                <a:gd name="T2" fmla="*/ 2147483646 w 269"/>
                <a:gd name="T3" fmla="*/ 2147483646 h 314"/>
                <a:gd name="T4" fmla="*/ 2147483646 w 269"/>
                <a:gd name="T5" fmla="*/ 2147483646 h 314"/>
                <a:gd name="T6" fmla="*/ 2147483646 w 269"/>
                <a:gd name="T7" fmla="*/ 2147483646 h 314"/>
                <a:gd name="T8" fmla="*/ 2147483646 w 269"/>
                <a:gd name="T9" fmla="*/ 2147483646 h 314"/>
                <a:gd name="T10" fmla="*/ 2147483646 w 269"/>
                <a:gd name="T11" fmla="*/ 2147483646 h 314"/>
                <a:gd name="T12" fmla="*/ 0 w 269"/>
                <a:gd name="T13" fmla="*/ 2147483646 h 314"/>
                <a:gd name="T14" fmla="*/ 2147483646 w 269"/>
                <a:gd name="T15" fmla="*/ 0 h 314"/>
                <a:gd name="T16" fmla="*/ 2147483646 w 269"/>
                <a:gd name="T17" fmla="*/ 2147483646 h 314"/>
                <a:gd name="T18" fmla="*/ 2147483646 w 269"/>
                <a:gd name="T19" fmla="*/ 2147483646 h 314"/>
                <a:gd name="T20" fmla="*/ 2147483646 w 269"/>
                <a:gd name="T21" fmla="*/ 2147483646 h 3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9" h="314">
                  <a:moveTo>
                    <a:pt x="144" y="34"/>
                  </a:moveTo>
                  <a:cubicBezTo>
                    <a:pt x="73" y="34"/>
                    <a:pt x="42" y="93"/>
                    <a:pt x="42" y="155"/>
                  </a:cubicBezTo>
                  <a:cubicBezTo>
                    <a:pt x="42" y="223"/>
                    <a:pt x="73" y="279"/>
                    <a:pt x="144" y="279"/>
                  </a:cubicBezTo>
                  <a:cubicBezTo>
                    <a:pt x="195" y="279"/>
                    <a:pt x="226" y="242"/>
                    <a:pt x="228" y="194"/>
                  </a:cubicBezTo>
                  <a:lnTo>
                    <a:pt x="268" y="194"/>
                  </a:lnTo>
                  <a:cubicBezTo>
                    <a:pt x="259" y="268"/>
                    <a:pt x="214" y="313"/>
                    <a:pt x="138" y="313"/>
                  </a:cubicBezTo>
                  <a:cubicBezTo>
                    <a:pt x="45" y="313"/>
                    <a:pt x="0" y="245"/>
                    <a:pt x="0" y="158"/>
                  </a:cubicBezTo>
                  <a:cubicBezTo>
                    <a:pt x="0" y="70"/>
                    <a:pt x="48" y="0"/>
                    <a:pt x="141" y="0"/>
                  </a:cubicBezTo>
                  <a:cubicBezTo>
                    <a:pt x="203" y="0"/>
                    <a:pt x="254" y="34"/>
                    <a:pt x="265" y="96"/>
                  </a:cubicBezTo>
                  <a:lnTo>
                    <a:pt x="228" y="96"/>
                  </a:lnTo>
                  <a:cubicBezTo>
                    <a:pt x="220" y="53"/>
                    <a:pt x="186" y="34"/>
                    <a:pt x="144" y="34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74"/>
            <p:cNvSpPr>
              <a:spLocks noChangeArrowheads="1"/>
            </p:cNvSpPr>
            <p:nvPr/>
          </p:nvSpPr>
          <p:spPr bwMode="auto">
            <a:xfrm>
              <a:off x="6659192" y="2524760"/>
              <a:ext cx="15229" cy="107950"/>
            </a:xfrm>
            <a:custGeom>
              <a:avLst/>
              <a:gdLst>
                <a:gd name="T0" fmla="*/ 0 w 38"/>
                <a:gd name="T1" fmla="*/ 0 h 301"/>
                <a:gd name="T2" fmla="*/ 2147483646 w 38"/>
                <a:gd name="T3" fmla="*/ 0 h 301"/>
                <a:gd name="T4" fmla="*/ 2147483646 w 38"/>
                <a:gd name="T5" fmla="*/ 2147483646 h 301"/>
                <a:gd name="T6" fmla="*/ 0 w 38"/>
                <a:gd name="T7" fmla="*/ 2147483646 h 301"/>
                <a:gd name="T8" fmla="*/ 0 w 38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01">
                  <a:moveTo>
                    <a:pt x="0" y="0"/>
                  </a:moveTo>
                  <a:lnTo>
                    <a:pt x="37" y="0"/>
                  </a:lnTo>
                  <a:lnTo>
                    <a:pt x="37" y="300"/>
                  </a:lnTo>
                  <a:lnTo>
                    <a:pt x="0" y="3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6684573" y="2552700"/>
              <a:ext cx="76144" cy="81280"/>
            </a:xfrm>
            <a:custGeom>
              <a:avLst/>
              <a:gdLst>
                <a:gd name="T0" fmla="*/ 2147483646 w 210"/>
                <a:gd name="T1" fmla="*/ 0 h 227"/>
                <a:gd name="T2" fmla="*/ 2147483646 w 210"/>
                <a:gd name="T3" fmla="*/ 2147483646 h 227"/>
                <a:gd name="T4" fmla="*/ 2147483646 w 210"/>
                <a:gd name="T5" fmla="*/ 2147483646 h 227"/>
                <a:gd name="T6" fmla="*/ 0 w 210"/>
                <a:gd name="T7" fmla="*/ 2147483646 h 227"/>
                <a:gd name="T8" fmla="*/ 2147483646 w 210"/>
                <a:gd name="T9" fmla="*/ 0 h 227"/>
                <a:gd name="T10" fmla="*/ 2147483646 w 210"/>
                <a:gd name="T11" fmla="*/ 2147483646 h 227"/>
                <a:gd name="T12" fmla="*/ 2147483646 w 210"/>
                <a:gd name="T13" fmla="*/ 2147483646 h 227"/>
                <a:gd name="T14" fmla="*/ 2147483646 w 210"/>
                <a:gd name="T15" fmla="*/ 2147483646 h 227"/>
                <a:gd name="T16" fmla="*/ 2147483646 w 210"/>
                <a:gd name="T17" fmla="*/ 2147483646 h 227"/>
                <a:gd name="T18" fmla="*/ 2147483646 w 210"/>
                <a:gd name="T19" fmla="*/ 2147483646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227">
                  <a:moveTo>
                    <a:pt x="104" y="0"/>
                  </a:moveTo>
                  <a:cubicBezTo>
                    <a:pt x="172" y="0"/>
                    <a:pt x="209" y="51"/>
                    <a:pt x="209" y="113"/>
                  </a:cubicBezTo>
                  <a:cubicBezTo>
                    <a:pt x="209" y="175"/>
                    <a:pt x="172" y="226"/>
                    <a:pt x="104" y="226"/>
                  </a:cubicBezTo>
                  <a:cubicBezTo>
                    <a:pt x="37" y="226"/>
                    <a:pt x="0" y="175"/>
                    <a:pt x="0" y="113"/>
                  </a:cubicBezTo>
                  <a:cubicBezTo>
                    <a:pt x="0" y="48"/>
                    <a:pt x="37" y="0"/>
                    <a:pt x="104" y="0"/>
                  </a:cubicBezTo>
                  <a:close/>
                  <a:moveTo>
                    <a:pt x="104" y="195"/>
                  </a:moveTo>
                  <a:cubicBezTo>
                    <a:pt x="141" y="195"/>
                    <a:pt x="172" y="166"/>
                    <a:pt x="172" y="113"/>
                  </a:cubicBezTo>
                  <a:cubicBezTo>
                    <a:pt x="172" y="59"/>
                    <a:pt x="141" y="31"/>
                    <a:pt x="104" y="31"/>
                  </a:cubicBezTo>
                  <a:cubicBezTo>
                    <a:pt x="68" y="31"/>
                    <a:pt x="37" y="63"/>
                    <a:pt x="37" y="113"/>
                  </a:cubicBezTo>
                  <a:cubicBezTo>
                    <a:pt x="37" y="164"/>
                    <a:pt x="68" y="195"/>
                    <a:pt x="104" y="19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76"/>
            <p:cNvSpPr>
              <a:spLocks noChangeArrowheads="1"/>
            </p:cNvSpPr>
            <p:nvPr/>
          </p:nvSpPr>
          <p:spPr bwMode="auto">
            <a:xfrm>
              <a:off x="6773409" y="2553970"/>
              <a:ext cx="67261" cy="80010"/>
            </a:xfrm>
            <a:custGeom>
              <a:avLst/>
              <a:gdLst>
                <a:gd name="T0" fmla="*/ 2147483646 w 184"/>
                <a:gd name="T1" fmla="*/ 2147483646 h 221"/>
                <a:gd name="T2" fmla="*/ 2147483646 w 184"/>
                <a:gd name="T3" fmla="*/ 2147483646 h 221"/>
                <a:gd name="T4" fmla="*/ 2147483646 w 184"/>
                <a:gd name="T5" fmla="*/ 2147483646 h 221"/>
                <a:gd name="T6" fmla="*/ 2147483646 w 184"/>
                <a:gd name="T7" fmla="*/ 2147483646 h 221"/>
                <a:gd name="T8" fmla="*/ 2147483646 w 184"/>
                <a:gd name="T9" fmla="*/ 2147483646 h 221"/>
                <a:gd name="T10" fmla="*/ 0 w 184"/>
                <a:gd name="T11" fmla="*/ 2147483646 h 221"/>
                <a:gd name="T12" fmla="*/ 0 w 184"/>
                <a:gd name="T13" fmla="*/ 0 h 221"/>
                <a:gd name="T14" fmla="*/ 2147483646 w 184"/>
                <a:gd name="T15" fmla="*/ 0 h 221"/>
                <a:gd name="T16" fmla="*/ 2147483646 w 184"/>
                <a:gd name="T17" fmla="*/ 2147483646 h 221"/>
                <a:gd name="T18" fmla="*/ 2147483646 w 184"/>
                <a:gd name="T19" fmla="*/ 2147483646 h 221"/>
                <a:gd name="T20" fmla="*/ 2147483646 w 184"/>
                <a:gd name="T21" fmla="*/ 2147483646 h 221"/>
                <a:gd name="T22" fmla="*/ 2147483646 w 184"/>
                <a:gd name="T23" fmla="*/ 0 h 221"/>
                <a:gd name="T24" fmla="*/ 2147483646 w 184"/>
                <a:gd name="T25" fmla="*/ 0 h 221"/>
                <a:gd name="T26" fmla="*/ 2147483646 w 184"/>
                <a:gd name="T27" fmla="*/ 2147483646 h 221"/>
                <a:gd name="T28" fmla="*/ 2147483646 w 184"/>
                <a:gd name="T29" fmla="*/ 2147483646 h 2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221">
                  <a:moveTo>
                    <a:pt x="177" y="215"/>
                  </a:moveTo>
                  <a:lnTo>
                    <a:pt x="143" y="215"/>
                  </a:lnTo>
                  <a:lnTo>
                    <a:pt x="143" y="181"/>
                  </a:lnTo>
                  <a:cubicBezTo>
                    <a:pt x="129" y="206"/>
                    <a:pt x="104" y="220"/>
                    <a:pt x="73" y="220"/>
                  </a:cubicBezTo>
                  <a:cubicBezTo>
                    <a:pt x="16" y="220"/>
                    <a:pt x="0" y="186"/>
                    <a:pt x="0" y="141"/>
                  </a:cubicBezTo>
                  <a:lnTo>
                    <a:pt x="0" y="0"/>
                  </a:lnTo>
                  <a:lnTo>
                    <a:pt x="36" y="0"/>
                  </a:lnTo>
                  <a:lnTo>
                    <a:pt x="36" y="147"/>
                  </a:lnTo>
                  <a:cubicBezTo>
                    <a:pt x="36" y="172"/>
                    <a:pt x="53" y="189"/>
                    <a:pt x="81" y="189"/>
                  </a:cubicBezTo>
                  <a:cubicBezTo>
                    <a:pt x="124" y="189"/>
                    <a:pt x="146" y="161"/>
                    <a:pt x="146" y="121"/>
                  </a:cubicBezTo>
                  <a:lnTo>
                    <a:pt x="146" y="0"/>
                  </a:lnTo>
                  <a:lnTo>
                    <a:pt x="183" y="0"/>
                  </a:lnTo>
                  <a:lnTo>
                    <a:pt x="183" y="215"/>
                  </a:lnTo>
                  <a:lnTo>
                    <a:pt x="177" y="21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77"/>
            <p:cNvSpPr>
              <a:spLocks noChangeArrowheads="1"/>
            </p:cNvSpPr>
            <p:nvPr/>
          </p:nvSpPr>
          <p:spPr bwMode="auto">
            <a:xfrm>
              <a:off x="6849553" y="2524760"/>
              <a:ext cx="74875" cy="109220"/>
            </a:xfrm>
            <a:custGeom>
              <a:avLst/>
              <a:gdLst>
                <a:gd name="T0" fmla="*/ 2147483646 w 207"/>
                <a:gd name="T1" fmla="*/ 2147483646 h 306"/>
                <a:gd name="T2" fmla="*/ 2147483646 w 207"/>
                <a:gd name="T3" fmla="*/ 2147483646 h 306"/>
                <a:gd name="T4" fmla="*/ 2147483646 w 207"/>
                <a:gd name="T5" fmla="*/ 2147483646 h 306"/>
                <a:gd name="T6" fmla="*/ 2147483646 w 207"/>
                <a:gd name="T7" fmla="*/ 2147483646 h 306"/>
                <a:gd name="T8" fmla="*/ 2147483646 w 207"/>
                <a:gd name="T9" fmla="*/ 2147483646 h 306"/>
                <a:gd name="T10" fmla="*/ 0 w 207"/>
                <a:gd name="T11" fmla="*/ 2147483646 h 306"/>
                <a:gd name="T12" fmla="*/ 2147483646 w 207"/>
                <a:gd name="T13" fmla="*/ 2147483646 h 306"/>
                <a:gd name="T14" fmla="*/ 2147483646 w 207"/>
                <a:gd name="T15" fmla="*/ 2147483646 h 306"/>
                <a:gd name="T16" fmla="*/ 2147483646 w 207"/>
                <a:gd name="T17" fmla="*/ 2147483646 h 306"/>
                <a:gd name="T18" fmla="*/ 2147483646 w 207"/>
                <a:gd name="T19" fmla="*/ 0 h 306"/>
                <a:gd name="T20" fmla="*/ 2147483646 w 207"/>
                <a:gd name="T21" fmla="*/ 0 h 306"/>
                <a:gd name="T22" fmla="*/ 2147483646 w 207"/>
                <a:gd name="T23" fmla="*/ 2147483646 h 306"/>
                <a:gd name="T24" fmla="*/ 2147483646 w 207"/>
                <a:gd name="T25" fmla="*/ 2147483646 h 306"/>
                <a:gd name="T26" fmla="*/ 2147483646 w 207"/>
                <a:gd name="T27" fmla="*/ 2147483646 h 306"/>
                <a:gd name="T28" fmla="*/ 2147483646 w 207"/>
                <a:gd name="T29" fmla="*/ 2147483646 h 306"/>
                <a:gd name="T30" fmla="*/ 2147483646 w 207"/>
                <a:gd name="T31" fmla="*/ 2147483646 h 306"/>
                <a:gd name="T32" fmla="*/ 2147483646 w 207"/>
                <a:gd name="T33" fmla="*/ 2147483646 h 306"/>
                <a:gd name="T34" fmla="*/ 2147483646 w 207"/>
                <a:gd name="T35" fmla="*/ 2147483646 h 3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7" h="306">
                  <a:moveTo>
                    <a:pt x="203" y="300"/>
                  </a:moveTo>
                  <a:lnTo>
                    <a:pt x="166" y="300"/>
                  </a:lnTo>
                  <a:lnTo>
                    <a:pt x="166" y="271"/>
                  </a:lnTo>
                  <a:cubicBezTo>
                    <a:pt x="155" y="294"/>
                    <a:pt x="127" y="305"/>
                    <a:pt x="99" y="305"/>
                  </a:cubicBezTo>
                  <a:cubicBezTo>
                    <a:pt x="31" y="305"/>
                    <a:pt x="0" y="252"/>
                    <a:pt x="0" y="192"/>
                  </a:cubicBezTo>
                  <a:cubicBezTo>
                    <a:pt x="0" y="130"/>
                    <a:pt x="34" y="79"/>
                    <a:pt x="99" y="79"/>
                  </a:cubicBezTo>
                  <a:cubicBezTo>
                    <a:pt x="121" y="79"/>
                    <a:pt x="152" y="88"/>
                    <a:pt x="169" y="113"/>
                  </a:cubicBezTo>
                  <a:lnTo>
                    <a:pt x="169" y="0"/>
                  </a:lnTo>
                  <a:lnTo>
                    <a:pt x="206" y="0"/>
                  </a:lnTo>
                  <a:lnTo>
                    <a:pt x="206" y="300"/>
                  </a:lnTo>
                  <a:lnTo>
                    <a:pt x="203" y="300"/>
                  </a:lnTo>
                  <a:close/>
                  <a:moveTo>
                    <a:pt x="104" y="274"/>
                  </a:moveTo>
                  <a:cubicBezTo>
                    <a:pt x="152" y="274"/>
                    <a:pt x="169" y="232"/>
                    <a:pt x="169" y="192"/>
                  </a:cubicBezTo>
                  <a:cubicBezTo>
                    <a:pt x="169" y="150"/>
                    <a:pt x="150" y="110"/>
                    <a:pt x="102" y="110"/>
                  </a:cubicBezTo>
                  <a:cubicBezTo>
                    <a:pt x="54" y="110"/>
                    <a:pt x="37" y="153"/>
                    <a:pt x="37" y="195"/>
                  </a:cubicBezTo>
                  <a:cubicBezTo>
                    <a:pt x="37" y="235"/>
                    <a:pt x="56" y="274"/>
                    <a:pt x="104" y="274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78"/>
            <p:cNvSpPr>
              <a:spLocks noChangeArrowheads="1"/>
            </p:cNvSpPr>
            <p:nvPr/>
          </p:nvSpPr>
          <p:spPr bwMode="auto">
            <a:xfrm>
              <a:off x="6972653" y="2524760"/>
              <a:ext cx="91373" cy="109220"/>
            </a:xfrm>
            <a:custGeom>
              <a:avLst/>
              <a:gdLst>
                <a:gd name="T0" fmla="*/ 2147483646 w 257"/>
                <a:gd name="T1" fmla="*/ 2147483646 h 306"/>
                <a:gd name="T2" fmla="*/ 2147483646 w 257"/>
                <a:gd name="T3" fmla="*/ 2147483646 h 306"/>
                <a:gd name="T4" fmla="*/ 0 w 257"/>
                <a:gd name="T5" fmla="*/ 2147483646 h 306"/>
                <a:gd name="T6" fmla="*/ 2147483646 w 257"/>
                <a:gd name="T7" fmla="*/ 2147483646 h 306"/>
                <a:gd name="T8" fmla="*/ 2147483646 w 257"/>
                <a:gd name="T9" fmla="*/ 2147483646 h 306"/>
                <a:gd name="T10" fmla="*/ 2147483646 w 257"/>
                <a:gd name="T11" fmla="*/ 0 h 306"/>
                <a:gd name="T12" fmla="*/ 2147483646 w 257"/>
                <a:gd name="T13" fmla="*/ 2147483646 h 306"/>
                <a:gd name="T14" fmla="*/ 2147483646 w 257"/>
                <a:gd name="T15" fmla="*/ 2147483646 h 306"/>
                <a:gd name="T16" fmla="*/ 2147483646 w 257"/>
                <a:gd name="T17" fmla="*/ 2147483646 h 306"/>
                <a:gd name="T18" fmla="*/ 2147483646 w 257"/>
                <a:gd name="T19" fmla="*/ 2147483646 h 306"/>
                <a:gd name="T20" fmla="*/ 2147483646 w 257"/>
                <a:gd name="T21" fmla="*/ 2147483646 h 306"/>
                <a:gd name="T22" fmla="*/ 2147483646 w 257"/>
                <a:gd name="T23" fmla="*/ 2147483646 h 306"/>
                <a:gd name="T24" fmla="*/ 2147483646 w 257"/>
                <a:gd name="T25" fmla="*/ 2147483646 h 306"/>
                <a:gd name="T26" fmla="*/ 2147483646 w 257"/>
                <a:gd name="T27" fmla="*/ 2147483646 h 306"/>
                <a:gd name="T28" fmla="*/ 2147483646 w 257"/>
                <a:gd name="T29" fmla="*/ 2147483646 h 306"/>
                <a:gd name="T30" fmla="*/ 2147483646 w 257"/>
                <a:gd name="T31" fmla="*/ 2147483646 h 306"/>
                <a:gd name="T32" fmla="*/ 2147483646 w 257"/>
                <a:gd name="T33" fmla="*/ 2147483646 h 306"/>
                <a:gd name="T34" fmla="*/ 2147483646 w 257"/>
                <a:gd name="T35" fmla="*/ 2147483646 h 306"/>
                <a:gd name="T36" fmla="*/ 2147483646 w 257"/>
                <a:gd name="T37" fmla="*/ 2147483646 h 306"/>
                <a:gd name="T38" fmla="*/ 2147483646 w 257"/>
                <a:gd name="T39" fmla="*/ 2147483646 h 306"/>
                <a:gd name="T40" fmla="*/ 2147483646 w 257"/>
                <a:gd name="T41" fmla="*/ 2147483646 h 306"/>
                <a:gd name="T42" fmla="*/ 2147483646 w 257"/>
                <a:gd name="T43" fmla="*/ 2147483646 h 306"/>
                <a:gd name="T44" fmla="*/ 2147483646 w 257"/>
                <a:gd name="T45" fmla="*/ 2147483646 h 306"/>
                <a:gd name="T46" fmla="*/ 2147483646 w 257"/>
                <a:gd name="T47" fmla="*/ 2147483646 h 306"/>
                <a:gd name="T48" fmla="*/ 2147483646 w 257"/>
                <a:gd name="T49" fmla="*/ 2147483646 h 30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7" h="306">
                  <a:moveTo>
                    <a:pt x="177" y="263"/>
                  </a:moveTo>
                  <a:cubicBezTo>
                    <a:pt x="161" y="291"/>
                    <a:pt x="127" y="305"/>
                    <a:pt x="93" y="305"/>
                  </a:cubicBezTo>
                  <a:cubicBezTo>
                    <a:pt x="11" y="305"/>
                    <a:pt x="0" y="249"/>
                    <a:pt x="0" y="223"/>
                  </a:cubicBezTo>
                  <a:cubicBezTo>
                    <a:pt x="0" y="178"/>
                    <a:pt x="31" y="153"/>
                    <a:pt x="70" y="133"/>
                  </a:cubicBezTo>
                  <a:cubicBezTo>
                    <a:pt x="53" y="110"/>
                    <a:pt x="36" y="94"/>
                    <a:pt x="36" y="63"/>
                  </a:cubicBezTo>
                  <a:cubicBezTo>
                    <a:pt x="36" y="31"/>
                    <a:pt x="59" y="0"/>
                    <a:pt x="104" y="0"/>
                  </a:cubicBezTo>
                  <a:cubicBezTo>
                    <a:pt x="141" y="0"/>
                    <a:pt x="177" y="20"/>
                    <a:pt x="177" y="63"/>
                  </a:cubicBezTo>
                  <a:cubicBezTo>
                    <a:pt x="177" y="99"/>
                    <a:pt x="149" y="122"/>
                    <a:pt x="121" y="139"/>
                  </a:cubicBezTo>
                  <a:lnTo>
                    <a:pt x="175" y="204"/>
                  </a:lnTo>
                  <a:cubicBezTo>
                    <a:pt x="180" y="189"/>
                    <a:pt x="183" y="173"/>
                    <a:pt x="183" y="158"/>
                  </a:cubicBezTo>
                  <a:lnTo>
                    <a:pt x="217" y="158"/>
                  </a:lnTo>
                  <a:cubicBezTo>
                    <a:pt x="214" y="195"/>
                    <a:pt x="208" y="204"/>
                    <a:pt x="197" y="232"/>
                  </a:cubicBezTo>
                  <a:lnTo>
                    <a:pt x="256" y="300"/>
                  </a:lnTo>
                  <a:lnTo>
                    <a:pt x="211" y="300"/>
                  </a:lnTo>
                  <a:lnTo>
                    <a:pt x="177" y="263"/>
                  </a:lnTo>
                  <a:close/>
                  <a:moveTo>
                    <a:pt x="90" y="156"/>
                  </a:moveTo>
                  <a:cubicBezTo>
                    <a:pt x="62" y="170"/>
                    <a:pt x="39" y="187"/>
                    <a:pt x="39" y="223"/>
                  </a:cubicBezTo>
                  <a:cubicBezTo>
                    <a:pt x="39" y="254"/>
                    <a:pt x="68" y="274"/>
                    <a:pt x="96" y="274"/>
                  </a:cubicBezTo>
                  <a:cubicBezTo>
                    <a:pt x="125" y="274"/>
                    <a:pt x="144" y="260"/>
                    <a:pt x="158" y="237"/>
                  </a:cubicBezTo>
                  <a:lnTo>
                    <a:pt x="90" y="156"/>
                  </a:lnTo>
                  <a:close/>
                  <a:moveTo>
                    <a:pt x="141" y="65"/>
                  </a:moveTo>
                  <a:cubicBezTo>
                    <a:pt x="141" y="48"/>
                    <a:pt x="127" y="34"/>
                    <a:pt x="107" y="34"/>
                  </a:cubicBezTo>
                  <a:cubicBezTo>
                    <a:pt x="90" y="34"/>
                    <a:pt x="73" y="46"/>
                    <a:pt x="73" y="65"/>
                  </a:cubicBezTo>
                  <a:cubicBezTo>
                    <a:pt x="73" y="82"/>
                    <a:pt x="90" y="102"/>
                    <a:pt x="101" y="116"/>
                  </a:cubicBezTo>
                  <a:cubicBezTo>
                    <a:pt x="118" y="105"/>
                    <a:pt x="141" y="91"/>
                    <a:pt x="141" y="6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9"/>
            <p:cNvSpPr>
              <a:spLocks noChangeArrowheads="1"/>
            </p:cNvSpPr>
            <p:nvPr/>
          </p:nvSpPr>
          <p:spPr bwMode="auto">
            <a:xfrm>
              <a:off x="7110982" y="2524760"/>
              <a:ext cx="104064" cy="107950"/>
            </a:xfrm>
            <a:custGeom>
              <a:avLst/>
              <a:gdLst>
                <a:gd name="T0" fmla="*/ 2147483646 w 291"/>
                <a:gd name="T1" fmla="*/ 0 h 301"/>
                <a:gd name="T2" fmla="*/ 2147483646 w 291"/>
                <a:gd name="T3" fmla="*/ 2147483646 h 301"/>
                <a:gd name="T4" fmla="*/ 2147483646 w 291"/>
                <a:gd name="T5" fmla="*/ 0 h 301"/>
                <a:gd name="T6" fmla="*/ 2147483646 w 291"/>
                <a:gd name="T7" fmla="*/ 0 h 301"/>
                <a:gd name="T8" fmla="*/ 2147483646 w 291"/>
                <a:gd name="T9" fmla="*/ 2147483646 h 301"/>
                <a:gd name="T10" fmla="*/ 2147483646 w 291"/>
                <a:gd name="T11" fmla="*/ 2147483646 h 301"/>
                <a:gd name="T12" fmla="*/ 2147483646 w 291"/>
                <a:gd name="T13" fmla="*/ 2147483646 h 301"/>
                <a:gd name="T14" fmla="*/ 2147483646 w 291"/>
                <a:gd name="T15" fmla="*/ 2147483646 h 301"/>
                <a:gd name="T16" fmla="*/ 2147483646 w 291"/>
                <a:gd name="T17" fmla="*/ 2147483646 h 301"/>
                <a:gd name="T18" fmla="*/ 2147483646 w 291"/>
                <a:gd name="T19" fmla="*/ 2147483646 h 301"/>
                <a:gd name="T20" fmla="*/ 2147483646 w 291"/>
                <a:gd name="T21" fmla="*/ 2147483646 h 301"/>
                <a:gd name="T22" fmla="*/ 0 w 291"/>
                <a:gd name="T23" fmla="*/ 2147483646 h 301"/>
                <a:gd name="T24" fmla="*/ 0 w 291"/>
                <a:gd name="T25" fmla="*/ 0 h 301"/>
                <a:gd name="T26" fmla="*/ 2147483646 w 291"/>
                <a:gd name="T27" fmla="*/ 0 h 30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1" h="301">
                  <a:moveTo>
                    <a:pt x="50" y="0"/>
                  </a:moveTo>
                  <a:lnTo>
                    <a:pt x="144" y="252"/>
                  </a:lnTo>
                  <a:lnTo>
                    <a:pt x="237" y="0"/>
                  </a:lnTo>
                  <a:lnTo>
                    <a:pt x="290" y="0"/>
                  </a:lnTo>
                  <a:lnTo>
                    <a:pt x="290" y="300"/>
                  </a:lnTo>
                  <a:lnTo>
                    <a:pt x="256" y="300"/>
                  </a:lnTo>
                  <a:lnTo>
                    <a:pt x="256" y="51"/>
                  </a:lnTo>
                  <a:lnTo>
                    <a:pt x="163" y="300"/>
                  </a:lnTo>
                  <a:lnTo>
                    <a:pt x="129" y="300"/>
                  </a:lnTo>
                  <a:lnTo>
                    <a:pt x="36" y="51"/>
                  </a:lnTo>
                  <a:lnTo>
                    <a:pt x="36" y="300"/>
                  </a:lnTo>
                  <a:lnTo>
                    <a:pt x="0" y="300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0"/>
            <p:cNvSpPr>
              <a:spLocks noChangeArrowheads="1"/>
            </p:cNvSpPr>
            <p:nvPr/>
          </p:nvSpPr>
          <p:spPr bwMode="auto">
            <a:xfrm>
              <a:off x="7229006" y="2552700"/>
              <a:ext cx="76144" cy="81280"/>
            </a:xfrm>
            <a:custGeom>
              <a:avLst/>
              <a:gdLst>
                <a:gd name="T0" fmla="*/ 2147483646 w 210"/>
                <a:gd name="T1" fmla="*/ 0 h 227"/>
                <a:gd name="T2" fmla="*/ 2147483646 w 210"/>
                <a:gd name="T3" fmla="*/ 2147483646 h 227"/>
                <a:gd name="T4" fmla="*/ 2147483646 w 210"/>
                <a:gd name="T5" fmla="*/ 2147483646 h 227"/>
                <a:gd name="T6" fmla="*/ 0 w 210"/>
                <a:gd name="T7" fmla="*/ 2147483646 h 227"/>
                <a:gd name="T8" fmla="*/ 2147483646 w 210"/>
                <a:gd name="T9" fmla="*/ 0 h 227"/>
                <a:gd name="T10" fmla="*/ 2147483646 w 210"/>
                <a:gd name="T11" fmla="*/ 2147483646 h 227"/>
                <a:gd name="T12" fmla="*/ 2147483646 w 210"/>
                <a:gd name="T13" fmla="*/ 2147483646 h 227"/>
                <a:gd name="T14" fmla="*/ 2147483646 w 210"/>
                <a:gd name="T15" fmla="*/ 2147483646 h 227"/>
                <a:gd name="T16" fmla="*/ 2147483646 w 210"/>
                <a:gd name="T17" fmla="*/ 2147483646 h 227"/>
                <a:gd name="T18" fmla="*/ 2147483646 w 210"/>
                <a:gd name="T19" fmla="*/ 2147483646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227">
                  <a:moveTo>
                    <a:pt x="105" y="0"/>
                  </a:moveTo>
                  <a:cubicBezTo>
                    <a:pt x="173" y="0"/>
                    <a:pt x="209" y="51"/>
                    <a:pt x="209" y="113"/>
                  </a:cubicBezTo>
                  <a:cubicBezTo>
                    <a:pt x="209" y="175"/>
                    <a:pt x="173" y="226"/>
                    <a:pt x="105" y="226"/>
                  </a:cubicBezTo>
                  <a:cubicBezTo>
                    <a:pt x="37" y="226"/>
                    <a:pt x="0" y="175"/>
                    <a:pt x="0" y="113"/>
                  </a:cubicBezTo>
                  <a:cubicBezTo>
                    <a:pt x="0" y="48"/>
                    <a:pt x="34" y="0"/>
                    <a:pt x="105" y="0"/>
                  </a:cubicBezTo>
                  <a:close/>
                  <a:moveTo>
                    <a:pt x="105" y="195"/>
                  </a:moveTo>
                  <a:cubicBezTo>
                    <a:pt x="142" y="195"/>
                    <a:pt x="173" y="166"/>
                    <a:pt x="173" y="113"/>
                  </a:cubicBezTo>
                  <a:cubicBezTo>
                    <a:pt x="173" y="59"/>
                    <a:pt x="142" y="31"/>
                    <a:pt x="105" y="31"/>
                  </a:cubicBezTo>
                  <a:cubicBezTo>
                    <a:pt x="68" y="31"/>
                    <a:pt x="37" y="63"/>
                    <a:pt x="37" y="113"/>
                  </a:cubicBezTo>
                  <a:cubicBezTo>
                    <a:pt x="37" y="164"/>
                    <a:pt x="65" y="195"/>
                    <a:pt x="105" y="19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81"/>
            <p:cNvSpPr>
              <a:spLocks noChangeArrowheads="1"/>
            </p:cNvSpPr>
            <p:nvPr/>
          </p:nvSpPr>
          <p:spPr bwMode="auto">
            <a:xfrm>
              <a:off x="7316573" y="2524760"/>
              <a:ext cx="74875" cy="109220"/>
            </a:xfrm>
            <a:custGeom>
              <a:avLst/>
              <a:gdLst>
                <a:gd name="T0" fmla="*/ 2147483646 w 207"/>
                <a:gd name="T1" fmla="*/ 0 h 306"/>
                <a:gd name="T2" fmla="*/ 2147483646 w 207"/>
                <a:gd name="T3" fmla="*/ 0 h 306"/>
                <a:gd name="T4" fmla="*/ 2147483646 w 207"/>
                <a:gd name="T5" fmla="*/ 2147483646 h 306"/>
                <a:gd name="T6" fmla="*/ 2147483646 w 207"/>
                <a:gd name="T7" fmla="*/ 2147483646 h 306"/>
                <a:gd name="T8" fmla="*/ 2147483646 w 207"/>
                <a:gd name="T9" fmla="*/ 2147483646 h 306"/>
                <a:gd name="T10" fmla="*/ 2147483646 w 207"/>
                <a:gd name="T11" fmla="*/ 2147483646 h 306"/>
                <a:gd name="T12" fmla="*/ 2147483646 w 207"/>
                <a:gd name="T13" fmla="*/ 2147483646 h 306"/>
                <a:gd name="T14" fmla="*/ 2147483646 w 207"/>
                <a:gd name="T15" fmla="*/ 2147483646 h 306"/>
                <a:gd name="T16" fmla="*/ 2147483646 w 207"/>
                <a:gd name="T17" fmla="*/ 2147483646 h 306"/>
                <a:gd name="T18" fmla="*/ 2147483646 w 207"/>
                <a:gd name="T19" fmla="*/ 2147483646 h 306"/>
                <a:gd name="T20" fmla="*/ 0 w 207"/>
                <a:gd name="T21" fmla="*/ 2147483646 h 306"/>
                <a:gd name="T22" fmla="*/ 0 w 207"/>
                <a:gd name="T23" fmla="*/ 0 h 306"/>
                <a:gd name="T24" fmla="*/ 2147483646 w 207"/>
                <a:gd name="T25" fmla="*/ 0 h 306"/>
                <a:gd name="T26" fmla="*/ 2147483646 w 207"/>
                <a:gd name="T27" fmla="*/ 2147483646 h 306"/>
                <a:gd name="T28" fmla="*/ 2147483646 w 207"/>
                <a:gd name="T29" fmla="*/ 2147483646 h 306"/>
                <a:gd name="T30" fmla="*/ 2147483646 w 207"/>
                <a:gd name="T31" fmla="*/ 2147483646 h 306"/>
                <a:gd name="T32" fmla="*/ 2147483646 w 207"/>
                <a:gd name="T33" fmla="*/ 2147483646 h 306"/>
                <a:gd name="T34" fmla="*/ 2147483646 w 207"/>
                <a:gd name="T35" fmla="*/ 2147483646 h 3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7" h="306">
                  <a:moveTo>
                    <a:pt x="3" y="0"/>
                  </a:moveTo>
                  <a:lnTo>
                    <a:pt x="40" y="0"/>
                  </a:lnTo>
                  <a:lnTo>
                    <a:pt x="40" y="113"/>
                  </a:lnTo>
                  <a:cubicBezTo>
                    <a:pt x="51" y="91"/>
                    <a:pt x="79" y="79"/>
                    <a:pt x="108" y="79"/>
                  </a:cubicBezTo>
                  <a:cubicBezTo>
                    <a:pt x="175" y="79"/>
                    <a:pt x="206" y="133"/>
                    <a:pt x="206" y="192"/>
                  </a:cubicBezTo>
                  <a:cubicBezTo>
                    <a:pt x="206" y="254"/>
                    <a:pt x="172" y="305"/>
                    <a:pt x="108" y="305"/>
                  </a:cubicBezTo>
                  <a:cubicBezTo>
                    <a:pt x="85" y="305"/>
                    <a:pt x="54" y="297"/>
                    <a:pt x="37" y="271"/>
                  </a:cubicBezTo>
                  <a:lnTo>
                    <a:pt x="37" y="300"/>
                  </a:lnTo>
                  <a:lnTo>
                    <a:pt x="0" y="300"/>
                  </a:lnTo>
                  <a:lnTo>
                    <a:pt x="0" y="0"/>
                  </a:lnTo>
                  <a:lnTo>
                    <a:pt x="3" y="0"/>
                  </a:lnTo>
                  <a:close/>
                  <a:moveTo>
                    <a:pt x="105" y="110"/>
                  </a:moveTo>
                  <a:cubicBezTo>
                    <a:pt x="57" y="110"/>
                    <a:pt x="40" y="153"/>
                    <a:pt x="40" y="192"/>
                  </a:cubicBezTo>
                  <a:cubicBezTo>
                    <a:pt x="40" y="235"/>
                    <a:pt x="60" y="274"/>
                    <a:pt x="108" y="274"/>
                  </a:cubicBezTo>
                  <a:cubicBezTo>
                    <a:pt x="156" y="274"/>
                    <a:pt x="172" y="232"/>
                    <a:pt x="172" y="189"/>
                  </a:cubicBezTo>
                  <a:cubicBezTo>
                    <a:pt x="172" y="150"/>
                    <a:pt x="150" y="110"/>
                    <a:pt x="105" y="110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2"/>
            <p:cNvSpPr>
              <a:spLocks noChangeArrowheads="1"/>
            </p:cNvSpPr>
            <p:nvPr/>
          </p:nvSpPr>
          <p:spPr bwMode="auto">
            <a:xfrm>
              <a:off x="7405408" y="2524760"/>
              <a:ext cx="13959" cy="107950"/>
            </a:xfrm>
            <a:custGeom>
              <a:avLst/>
              <a:gdLst>
                <a:gd name="T0" fmla="*/ 2147483646 w 38"/>
                <a:gd name="T1" fmla="*/ 2147483646 h 301"/>
                <a:gd name="T2" fmla="*/ 0 w 38"/>
                <a:gd name="T3" fmla="*/ 2147483646 h 301"/>
                <a:gd name="T4" fmla="*/ 0 w 38"/>
                <a:gd name="T5" fmla="*/ 0 h 301"/>
                <a:gd name="T6" fmla="*/ 2147483646 w 38"/>
                <a:gd name="T7" fmla="*/ 0 h 301"/>
                <a:gd name="T8" fmla="*/ 2147483646 w 38"/>
                <a:gd name="T9" fmla="*/ 2147483646 h 301"/>
                <a:gd name="T10" fmla="*/ 0 w 38"/>
                <a:gd name="T11" fmla="*/ 2147483646 h 301"/>
                <a:gd name="T12" fmla="*/ 2147483646 w 38"/>
                <a:gd name="T13" fmla="*/ 2147483646 h 301"/>
                <a:gd name="T14" fmla="*/ 2147483646 w 38"/>
                <a:gd name="T15" fmla="*/ 2147483646 h 301"/>
                <a:gd name="T16" fmla="*/ 0 w 38"/>
                <a:gd name="T17" fmla="*/ 2147483646 h 301"/>
                <a:gd name="T18" fmla="*/ 0 w 38"/>
                <a:gd name="T19" fmla="*/ 2147483646 h 3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301">
                  <a:moveTo>
                    <a:pt x="37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46"/>
                  </a:lnTo>
                  <a:close/>
                  <a:moveTo>
                    <a:pt x="0" y="82"/>
                  </a:moveTo>
                  <a:lnTo>
                    <a:pt x="37" y="82"/>
                  </a:lnTo>
                  <a:lnTo>
                    <a:pt x="37" y="300"/>
                  </a:lnTo>
                  <a:lnTo>
                    <a:pt x="0" y="30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83"/>
            <p:cNvSpPr>
              <a:spLocks noChangeArrowheads="1"/>
            </p:cNvSpPr>
            <p:nvPr/>
          </p:nvSpPr>
          <p:spPr bwMode="auto">
            <a:xfrm>
              <a:off x="7434596" y="2524760"/>
              <a:ext cx="12691" cy="107950"/>
            </a:xfrm>
            <a:custGeom>
              <a:avLst/>
              <a:gdLst>
                <a:gd name="T0" fmla="*/ 0 w 37"/>
                <a:gd name="T1" fmla="*/ 0 h 301"/>
                <a:gd name="T2" fmla="*/ 2147483646 w 37"/>
                <a:gd name="T3" fmla="*/ 0 h 301"/>
                <a:gd name="T4" fmla="*/ 2147483646 w 37"/>
                <a:gd name="T5" fmla="*/ 2147483646 h 301"/>
                <a:gd name="T6" fmla="*/ 0 w 37"/>
                <a:gd name="T7" fmla="*/ 2147483646 h 301"/>
                <a:gd name="T8" fmla="*/ 0 w 37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301">
                  <a:moveTo>
                    <a:pt x="0" y="0"/>
                  </a:moveTo>
                  <a:lnTo>
                    <a:pt x="36" y="0"/>
                  </a:lnTo>
                  <a:lnTo>
                    <a:pt x="36" y="300"/>
                  </a:lnTo>
                  <a:lnTo>
                    <a:pt x="0" y="3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84"/>
            <p:cNvSpPr>
              <a:spLocks noChangeArrowheads="1"/>
            </p:cNvSpPr>
            <p:nvPr/>
          </p:nvSpPr>
          <p:spPr bwMode="auto">
            <a:xfrm>
              <a:off x="7459978" y="2552700"/>
              <a:ext cx="72338" cy="81280"/>
            </a:xfrm>
            <a:custGeom>
              <a:avLst/>
              <a:gdLst>
                <a:gd name="T0" fmla="*/ 2147483646 w 202"/>
                <a:gd name="T1" fmla="*/ 2147483646 h 227"/>
                <a:gd name="T2" fmla="*/ 2147483646 w 202"/>
                <a:gd name="T3" fmla="*/ 2147483646 h 227"/>
                <a:gd name="T4" fmla="*/ 0 w 202"/>
                <a:gd name="T5" fmla="*/ 2147483646 h 227"/>
                <a:gd name="T6" fmla="*/ 2147483646 w 202"/>
                <a:gd name="T7" fmla="*/ 0 h 227"/>
                <a:gd name="T8" fmla="*/ 2147483646 w 202"/>
                <a:gd name="T9" fmla="*/ 2147483646 h 227"/>
                <a:gd name="T10" fmla="*/ 2147483646 w 202"/>
                <a:gd name="T11" fmla="*/ 2147483646 h 227"/>
                <a:gd name="T12" fmla="*/ 2147483646 w 202"/>
                <a:gd name="T13" fmla="*/ 2147483646 h 227"/>
                <a:gd name="T14" fmla="*/ 2147483646 w 202"/>
                <a:gd name="T15" fmla="*/ 2147483646 h 227"/>
                <a:gd name="T16" fmla="*/ 2147483646 w 202"/>
                <a:gd name="T17" fmla="*/ 2147483646 h 227"/>
                <a:gd name="T18" fmla="*/ 2147483646 w 202"/>
                <a:gd name="T19" fmla="*/ 2147483646 h 227"/>
                <a:gd name="T20" fmla="*/ 2147483646 w 202"/>
                <a:gd name="T21" fmla="*/ 2147483646 h 227"/>
                <a:gd name="T22" fmla="*/ 2147483646 w 202"/>
                <a:gd name="T23" fmla="*/ 2147483646 h 227"/>
                <a:gd name="T24" fmla="*/ 2147483646 w 202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2" h="227">
                  <a:moveTo>
                    <a:pt x="198" y="153"/>
                  </a:moveTo>
                  <a:cubicBezTo>
                    <a:pt x="189" y="201"/>
                    <a:pt x="155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3" y="0"/>
                    <a:pt x="102" y="0"/>
                  </a:cubicBezTo>
                  <a:cubicBezTo>
                    <a:pt x="178" y="0"/>
                    <a:pt x="201" y="71"/>
                    <a:pt x="201" y="125"/>
                  </a:cubicBezTo>
                  <a:lnTo>
                    <a:pt x="40" y="125"/>
                  </a:lnTo>
                  <a:cubicBezTo>
                    <a:pt x="40" y="161"/>
                    <a:pt x="60" y="195"/>
                    <a:pt x="107" y="195"/>
                  </a:cubicBezTo>
                  <a:cubicBezTo>
                    <a:pt x="139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9" y="29"/>
                    <a:pt x="102" y="29"/>
                  </a:cubicBezTo>
                  <a:cubicBezTo>
                    <a:pt x="65" y="29"/>
                    <a:pt x="43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5"/>
            <p:cNvSpPr>
              <a:spLocks noChangeArrowheads="1"/>
            </p:cNvSpPr>
            <p:nvPr/>
          </p:nvSpPr>
          <p:spPr bwMode="auto">
            <a:xfrm>
              <a:off x="7575464" y="2522220"/>
              <a:ext cx="96450" cy="113030"/>
            </a:xfrm>
            <a:custGeom>
              <a:avLst/>
              <a:gdLst>
                <a:gd name="T0" fmla="*/ 2147483646 w 269"/>
                <a:gd name="T1" fmla="*/ 2147483646 h 314"/>
                <a:gd name="T2" fmla="*/ 2147483646 w 269"/>
                <a:gd name="T3" fmla="*/ 2147483646 h 314"/>
                <a:gd name="T4" fmla="*/ 2147483646 w 269"/>
                <a:gd name="T5" fmla="*/ 2147483646 h 314"/>
                <a:gd name="T6" fmla="*/ 2147483646 w 269"/>
                <a:gd name="T7" fmla="*/ 2147483646 h 314"/>
                <a:gd name="T8" fmla="*/ 2147483646 w 269"/>
                <a:gd name="T9" fmla="*/ 2147483646 h 314"/>
                <a:gd name="T10" fmla="*/ 2147483646 w 269"/>
                <a:gd name="T11" fmla="*/ 2147483646 h 314"/>
                <a:gd name="T12" fmla="*/ 0 w 269"/>
                <a:gd name="T13" fmla="*/ 2147483646 h 314"/>
                <a:gd name="T14" fmla="*/ 2147483646 w 269"/>
                <a:gd name="T15" fmla="*/ 0 h 314"/>
                <a:gd name="T16" fmla="*/ 2147483646 w 269"/>
                <a:gd name="T17" fmla="*/ 2147483646 h 314"/>
                <a:gd name="T18" fmla="*/ 2147483646 w 269"/>
                <a:gd name="T19" fmla="*/ 2147483646 h 314"/>
                <a:gd name="T20" fmla="*/ 2147483646 w 269"/>
                <a:gd name="T21" fmla="*/ 2147483646 h 3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9" h="314">
                  <a:moveTo>
                    <a:pt x="144" y="34"/>
                  </a:moveTo>
                  <a:cubicBezTo>
                    <a:pt x="73" y="34"/>
                    <a:pt x="42" y="93"/>
                    <a:pt x="42" y="155"/>
                  </a:cubicBezTo>
                  <a:cubicBezTo>
                    <a:pt x="42" y="223"/>
                    <a:pt x="73" y="279"/>
                    <a:pt x="144" y="279"/>
                  </a:cubicBezTo>
                  <a:cubicBezTo>
                    <a:pt x="195" y="279"/>
                    <a:pt x="226" y="242"/>
                    <a:pt x="229" y="194"/>
                  </a:cubicBezTo>
                  <a:lnTo>
                    <a:pt x="268" y="194"/>
                  </a:lnTo>
                  <a:cubicBezTo>
                    <a:pt x="260" y="268"/>
                    <a:pt x="214" y="313"/>
                    <a:pt x="138" y="313"/>
                  </a:cubicBezTo>
                  <a:cubicBezTo>
                    <a:pt x="45" y="313"/>
                    <a:pt x="0" y="245"/>
                    <a:pt x="0" y="158"/>
                  </a:cubicBezTo>
                  <a:cubicBezTo>
                    <a:pt x="0" y="70"/>
                    <a:pt x="48" y="0"/>
                    <a:pt x="141" y="0"/>
                  </a:cubicBezTo>
                  <a:cubicBezTo>
                    <a:pt x="203" y="0"/>
                    <a:pt x="254" y="34"/>
                    <a:pt x="265" y="96"/>
                  </a:cubicBezTo>
                  <a:lnTo>
                    <a:pt x="229" y="96"/>
                  </a:lnTo>
                  <a:cubicBezTo>
                    <a:pt x="220" y="53"/>
                    <a:pt x="186" y="34"/>
                    <a:pt x="144" y="34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6"/>
            <p:cNvSpPr>
              <a:spLocks noChangeArrowheads="1"/>
            </p:cNvSpPr>
            <p:nvPr/>
          </p:nvSpPr>
          <p:spPr bwMode="auto">
            <a:xfrm>
              <a:off x="7684604" y="2552700"/>
              <a:ext cx="76144" cy="81280"/>
            </a:xfrm>
            <a:custGeom>
              <a:avLst/>
              <a:gdLst>
                <a:gd name="T0" fmla="*/ 2147483646 w 210"/>
                <a:gd name="T1" fmla="*/ 0 h 227"/>
                <a:gd name="T2" fmla="*/ 2147483646 w 210"/>
                <a:gd name="T3" fmla="*/ 2147483646 h 227"/>
                <a:gd name="T4" fmla="*/ 2147483646 w 210"/>
                <a:gd name="T5" fmla="*/ 2147483646 h 227"/>
                <a:gd name="T6" fmla="*/ 0 w 210"/>
                <a:gd name="T7" fmla="*/ 2147483646 h 227"/>
                <a:gd name="T8" fmla="*/ 2147483646 w 210"/>
                <a:gd name="T9" fmla="*/ 0 h 227"/>
                <a:gd name="T10" fmla="*/ 2147483646 w 210"/>
                <a:gd name="T11" fmla="*/ 2147483646 h 227"/>
                <a:gd name="T12" fmla="*/ 2147483646 w 210"/>
                <a:gd name="T13" fmla="*/ 2147483646 h 227"/>
                <a:gd name="T14" fmla="*/ 2147483646 w 210"/>
                <a:gd name="T15" fmla="*/ 2147483646 h 227"/>
                <a:gd name="T16" fmla="*/ 2147483646 w 210"/>
                <a:gd name="T17" fmla="*/ 2147483646 h 227"/>
                <a:gd name="T18" fmla="*/ 2147483646 w 210"/>
                <a:gd name="T19" fmla="*/ 2147483646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227">
                  <a:moveTo>
                    <a:pt x="104" y="0"/>
                  </a:moveTo>
                  <a:cubicBezTo>
                    <a:pt x="172" y="0"/>
                    <a:pt x="209" y="51"/>
                    <a:pt x="209" y="113"/>
                  </a:cubicBezTo>
                  <a:cubicBezTo>
                    <a:pt x="209" y="175"/>
                    <a:pt x="172" y="226"/>
                    <a:pt x="104" y="226"/>
                  </a:cubicBezTo>
                  <a:cubicBezTo>
                    <a:pt x="37" y="226"/>
                    <a:pt x="0" y="175"/>
                    <a:pt x="0" y="113"/>
                  </a:cubicBezTo>
                  <a:cubicBezTo>
                    <a:pt x="0" y="48"/>
                    <a:pt x="37" y="0"/>
                    <a:pt x="104" y="0"/>
                  </a:cubicBezTo>
                  <a:close/>
                  <a:moveTo>
                    <a:pt x="104" y="195"/>
                  </a:moveTo>
                  <a:cubicBezTo>
                    <a:pt x="141" y="195"/>
                    <a:pt x="172" y="166"/>
                    <a:pt x="172" y="113"/>
                  </a:cubicBezTo>
                  <a:cubicBezTo>
                    <a:pt x="172" y="59"/>
                    <a:pt x="141" y="31"/>
                    <a:pt x="104" y="31"/>
                  </a:cubicBezTo>
                  <a:cubicBezTo>
                    <a:pt x="68" y="31"/>
                    <a:pt x="37" y="63"/>
                    <a:pt x="37" y="113"/>
                  </a:cubicBezTo>
                  <a:cubicBezTo>
                    <a:pt x="39" y="164"/>
                    <a:pt x="68" y="195"/>
                    <a:pt x="104" y="19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7"/>
            <p:cNvSpPr>
              <a:spLocks noChangeArrowheads="1"/>
            </p:cNvSpPr>
            <p:nvPr/>
          </p:nvSpPr>
          <p:spPr bwMode="auto">
            <a:xfrm>
              <a:off x="7770901" y="2552700"/>
              <a:ext cx="65992" cy="80010"/>
            </a:xfrm>
            <a:custGeom>
              <a:avLst/>
              <a:gdLst>
                <a:gd name="T0" fmla="*/ 2147483646 w 184"/>
                <a:gd name="T1" fmla="*/ 2147483646 h 221"/>
                <a:gd name="T2" fmla="*/ 2147483646 w 184"/>
                <a:gd name="T3" fmla="*/ 2147483646 h 221"/>
                <a:gd name="T4" fmla="*/ 2147483646 w 184"/>
                <a:gd name="T5" fmla="*/ 2147483646 h 221"/>
                <a:gd name="T6" fmla="*/ 2147483646 w 184"/>
                <a:gd name="T7" fmla="*/ 2147483646 h 221"/>
                <a:gd name="T8" fmla="*/ 2147483646 w 184"/>
                <a:gd name="T9" fmla="*/ 0 h 221"/>
                <a:gd name="T10" fmla="*/ 2147483646 w 184"/>
                <a:gd name="T11" fmla="*/ 2147483646 h 221"/>
                <a:gd name="T12" fmla="*/ 2147483646 w 184"/>
                <a:gd name="T13" fmla="*/ 2147483646 h 221"/>
                <a:gd name="T14" fmla="*/ 2147483646 w 184"/>
                <a:gd name="T15" fmla="*/ 2147483646 h 221"/>
                <a:gd name="T16" fmla="*/ 2147483646 w 184"/>
                <a:gd name="T17" fmla="*/ 2147483646 h 221"/>
                <a:gd name="T18" fmla="*/ 2147483646 w 184"/>
                <a:gd name="T19" fmla="*/ 2147483646 h 221"/>
                <a:gd name="T20" fmla="*/ 2147483646 w 184"/>
                <a:gd name="T21" fmla="*/ 2147483646 h 221"/>
                <a:gd name="T22" fmla="*/ 2147483646 w 184"/>
                <a:gd name="T23" fmla="*/ 2147483646 h 221"/>
                <a:gd name="T24" fmla="*/ 0 w 184"/>
                <a:gd name="T25" fmla="*/ 2147483646 h 221"/>
                <a:gd name="T26" fmla="*/ 0 w 184"/>
                <a:gd name="T27" fmla="*/ 2147483646 h 221"/>
                <a:gd name="T28" fmla="*/ 2147483646 w 184"/>
                <a:gd name="T29" fmla="*/ 2147483646 h 2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221">
                  <a:moveTo>
                    <a:pt x="5" y="5"/>
                  </a:moveTo>
                  <a:lnTo>
                    <a:pt x="39" y="5"/>
                  </a:lnTo>
                  <a:lnTo>
                    <a:pt x="39" y="39"/>
                  </a:lnTo>
                  <a:cubicBezTo>
                    <a:pt x="53" y="14"/>
                    <a:pt x="79" y="0"/>
                    <a:pt x="110" y="0"/>
                  </a:cubicBezTo>
                  <a:cubicBezTo>
                    <a:pt x="166" y="0"/>
                    <a:pt x="183" y="33"/>
                    <a:pt x="183" y="79"/>
                  </a:cubicBezTo>
                  <a:lnTo>
                    <a:pt x="183" y="220"/>
                  </a:lnTo>
                  <a:lnTo>
                    <a:pt x="147" y="220"/>
                  </a:lnTo>
                  <a:lnTo>
                    <a:pt x="147" y="73"/>
                  </a:lnTo>
                  <a:cubicBezTo>
                    <a:pt x="147" y="48"/>
                    <a:pt x="130" y="31"/>
                    <a:pt x="101" y="31"/>
                  </a:cubicBezTo>
                  <a:cubicBezTo>
                    <a:pt x="59" y="31"/>
                    <a:pt x="36" y="59"/>
                    <a:pt x="36" y="98"/>
                  </a:cubicBezTo>
                  <a:lnTo>
                    <a:pt x="36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5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88"/>
            <p:cNvSpPr>
              <a:spLocks noChangeArrowheads="1"/>
            </p:cNvSpPr>
            <p:nvPr/>
          </p:nvSpPr>
          <p:spPr bwMode="auto">
            <a:xfrm>
              <a:off x="7845777" y="2524760"/>
              <a:ext cx="41880" cy="109220"/>
            </a:xfrm>
            <a:custGeom>
              <a:avLst/>
              <a:gdLst>
                <a:gd name="T0" fmla="*/ 0 w 119"/>
                <a:gd name="T1" fmla="*/ 2147483646 h 303"/>
                <a:gd name="T2" fmla="*/ 0 w 119"/>
                <a:gd name="T3" fmla="*/ 2147483646 h 303"/>
                <a:gd name="T4" fmla="*/ 2147483646 w 119"/>
                <a:gd name="T5" fmla="*/ 2147483646 h 303"/>
                <a:gd name="T6" fmla="*/ 2147483646 w 119"/>
                <a:gd name="T7" fmla="*/ 2147483646 h 303"/>
                <a:gd name="T8" fmla="*/ 2147483646 w 119"/>
                <a:gd name="T9" fmla="*/ 0 h 303"/>
                <a:gd name="T10" fmla="*/ 2147483646 w 119"/>
                <a:gd name="T11" fmla="*/ 2147483646 h 303"/>
                <a:gd name="T12" fmla="*/ 2147483646 w 119"/>
                <a:gd name="T13" fmla="*/ 2147483646 h 303"/>
                <a:gd name="T14" fmla="*/ 2147483646 w 119"/>
                <a:gd name="T15" fmla="*/ 2147483646 h 303"/>
                <a:gd name="T16" fmla="*/ 2147483646 w 119"/>
                <a:gd name="T17" fmla="*/ 2147483646 h 303"/>
                <a:gd name="T18" fmla="*/ 2147483646 w 119"/>
                <a:gd name="T19" fmla="*/ 2147483646 h 303"/>
                <a:gd name="T20" fmla="*/ 2147483646 w 119"/>
                <a:gd name="T21" fmla="*/ 2147483646 h 303"/>
                <a:gd name="T22" fmla="*/ 2147483646 w 119"/>
                <a:gd name="T23" fmla="*/ 2147483646 h 303"/>
                <a:gd name="T24" fmla="*/ 2147483646 w 119"/>
                <a:gd name="T25" fmla="*/ 2147483646 h 303"/>
                <a:gd name="T26" fmla="*/ 2147483646 w 119"/>
                <a:gd name="T27" fmla="*/ 2147483646 h 303"/>
                <a:gd name="T28" fmla="*/ 2147483646 w 119"/>
                <a:gd name="T29" fmla="*/ 2147483646 h 303"/>
                <a:gd name="T30" fmla="*/ 2147483646 w 119"/>
                <a:gd name="T31" fmla="*/ 2147483646 h 303"/>
                <a:gd name="T32" fmla="*/ 0 w 119"/>
                <a:gd name="T33" fmla="*/ 2147483646 h 30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9" h="303">
                  <a:moveTo>
                    <a:pt x="0" y="116"/>
                  </a:moveTo>
                  <a:lnTo>
                    <a:pt x="0" y="85"/>
                  </a:lnTo>
                  <a:lnTo>
                    <a:pt x="36" y="85"/>
                  </a:lnTo>
                  <a:lnTo>
                    <a:pt x="36" y="54"/>
                  </a:lnTo>
                  <a:cubicBezTo>
                    <a:pt x="36" y="20"/>
                    <a:pt x="56" y="0"/>
                    <a:pt x="96" y="0"/>
                  </a:cubicBezTo>
                  <a:cubicBezTo>
                    <a:pt x="101" y="0"/>
                    <a:pt x="113" y="0"/>
                    <a:pt x="118" y="3"/>
                  </a:cubicBezTo>
                  <a:lnTo>
                    <a:pt x="118" y="34"/>
                  </a:lnTo>
                  <a:cubicBezTo>
                    <a:pt x="113" y="31"/>
                    <a:pt x="104" y="31"/>
                    <a:pt x="99" y="31"/>
                  </a:cubicBezTo>
                  <a:cubicBezTo>
                    <a:pt x="82" y="31"/>
                    <a:pt x="70" y="37"/>
                    <a:pt x="70" y="57"/>
                  </a:cubicBezTo>
                  <a:lnTo>
                    <a:pt x="70" y="88"/>
                  </a:lnTo>
                  <a:lnTo>
                    <a:pt x="113" y="88"/>
                  </a:lnTo>
                  <a:lnTo>
                    <a:pt x="113" y="119"/>
                  </a:lnTo>
                  <a:lnTo>
                    <a:pt x="70" y="119"/>
                  </a:lnTo>
                  <a:lnTo>
                    <a:pt x="70" y="302"/>
                  </a:lnTo>
                  <a:lnTo>
                    <a:pt x="34" y="302"/>
                  </a:lnTo>
                  <a:lnTo>
                    <a:pt x="34" y="116"/>
                  </a:lnTo>
                  <a:lnTo>
                    <a:pt x="0" y="11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89"/>
            <p:cNvSpPr>
              <a:spLocks noChangeArrowheads="1"/>
            </p:cNvSpPr>
            <p:nvPr/>
          </p:nvSpPr>
          <p:spPr bwMode="auto">
            <a:xfrm>
              <a:off x="7887656" y="2552700"/>
              <a:ext cx="73606" cy="81280"/>
            </a:xfrm>
            <a:custGeom>
              <a:avLst/>
              <a:gdLst>
                <a:gd name="T0" fmla="*/ 2147483646 w 202"/>
                <a:gd name="T1" fmla="*/ 2147483646 h 227"/>
                <a:gd name="T2" fmla="*/ 2147483646 w 202"/>
                <a:gd name="T3" fmla="*/ 2147483646 h 227"/>
                <a:gd name="T4" fmla="*/ 0 w 202"/>
                <a:gd name="T5" fmla="*/ 2147483646 h 227"/>
                <a:gd name="T6" fmla="*/ 2147483646 w 202"/>
                <a:gd name="T7" fmla="*/ 0 h 227"/>
                <a:gd name="T8" fmla="*/ 2147483646 w 202"/>
                <a:gd name="T9" fmla="*/ 2147483646 h 227"/>
                <a:gd name="T10" fmla="*/ 2147483646 w 202"/>
                <a:gd name="T11" fmla="*/ 2147483646 h 227"/>
                <a:gd name="T12" fmla="*/ 2147483646 w 202"/>
                <a:gd name="T13" fmla="*/ 2147483646 h 227"/>
                <a:gd name="T14" fmla="*/ 2147483646 w 202"/>
                <a:gd name="T15" fmla="*/ 2147483646 h 227"/>
                <a:gd name="T16" fmla="*/ 2147483646 w 202"/>
                <a:gd name="T17" fmla="*/ 2147483646 h 227"/>
                <a:gd name="T18" fmla="*/ 2147483646 w 202"/>
                <a:gd name="T19" fmla="*/ 2147483646 h 227"/>
                <a:gd name="T20" fmla="*/ 2147483646 w 202"/>
                <a:gd name="T21" fmla="*/ 2147483646 h 227"/>
                <a:gd name="T22" fmla="*/ 2147483646 w 202"/>
                <a:gd name="T23" fmla="*/ 2147483646 h 227"/>
                <a:gd name="T24" fmla="*/ 2147483646 w 202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2" h="227">
                  <a:moveTo>
                    <a:pt x="198" y="153"/>
                  </a:moveTo>
                  <a:cubicBezTo>
                    <a:pt x="189" y="201"/>
                    <a:pt x="156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3" y="0"/>
                    <a:pt x="102" y="0"/>
                  </a:cubicBezTo>
                  <a:cubicBezTo>
                    <a:pt x="178" y="0"/>
                    <a:pt x="201" y="71"/>
                    <a:pt x="201" y="125"/>
                  </a:cubicBezTo>
                  <a:lnTo>
                    <a:pt x="40" y="125"/>
                  </a:lnTo>
                  <a:cubicBezTo>
                    <a:pt x="40" y="161"/>
                    <a:pt x="60" y="195"/>
                    <a:pt x="108" y="195"/>
                  </a:cubicBezTo>
                  <a:cubicBezTo>
                    <a:pt x="139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1" y="91"/>
                  </a:moveTo>
                  <a:cubicBezTo>
                    <a:pt x="158" y="57"/>
                    <a:pt x="136" y="29"/>
                    <a:pt x="99" y="29"/>
                  </a:cubicBezTo>
                  <a:cubicBezTo>
                    <a:pt x="62" y="29"/>
                    <a:pt x="40" y="57"/>
                    <a:pt x="37" y="91"/>
                  </a:cubicBezTo>
                  <a:lnTo>
                    <a:pt x="161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90"/>
            <p:cNvSpPr>
              <a:spLocks noChangeArrowheads="1"/>
            </p:cNvSpPr>
            <p:nvPr/>
          </p:nvSpPr>
          <p:spPr bwMode="auto">
            <a:xfrm>
              <a:off x="7971415" y="2552700"/>
              <a:ext cx="40610" cy="80010"/>
            </a:xfrm>
            <a:custGeom>
              <a:avLst/>
              <a:gdLst>
                <a:gd name="T0" fmla="*/ 2147483646 w 116"/>
                <a:gd name="T1" fmla="*/ 2147483646 h 221"/>
                <a:gd name="T2" fmla="*/ 2147483646 w 116"/>
                <a:gd name="T3" fmla="*/ 2147483646 h 221"/>
                <a:gd name="T4" fmla="*/ 2147483646 w 116"/>
                <a:gd name="T5" fmla="*/ 2147483646 h 221"/>
                <a:gd name="T6" fmla="*/ 2147483646 w 116"/>
                <a:gd name="T7" fmla="*/ 2147483646 h 221"/>
                <a:gd name="T8" fmla="*/ 2147483646 w 116"/>
                <a:gd name="T9" fmla="*/ 0 h 221"/>
                <a:gd name="T10" fmla="*/ 2147483646 w 116"/>
                <a:gd name="T11" fmla="*/ 2147483646 h 221"/>
                <a:gd name="T12" fmla="*/ 2147483646 w 116"/>
                <a:gd name="T13" fmla="*/ 2147483646 h 221"/>
                <a:gd name="T14" fmla="*/ 2147483646 w 116"/>
                <a:gd name="T15" fmla="*/ 2147483646 h 221"/>
                <a:gd name="T16" fmla="*/ 0 w 116"/>
                <a:gd name="T17" fmla="*/ 2147483646 h 221"/>
                <a:gd name="T18" fmla="*/ 0 w 116"/>
                <a:gd name="T19" fmla="*/ 2147483646 h 221"/>
                <a:gd name="T20" fmla="*/ 2147483646 w 116"/>
                <a:gd name="T21" fmla="*/ 2147483646 h 2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6" h="221">
                  <a:moveTo>
                    <a:pt x="3" y="5"/>
                  </a:moveTo>
                  <a:lnTo>
                    <a:pt x="36" y="5"/>
                  </a:lnTo>
                  <a:lnTo>
                    <a:pt x="36" y="50"/>
                  </a:lnTo>
                  <a:cubicBezTo>
                    <a:pt x="53" y="17"/>
                    <a:pt x="79" y="0"/>
                    <a:pt x="115" y="0"/>
                  </a:cubicBezTo>
                  <a:lnTo>
                    <a:pt x="115" y="36"/>
                  </a:lnTo>
                  <a:cubicBezTo>
                    <a:pt x="59" y="36"/>
                    <a:pt x="36" y="67"/>
                    <a:pt x="36" y="124"/>
                  </a:cubicBezTo>
                  <a:lnTo>
                    <a:pt x="36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3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91"/>
            <p:cNvSpPr>
              <a:spLocks noChangeArrowheads="1"/>
            </p:cNvSpPr>
            <p:nvPr/>
          </p:nvSpPr>
          <p:spPr bwMode="auto">
            <a:xfrm>
              <a:off x="8015833" y="2552700"/>
              <a:ext cx="72338" cy="81280"/>
            </a:xfrm>
            <a:custGeom>
              <a:avLst/>
              <a:gdLst>
                <a:gd name="T0" fmla="*/ 2147483646 w 201"/>
                <a:gd name="T1" fmla="*/ 2147483646 h 227"/>
                <a:gd name="T2" fmla="*/ 2147483646 w 201"/>
                <a:gd name="T3" fmla="*/ 2147483646 h 227"/>
                <a:gd name="T4" fmla="*/ 0 w 201"/>
                <a:gd name="T5" fmla="*/ 2147483646 h 227"/>
                <a:gd name="T6" fmla="*/ 2147483646 w 201"/>
                <a:gd name="T7" fmla="*/ 0 h 227"/>
                <a:gd name="T8" fmla="*/ 2147483646 w 201"/>
                <a:gd name="T9" fmla="*/ 2147483646 h 227"/>
                <a:gd name="T10" fmla="*/ 2147483646 w 201"/>
                <a:gd name="T11" fmla="*/ 2147483646 h 227"/>
                <a:gd name="T12" fmla="*/ 2147483646 w 201"/>
                <a:gd name="T13" fmla="*/ 2147483646 h 227"/>
                <a:gd name="T14" fmla="*/ 2147483646 w 201"/>
                <a:gd name="T15" fmla="*/ 2147483646 h 227"/>
                <a:gd name="T16" fmla="*/ 2147483646 w 201"/>
                <a:gd name="T17" fmla="*/ 2147483646 h 227"/>
                <a:gd name="T18" fmla="*/ 2147483646 w 201"/>
                <a:gd name="T19" fmla="*/ 2147483646 h 227"/>
                <a:gd name="T20" fmla="*/ 2147483646 w 201"/>
                <a:gd name="T21" fmla="*/ 2147483646 h 227"/>
                <a:gd name="T22" fmla="*/ 2147483646 w 201"/>
                <a:gd name="T23" fmla="*/ 2147483646 h 227"/>
                <a:gd name="T24" fmla="*/ 2147483646 w 201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227">
                  <a:moveTo>
                    <a:pt x="198" y="153"/>
                  </a:moveTo>
                  <a:cubicBezTo>
                    <a:pt x="189" y="201"/>
                    <a:pt x="155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2" y="0"/>
                    <a:pt x="102" y="0"/>
                  </a:cubicBezTo>
                  <a:cubicBezTo>
                    <a:pt x="178" y="0"/>
                    <a:pt x="200" y="71"/>
                    <a:pt x="200" y="125"/>
                  </a:cubicBezTo>
                  <a:lnTo>
                    <a:pt x="40" y="125"/>
                  </a:lnTo>
                  <a:cubicBezTo>
                    <a:pt x="40" y="161"/>
                    <a:pt x="59" y="195"/>
                    <a:pt x="107" y="195"/>
                  </a:cubicBezTo>
                  <a:cubicBezTo>
                    <a:pt x="138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8" y="29"/>
                    <a:pt x="102" y="29"/>
                  </a:cubicBezTo>
                  <a:cubicBezTo>
                    <a:pt x="65" y="29"/>
                    <a:pt x="42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92"/>
            <p:cNvSpPr>
              <a:spLocks noChangeArrowheads="1"/>
            </p:cNvSpPr>
            <p:nvPr/>
          </p:nvSpPr>
          <p:spPr bwMode="auto">
            <a:xfrm>
              <a:off x="8098323" y="2552700"/>
              <a:ext cx="65992" cy="80010"/>
            </a:xfrm>
            <a:custGeom>
              <a:avLst/>
              <a:gdLst>
                <a:gd name="T0" fmla="*/ 2147483646 w 184"/>
                <a:gd name="T1" fmla="*/ 2147483646 h 221"/>
                <a:gd name="T2" fmla="*/ 2147483646 w 184"/>
                <a:gd name="T3" fmla="*/ 2147483646 h 221"/>
                <a:gd name="T4" fmla="*/ 2147483646 w 184"/>
                <a:gd name="T5" fmla="*/ 2147483646 h 221"/>
                <a:gd name="T6" fmla="*/ 2147483646 w 184"/>
                <a:gd name="T7" fmla="*/ 2147483646 h 221"/>
                <a:gd name="T8" fmla="*/ 2147483646 w 184"/>
                <a:gd name="T9" fmla="*/ 0 h 221"/>
                <a:gd name="T10" fmla="*/ 2147483646 w 184"/>
                <a:gd name="T11" fmla="*/ 2147483646 h 221"/>
                <a:gd name="T12" fmla="*/ 2147483646 w 184"/>
                <a:gd name="T13" fmla="*/ 2147483646 h 221"/>
                <a:gd name="T14" fmla="*/ 2147483646 w 184"/>
                <a:gd name="T15" fmla="*/ 2147483646 h 221"/>
                <a:gd name="T16" fmla="*/ 2147483646 w 184"/>
                <a:gd name="T17" fmla="*/ 2147483646 h 221"/>
                <a:gd name="T18" fmla="*/ 2147483646 w 184"/>
                <a:gd name="T19" fmla="*/ 2147483646 h 221"/>
                <a:gd name="T20" fmla="*/ 2147483646 w 184"/>
                <a:gd name="T21" fmla="*/ 2147483646 h 221"/>
                <a:gd name="T22" fmla="*/ 2147483646 w 184"/>
                <a:gd name="T23" fmla="*/ 2147483646 h 221"/>
                <a:gd name="T24" fmla="*/ 0 w 184"/>
                <a:gd name="T25" fmla="*/ 2147483646 h 221"/>
                <a:gd name="T26" fmla="*/ 0 w 184"/>
                <a:gd name="T27" fmla="*/ 2147483646 h 221"/>
                <a:gd name="T28" fmla="*/ 2147483646 w 184"/>
                <a:gd name="T29" fmla="*/ 2147483646 h 2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221">
                  <a:moveTo>
                    <a:pt x="5" y="5"/>
                  </a:moveTo>
                  <a:lnTo>
                    <a:pt x="39" y="5"/>
                  </a:lnTo>
                  <a:lnTo>
                    <a:pt x="39" y="39"/>
                  </a:lnTo>
                  <a:cubicBezTo>
                    <a:pt x="53" y="14"/>
                    <a:pt x="79" y="0"/>
                    <a:pt x="110" y="0"/>
                  </a:cubicBezTo>
                  <a:cubicBezTo>
                    <a:pt x="166" y="0"/>
                    <a:pt x="183" y="33"/>
                    <a:pt x="183" y="79"/>
                  </a:cubicBezTo>
                  <a:lnTo>
                    <a:pt x="183" y="220"/>
                  </a:lnTo>
                  <a:lnTo>
                    <a:pt x="146" y="220"/>
                  </a:lnTo>
                  <a:lnTo>
                    <a:pt x="146" y="73"/>
                  </a:lnTo>
                  <a:cubicBezTo>
                    <a:pt x="146" y="48"/>
                    <a:pt x="129" y="31"/>
                    <a:pt x="101" y="31"/>
                  </a:cubicBezTo>
                  <a:cubicBezTo>
                    <a:pt x="59" y="31"/>
                    <a:pt x="36" y="59"/>
                    <a:pt x="36" y="98"/>
                  </a:cubicBezTo>
                  <a:lnTo>
                    <a:pt x="36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5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3"/>
            <p:cNvSpPr>
              <a:spLocks noChangeArrowheads="1"/>
            </p:cNvSpPr>
            <p:nvPr/>
          </p:nvSpPr>
          <p:spPr bwMode="auto">
            <a:xfrm>
              <a:off x="8175736" y="2552700"/>
              <a:ext cx="71068" cy="81280"/>
            </a:xfrm>
            <a:custGeom>
              <a:avLst/>
              <a:gdLst>
                <a:gd name="T0" fmla="*/ 2147483646 w 199"/>
                <a:gd name="T1" fmla="*/ 2147483646 h 227"/>
                <a:gd name="T2" fmla="*/ 2147483646 w 199"/>
                <a:gd name="T3" fmla="*/ 2147483646 h 227"/>
                <a:gd name="T4" fmla="*/ 2147483646 w 199"/>
                <a:gd name="T5" fmla="*/ 2147483646 h 227"/>
                <a:gd name="T6" fmla="*/ 2147483646 w 199"/>
                <a:gd name="T7" fmla="*/ 2147483646 h 227"/>
                <a:gd name="T8" fmla="*/ 2147483646 w 199"/>
                <a:gd name="T9" fmla="*/ 2147483646 h 227"/>
                <a:gd name="T10" fmla="*/ 2147483646 w 199"/>
                <a:gd name="T11" fmla="*/ 2147483646 h 227"/>
                <a:gd name="T12" fmla="*/ 0 w 199"/>
                <a:gd name="T13" fmla="*/ 2147483646 h 227"/>
                <a:gd name="T14" fmla="*/ 2147483646 w 199"/>
                <a:gd name="T15" fmla="*/ 0 h 227"/>
                <a:gd name="T16" fmla="*/ 2147483646 w 199"/>
                <a:gd name="T17" fmla="*/ 2147483646 h 227"/>
                <a:gd name="T18" fmla="*/ 2147483646 w 199"/>
                <a:gd name="T19" fmla="*/ 2147483646 h 227"/>
                <a:gd name="T20" fmla="*/ 2147483646 w 199"/>
                <a:gd name="T21" fmla="*/ 2147483646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9" h="227">
                  <a:moveTo>
                    <a:pt x="107" y="31"/>
                  </a:moveTo>
                  <a:cubicBezTo>
                    <a:pt x="56" y="31"/>
                    <a:pt x="39" y="74"/>
                    <a:pt x="39" y="116"/>
                  </a:cubicBezTo>
                  <a:cubicBezTo>
                    <a:pt x="39" y="156"/>
                    <a:pt x="56" y="195"/>
                    <a:pt x="102" y="195"/>
                  </a:cubicBezTo>
                  <a:cubicBezTo>
                    <a:pt x="135" y="195"/>
                    <a:pt x="155" y="175"/>
                    <a:pt x="161" y="142"/>
                  </a:cubicBezTo>
                  <a:lnTo>
                    <a:pt x="198" y="142"/>
                  </a:lnTo>
                  <a:cubicBezTo>
                    <a:pt x="189" y="195"/>
                    <a:pt x="158" y="226"/>
                    <a:pt x="102" y="226"/>
                  </a:cubicBezTo>
                  <a:cubicBezTo>
                    <a:pt x="37" y="226"/>
                    <a:pt x="0" y="181"/>
                    <a:pt x="0" y="116"/>
                  </a:cubicBezTo>
                  <a:cubicBezTo>
                    <a:pt x="0" y="51"/>
                    <a:pt x="34" y="0"/>
                    <a:pt x="102" y="0"/>
                  </a:cubicBezTo>
                  <a:cubicBezTo>
                    <a:pt x="150" y="0"/>
                    <a:pt x="189" y="23"/>
                    <a:pt x="195" y="74"/>
                  </a:cubicBezTo>
                  <a:lnTo>
                    <a:pt x="161" y="74"/>
                  </a:lnTo>
                  <a:cubicBezTo>
                    <a:pt x="155" y="46"/>
                    <a:pt x="138" y="31"/>
                    <a:pt x="107" y="31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94"/>
            <p:cNvSpPr>
              <a:spLocks noChangeArrowheads="1"/>
            </p:cNvSpPr>
            <p:nvPr/>
          </p:nvSpPr>
          <p:spPr bwMode="auto">
            <a:xfrm>
              <a:off x="8254419" y="2552700"/>
              <a:ext cx="73606" cy="81280"/>
            </a:xfrm>
            <a:custGeom>
              <a:avLst/>
              <a:gdLst>
                <a:gd name="T0" fmla="*/ 2147483646 w 201"/>
                <a:gd name="T1" fmla="*/ 2147483646 h 227"/>
                <a:gd name="T2" fmla="*/ 2147483646 w 201"/>
                <a:gd name="T3" fmla="*/ 2147483646 h 227"/>
                <a:gd name="T4" fmla="*/ 0 w 201"/>
                <a:gd name="T5" fmla="*/ 2147483646 h 227"/>
                <a:gd name="T6" fmla="*/ 2147483646 w 201"/>
                <a:gd name="T7" fmla="*/ 0 h 227"/>
                <a:gd name="T8" fmla="*/ 2147483646 w 201"/>
                <a:gd name="T9" fmla="*/ 2147483646 h 227"/>
                <a:gd name="T10" fmla="*/ 2147483646 w 201"/>
                <a:gd name="T11" fmla="*/ 2147483646 h 227"/>
                <a:gd name="T12" fmla="*/ 2147483646 w 201"/>
                <a:gd name="T13" fmla="*/ 2147483646 h 227"/>
                <a:gd name="T14" fmla="*/ 2147483646 w 201"/>
                <a:gd name="T15" fmla="*/ 2147483646 h 227"/>
                <a:gd name="T16" fmla="*/ 2147483646 w 201"/>
                <a:gd name="T17" fmla="*/ 2147483646 h 227"/>
                <a:gd name="T18" fmla="*/ 2147483646 w 201"/>
                <a:gd name="T19" fmla="*/ 2147483646 h 227"/>
                <a:gd name="T20" fmla="*/ 2147483646 w 201"/>
                <a:gd name="T21" fmla="*/ 2147483646 h 227"/>
                <a:gd name="T22" fmla="*/ 2147483646 w 201"/>
                <a:gd name="T23" fmla="*/ 2147483646 h 227"/>
                <a:gd name="T24" fmla="*/ 2147483646 w 201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227">
                  <a:moveTo>
                    <a:pt x="198" y="153"/>
                  </a:moveTo>
                  <a:cubicBezTo>
                    <a:pt x="189" y="201"/>
                    <a:pt x="155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2" y="0"/>
                    <a:pt x="102" y="0"/>
                  </a:cubicBezTo>
                  <a:cubicBezTo>
                    <a:pt x="178" y="0"/>
                    <a:pt x="200" y="71"/>
                    <a:pt x="200" y="125"/>
                  </a:cubicBezTo>
                  <a:lnTo>
                    <a:pt x="40" y="125"/>
                  </a:lnTo>
                  <a:cubicBezTo>
                    <a:pt x="40" y="161"/>
                    <a:pt x="59" y="195"/>
                    <a:pt x="107" y="195"/>
                  </a:cubicBezTo>
                  <a:cubicBezTo>
                    <a:pt x="138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8" y="29"/>
                    <a:pt x="102" y="29"/>
                  </a:cubicBezTo>
                  <a:cubicBezTo>
                    <a:pt x="65" y="29"/>
                    <a:pt x="42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351"/>
          <p:cNvGrpSpPr>
            <a:grpSpLocks/>
          </p:cNvGrpSpPr>
          <p:nvPr userDrawn="1"/>
        </p:nvGrpSpPr>
        <p:grpSpPr bwMode="auto">
          <a:xfrm>
            <a:off x="7086600" y="4395788"/>
            <a:ext cx="1717675" cy="465137"/>
            <a:chOff x="6962775" y="5192713"/>
            <a:chExt cx="1373188" cy="371475"/>
          </a:xfrm>
        </p:grpSpPr>
        <p:sp>
          <p:nvSpPr>
            <p:cNvPr id="58" name="Freeform 95"/>
            <p:cNvSpPr>
              <a:spLocks noChangeArrowheads="1"/>
            </p:cNvSpPr>
            <p:nvPr/>
          </p:nvSpPr>
          <p:spPr bwMode="auto">
            <a:xfrm>
              <a:off x="7575760" y="5192713"/>
              <a:ext cx="52034" cy="81141"/>
            </a:xfrm>
            <a:custGeom>
              <a:avLst/>
              <a:gdLst>
                <a:gd name="T0" fmla="*/ 2147483646 w 145"/>
                <a:gd name="T1" fmla="*/ 0 h 224"/>
                <a:gd name="T2" fmla="*/ 2147483646 w 145"/>
                <a:gd name="T3" fmla="*/ 2147483646 h 224"/>
                <a:gd name="T4" fmla="*/ 2147483646 w 145"/>
                <a:gd name="T5" fmla="*/ 2147483646 h 224"/>
                <a:gd name="T6" fmla="*/ 2147483646 w 145"/>
                <a:gd name="T7" fmla="*/ 2147483646 h 224"/>
                <a:gd name="T8" fmla="*/ 2147483646 w 145"/>
                <a:gd name="T9" fmla="*/ 2147483646 h 224"/>
                <a:gd name="T10" fmla="*/ 2147483646 w 145"/>
                <a:gd name="T11" fmla="*/ 2147483646 h 224"/>
                <a:gd name="T12" fmla="*/ 2147483646 w 145"/>
                <a:gd name="T13" fmla="*/ 2147483646 h 224"/>
                <a:gd name="T14" fmla="*/ 2147483646 w 145"/>
                <a:gd name="T15" fmla="*/ 2147483646 h 224"/>
                <a:gd name="T16" fmla="*/ 0 w 145"/>
                <a:gd name="T17" fmla="*/ 2147483646 h 224"/>
                <a:gd name="T18" fmla="*/ 0 w 145"/>
                <a:gd name="T19" fmla="*/ 0 h 224"/>
                <a:gd name="T20" fmla="*/ 2147483646 w 145"/>
                <a:gd name="T21" fmla="*/ 0 h 2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5" h="224">
                  <a:moveTo>
                    <a:pt x="144" y="0"/>
                  </a:moveTo>
                  <a:lnTo>
                    <a:pt x="144" y="25"/>
                  </a:lnTo>
                  <a:lnTo>
                    <a:pt x="28" y="25"/>
                  </a:lnTo>
                  <a:lnTo>
                    <a:pt x="28" y="96"/>
                  </a:lnTo>
                  <a:lnTo>
                    <a:pt x="130" y="96"/>
                  </a:lnTo>
                  <a:lnTo>
                    <a:pt x="130" y="121"/>
                  </a:lnTo>
                  <a:lnTo>
                    <a:pt x="28" y="121"/>
                  </a:lnTo>
                  <a:lnTo>
                    <a:pt x="28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96"/>
            <p:cNvSpPr>
              <a:spLocks noChangeArrowheads="1"/>
            </p:cNvSpPr>
            <p:nvPr/>
          </p:nvSpPr>
          <p:spPr bwMode="auto">
            <a:xfrm>
              <a:off x="7632870" y="5211730"/>
              <a:ext cx="53303" cy="62124"/>
            </a:xfrm>
            <a:custGeom>
              <a:avLst/>
              <a:gdLst>
                <a:gd name="T0" fmla="*/ 2147483646 w 151"/>
                <a:gd name="T1" fmla="*/ 2147483646 h 171"/>
                <a:gd name="T2" fmla="*/ 0 w 151"/>
                <a:gd name="T3" fmla="*/ 2147483646 h 171"/>
                <a:gd name="T4" fmla="*/ 2147483646 w 151"/>
                <a:gd name="T5" fmla="*/ 0 h 171"/>
                <a:gd name="T6" fmla="*/ 2147483646 w 151"/>
                <a:gd name="T7" fmla="*/ 2147483646 h 171"/>
                <a:gd name="T8" fmla="*/ 2147483646 w 151"/>
                <a:gd name="T9" fmla="*/ 2147483646 h 171"/>
                <a:gd name="T10" fmla="*/ 2147483646 w 151"/>
                <a:gd name="T11" fmla="*/ 2147483646 h 171"/>
                <a:gd name="T12" fmla="*/ 2147483646 w 151"/>
                <a:gd name="T13" fmla="*/ 2147483646 h 171"/>
                <a:gd name="T14" fmla="*/ 2147483646 w 151"/>
                <a:gd name="T15" fmla="*/ 2147483646 h 171"/>
                <a:gd name="T16" fmla="*/ 2147483646 w 151"/>
                <a:gd name="T17" fmla="*/ 2147483646 h 171"/>
                <a:gd name="T18" fmla="*/ 2147483646 w 151"/>
                <a:gd name="T19" fmla="*/ 2147483646 h 171"/>
                <a:gd name="T20" fmla="*/ 2147483646 w 151"/>
                <a:gd name="T21" fmla="*/ 2147483646 h 171"/>
                <a:gd name="T22" fmla="*/ 2147483646 w 151"/>
                <a:gd name="T23" fmla="*/ 2147483646 h 171"/>
                <a:gd name="T24" fmla="*/ 2147483646 w 151"/>
                <a:gd name="T25" fmla="*/ 2147483646 h 1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171">
                  <a:moveTo>
                    <a:pt x="76" y="170"/>
                  </a:moveTo>
                  <a:cubicBezTo>
                    <a:pt x="25" y="170"/>
                    <a:pt x="0" y="133"/>
                    <a:pt x="0" y="85"/>
                  </a:cubicBezTo>
                  <a:cubicBezTo>
                    <a:pt x="0" y="37"/>
                    <a:pt x="31" y="0"/>
                    <a:pt x="76" y="0"/>
                  </a:cubicBezTo>
                  <a:cubicBezTo>
                    <a:pt x="133" y="0"/>
                    <a:pt x="150" y="54"/>
                    <a:pt x="150" y="93"/>
                  </a:cubicBezTo>
                  <a:lnTo>
                    <a:pt x="28" y="93"/>
                  </a:lnTo>
                  <a:cubicBezTo>
                    <a:pt x="28" y="122"/>
                    <a:pt x="42" y="147"/>
                    <a:pt x="79" y="147"/>
                  </a:cubicBezTo>
                  <a:cubicBezTo>
                    <a:pt x="102" y="147"/>
                    <a:pt x="116" y="136"/>
                    <a:pt x="121" y="116"/>
                  </a:cubicBezTo>
                  <a:lnTo>
                    <a:pt x="144" y="116"/>
                  </a:lnTo>
                  <a:cubicBezTo>
                    <a:pt x="135" y="153"/>
                    <a:pt x="113" y="170"/>
                    <a:pt x="76" y="170"/>
                  </a:cubicBezTo>
                  <a:close/>
                  <a:moveTo>
                    <a:pt x="119" y="71"/>
                  </a:moveTo>
                  <a:cubicBezTo>
                    <a:pt x="116" y="45"/>
                    <a:pt x="99" y="26"/>
                    <a:pt x="73" y="26"/>
                  </a:cubicBezTo>
                  <a:cubicBezTo>
                    <a:pt x="45" y="26"/>
                    <a:pt x="28" y="45"/>
                    <a:pt x="28" y="71"/>
                  </a:cubicBezTo>
                  <a:lnTo>
                    <a:pt x="119" y="7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97"/>
            <p:cNvSpPr>
              <a:spLocks noChangeArrowheads="1"/>
            </p:cNvSpPr>
            <p:nvPr/>
          </p:nvSpPr>
          <p:spPr bwMode="auto">
            <a:xfrm>
              <a:off x="7692519" y="5192713"/>
              <a:ext cx="54572" cy="81141"/>
            </a:xfrm>
            <a:custGeom>
              <a:avLst/>
              <a:gdLst>
                <a:gd name="T0" fmla="*/ 0 w 151"/>
                <a:gd name="T1" fmla="*/ 0 h 227"/>
                <a:gd name="T2" fmla="*/ 2147483646 w 151"/>
                <a:gd name="T3" fmla="*/ 0 h 227"/>
                <a:gd name="T4" fmla="*/ 2147483646 w 151"/>
                <a:gd name="T5" fmla="*/ 2147483646 h 227"/>
                <a:gd name="T6" fmla="*/ 2147483646 w 151"/>
                <a:gd name="T7" fmla="*/ 2147483646 h 227"/>
                <a:gd name="T8" fmla="*/ 2147483646 w 151"/>
                <a:gd name="T9" fmla="*/ 2147483646 h 227"/>
                <a:gd name="T10" fmla="*/ 2147483646 w 151"/>
                <a:gd name="T11" fmla="*/ 2147483646 h 227"/>
                <a:gd name="T12" fmla="*/ 2147483646 w 151"/>
                <a:gd name="T13" fmla="*/ 2147483646 h 227"/>
                <a:gd name="T14" fmla="*/ 2147483646 w 151"/>
                <a:gd name="T15" fmla="*/ 2147483646 h 227"/>
                <a:gd name="T16" fmla="*/ 2147483646 w 151"/>
                <a:gd name="T17" fmla="*/ 2147483646 h 227"/>
                <a:gd name="T18" fmla="*/ 2147483646 w 151"/>
                <a:gd name="T19" fmla="*/ 2147483646 h 227"/>
                <a:gd name="T20" fmla="*/ 0 w 151"/>
                <a:gd name="T21" fmla="*/ 2147483646 h 227"/>
                <a:gd name="T22" fmla="*/ 0 w 151"/>
                <a:gd name="T23" fmla="*/ 0 h 227"/>
                <a:gd name="T24" fmla="*/ 2147483646 w 151"/>
                <a:gd name="T25" fmla="*/ 2147483646 h 227"/>
                <a:gd name="T26" fmla="*/ 2147483646 w 151"/>
                <a:gd name="T27" fmla="*/ 2147483646 h 227"/>
                <a:gd name="T28" fmla="*/ 2147483646 w 151"/>
                <a:gd name="T29" fmla="*/ 2147483646 h 227"/>
                <a:gd name="T30" fmla="*/ 2147483646 w 151"/>
                <a:gd name="T31" fmla="*/ 2147483646 h 227"/>
                <a:gd name="T32" fmla="*/ 2147483646 w 151"/>
                <a:gd name="T33" fmla="*/ 2147483646 h 2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1" h="227">
                  <a:moveTo>
                    <a:pt x="0" y="0"/>
                  </a:moveTo>
                  <a:lnTo>
                    <a:pt x="26" y="0"/>
                  </a:lnTo>
                  <a:lnTo>
                    <a:pt x="26" y="82"/>
                  </a:lnTo>
                  <a:cubicBezTo>
                    <a:pt x="34" y="65"/>
                    <a:pt x="54" y="56"/>
                    <a:pt x="77" y="56"/>
                  </a:cubicBezTo>
                  <a:cubicBezTo>
                    <a:pt x="124" y="56"/>
                    <a:pt x="150" y="96"/>
                    <a:pt x="150" y="141"/>
                  </a:cubicBezTo>
                  <a:cubicBezTo>
                    <a:pt x="150" y="186"/>
                    <a:pt x="124" y="226"/>
                    <a:pt x="77" y="226"/>
                  </a:cubicBezTo>
                  <a:cubicBezTo>
                    <a:pt x="60" y="226"/>
                    <a:pt x="37" y="220"/>
                    <a:pt x="26" y="200"/>
                  </a:cubicBezTo>
                  <a:lnTo>
                    <a:pt x="26" y="223"/>
                  </a:lnTo>
                  <a:lnTo>
                    <a:pt x="0" y="223"/>
                  </a:lnTo>
                  <a:lnTo>
                    <a:pt x="0" y="0"/>
                  </a:lnTo>
                  <a:close/>
                  <a:moveTo>
                    <a:pt x="74" y="82"/>
                  </a:moveTo>
                  <a:cubicBezTo>
                    <a:pt x="37" y="82"/>
                    <a:pt x="26" y="113"/>
                    <a:pt x="26" y="141"/>
                  </a:cubicBezTo>
                  <a:cubicBezTo>
                    <a:pt x="26" y="172"/>
                    <a:pt x="41" y="203"/>
                    <a:pt x="77" y="203"/>
                  </a:cubicBezTo>
                  <a:cubicBezTo>
                    <a:pt x="114" y="203"/>
                    <a:pt x="124" y="172"/>
                    <a:pt x="124" y="141"/>
                  </a:cubicBezTo>
                  <a:cubicBezTo>
                    <a:pt x="124" y="110"/>
                    <a:pt x="108" y="82"/>
                    <a:pt x="74" y="82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8"/>
            <p:cNvSpPr>
              <a:spLocks noChangeArrowheads="1"/>
            </p:cNvSpPr>
            <p:nvPr/>
          </p:nvSpPr>
          <p:spPr bwMode="auto">
            <a:xfrm>
              <a:off x="7755975" y="5211730"/>
              <a:ext cx="31728" cy="60856"/>
            </a:xfrm>
            <a:custGeom>
              <a:avLst/>
              <a:gdLst>
                <a:gd name="T0" fmla="*/ 0 w 86"/>
                <a:gd name="T1" fmla="*/ 2147483646 h 168"/>
                <a:gd name="T2" fmla="*/ 2147483646 w 86"/>
                <a:gd name="T3" fmla="*/ 2147483646 h 168"/>
                <a:gd name="T4" fmla="*/ 2147483646 w 86"/>
                <a:gd name="T5" fmla="*/ 2147483646 h 168"/>
                <a:gd name="T6" fmla="*/ 2147483646 w 86"/>
                <a:gd name="T7" fmla="*/ 2147483646 h 168"/>
                <a:gd name="T8" fmla="*/ 2147483646 w 86"/>
                <a:gd name="T9" fmla="*/ 2147483646 h 168"/>
                <a:gd name="T10" fmla="*/ 2147483646 w 86"/>
                <a:gd name="T11" fmla="*/ 2147483646 h 168"/>
                <a:gd name="T12" fmla="*/ 2147483646 w 86"/>
                <a:gd name="T13" fmla="*/ 2147483646 h 168"/>
                <a:gd name="T14" fmla="*/ 2147483646 w 86"/>
                <a:gd name="T15" fmla="*/ 2147483646 h 168"/>
                <a:gd name="T16" fmla="*/ 0 w 86"/>
                <a:gd name="T17" fmla="*/ 2147483646 h 168"/>
                <a:gd name="T18" fmla="*/ 0 w 86"/>
                <a:gd name="T19" fmla="*/ 214748364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168">
                  <a:moveTo>
                    <a:pt x="0" y="6"/>
                  </a:moveTo>
                  <a:lnTo>
                    <a:pt x="26" y="6"/>
                  </a:lnTo>
                  <a:lnTo>
                    <a:pt x="26" y="40"/>
                  </a:lnTo>
                  <a:cubicBezTo>
                    <a:pt x="40" y="14"/>
                    <a:pt x="57" y="0"/>
                    <a:pt x="85" y="3"/>
                  </a:cubicBezTo>
                  <a:lnTo>
                    <a:pt x="85" y="31"/>
                  </a:lnTo>
                  <a:cubicBezTo>
                    <a:pt x="43" y="31"/>
                    <a:pt x="26" y="54"/>
                    <a:pt x="26" y="96"/>
                  </a:cubicBezTo>
                  <a:lnTo>
                    <a:pt x="26" y="167"/>
                  </a:lnTo>
                  <a:lnTo>
                    <a:pt x="0" y="167"/>
                  </a:lnTo>
                  <a:lnTo>
                    <a:pt x="0" y="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99"/>
            <p:cNvSpPr>
              <a:spLocks noChangeArrowheads="1"/>
            </p:cNvSpPr>
            <p:nvPr/>
          </p:nvSpPr>
          <p:spPr bwMode="auto">
            <a:xfrm>
              <a:off x="7791511" y="5215534"/>
              <a:ext cx="46957" cy="58320"/>
            </a:xfrm>
            <a:custGeom>
              <a:avLst/>
              <a:gdLst>
                <a:gd name="T0" fmla="*/ 2147483646 w 134"/>
                <a:gd name="T1" fmla="*/ 2147483646 h 165"/>
                <a:gd name="T2" fmla="*/ 2147483646 w 134"/>
                <a:gd name="T3" fmla="*/ 2147483646 h 165"/>
                <a:gd name="T4" fmla="*/ 2147483646 w 134"/>
                <a:gd name="T5" fmla="*/ 2147483646 h 165"/>
                <a:gd name="T6" fmla="*/ 0 w 134"/>
                <a:gd name="T7" fmla="*/ 2147483646 h 165"/>
                <a:gd name="T8" fmla="*/ 0 w 134"/>
                <a:gd name="T9" fmla="*/ 0 h 165"/>
                <a:gd name="T10" fmla="*/ 2147483646 w 134"/>
                <a:gd name="T11" fmla="*/ 0 h 165"/>
                <a:gd name="T12" fmla="*/ 2147483646 w 134"/>
                <a:gd name="T13" fmla="*/ 2147483646 h 165"/>
                <a:gd name="T14" fmla="*/ 2147483646 w 134"/>
                <a:gd name="T15" fmla="*/ 2147483646 h 165"/>
                <a:gd name="T16" fmla="*/ 2147483646 w 134"/>
                <a:gd name="T17" fmla="*/ 2147483646 h 165"/>
                <a:gd name="T18" fmla="*/ 2147483646 w 134"/>
                <a:gd name="T19" fmla="*/ 0 h 165"/>
                <a:gd name="T20" fmla="*/ 2147483646 w 134"/>
                <a:gd name="T21" fmla="*/ 0 h 165"/>
                <a:gd name="T22" fmla="*/ 2147483646 w 134"/>
                <a:gd name="T23" fmla="*/ 2147483646 h 165"/>
                <a:gd name="T24" fmla="*/ 2147483646 w 134"/>
                <a:gd name="T25" fmla="*/ 2147483646 h 1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65">
                  <a:moveTo>
                    <a:pt x="107" y="161"/>
                  </a:moveTo>
                  <a:lnTo>
                    <a:pt x="107" y="135"/>
                  </a:lnTo>
                  <a:cubicBezTo>
                    <a:pt x="96" y="155"/>
                    <a:pt x="79" y="164"/>
                    <a:pt x="57" y="164"/>
                  </a:cubicBezTo>
                  <a:cubicBezTo>
                    <a:pt x="14" y="164"/>
                    <a:pt x="0" y="138"/>
                    <a:pt x="0" y="104"/>
                  </a:cubicBezTo>
                  <a:lnTo>
                    <a:pt x="0" y="0"/>
                  </a:lnTo>
                  <a:lnTo>
                    <a:pt x="26" y="0"/>
                  </a:lnTo>
                  <a:lnTo>
                    <a:pt x="26" y="110"/>
                  </a:lnTo>
                  <a:cubicBezTo>
                    <a:pt x="26" y="130"/>
                    <a:pt x="37" y="141"/>
                    <a:pt x="60" y="141"/>
                  </a:cubicBezTo>
                  <a:cubicBezTo>
                    <a:pt x="91" y="141"/>
                    <a:pt x="107" y="118"/>
                    <a:pt x="107" y="90"/>
                  </a:cubicBezTo>
                  <a:lnTo>
                    <a:pt x="107" y="0"/>
                  </a:lnTo>
                  <a:lnTo>
                    <a:pt x="133" y="0"/>
                  </a:lnTo>
                  <a:lnTo>
                    <a:pt x="133" y="161"/>
                  </a:lnTo>
                  <a:lnTo>
                    <a:pt x="107" y="16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100"/>
            <p:cNvSpPr>
              <a:spLocks noChangeArrowheads="1"/>
            </p:cNvSpPr>
            <p:nvPr/>
          </p:nvSpPr>
          <p:spPr bwMode="auto">
            <a:xfrm>
              <a:off x="7844814" y="5215534"/>
              <a:ext cx="55841" cy="59588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6" y="164"/>
                    <a:pt x="141" y="166"/>
                    <a:pt x="132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6" y="158"/>
                    <a:pt x="76" y="166"/>
                    <a:pt x="53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3" y="70"/>
                  </a:cubicBezTo>
                  <a:cubicBezTo>
                    <a:pt x="81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8" y="22"/>
                    <a:pt x="31" y="28"/>
                    <a:pt x="31" y="53"/>
                  </a:cubicBezTo>
                  <a:lnTo>
                    <a:pt x="5" y="53"/>
                  </a:lnTo>
                  <a:cubicBezTo>
                    <a:pt x="8" y="14"/>
                    <a:pt x="36" y="0"/>
                    <a:pt x="73" y="0"/>
                  </a:cubicBezTo>
                  <a:cubicBezTo>
                    <a:pt x="101" y="0"/>
                    <a:pt x="132" y="5"/>
                    <a:pt x="132" y="45"/>
                  </a:cubicBezTo>
                  <a:lnTo>
                    <a:pt x="132" y="127"/>
                  </a:lnTo>
                  <a:cubicBezTo>
                    <a:pt x="132" y="138"/>
                    <a:pt x="132" y="144"/>
                    <a:pt x="141" y="144"/>
                  </a:cubicBezTo>
                  <a:cubicBezTo>
                    <a:pt x="144" y="144"/>
                    <a:pt x="146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28" y="116"/>
                  </a:moveTo>
                  <a:cubicBezTo>
                    <a:pt x="28" y="132"/>
                    <a:pt x="42" y="138"/>
                    <a:pt x="59" y="138"/>
                  </a:cubicBezTo>
                  <a:cubicBezTo>
                    <a:pt x="93" y="138"/>
                    <a:pt x="107" y="116"/>
                    <a:pt x="107" y="101"/>
                  </a:cubicBezTo>
                  <a:lnTo>
                    <a:pt x="107" y="76"/>
                  </a:lnTo>
                  <a:cubicBezTo>
                    <a:pt x="87" y="90"/>
                    <a:pt x="28" y="76"/>
                    <a:pt x="28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1"/>
            <p:cNvSpPr>
              <a:spLocks noChangeArrowheads="1"/>
            </p:cNvSpPr>
            <p:nvPr/>
          </p:nvSpPr>
          <p:spPr bwMode="auto">
            <a:xfrm>
              <a:off x="7907000" y="5211730"/>
              <a:ext cx="31728" cy="60856"/>
            </a:xfrm>
            <a:custGeom>
              <a:avLst/>
              <a:gdLst>
                <a:gd name="T0" fmla="*/ 0 w 86"/>
                <a:gd name="T1" fmla="*/ 2147483646 h 168"/>
                <a:gd name="T2" fmla="*/ 2147483646 w 86"/>
                <a:gd name="T3" fmla="*/ 2147483646 h 168"/>
                <a:gd name="T4" fmla="*/ 2147483646 w 86"/>
                <a:gd name="T5" fmla="*/ 2147483646 h 168"/>
                <a:gd name="T6" fmla="*/ 2147483646 w 86"/>
                <a:gd name="T7" fmla="*/ 2147483646 h 168"/>
                <a:gd name="T8" fmla="*/ 2147483646 w 86"/>
                <a:gd name="T9" fmla="*/ 2147483646 h 168"/>
                <a:gd name="T10" fmla="*/ 2147483646 w 86"/>
                <a:gd name="T11" fmla="*/ 2147483646 h 168"/>
                <a:gd name="T12" fmla="*/ 2147483646 w 86"/>
                <a:gd name="T13" fmla="*/ 2147483646 h 168"/>
                <a:gd name="T14" fmla="*/ 2147483646 w 86"/>
                <a:gd name="T15" fmla="*/ 2147483646 h 168"/>
                <a:gd name="T16" fmla="*/ 0 w 86"/>
                <a:gd name="T17" fmla="*/ 2147483646 h 168"/>
                <a:gd name="T18" fmla="*/ 0 w 86"/>
                <a:gd name="T19" fmla="*/ 214748364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168">
                  <a:moveTo>
                    <a:pt x="0" y="6"/>
                  </a:moveTo>
                  <a:lnTo>
                    <a:pt x="25" y="6"/>
                  </a:lnTo>
                  <a:lnTo>
                    <a:pt x="25" y="40"/>
                  </a:lnTo>
                  <a:cubicBezTo>
                    <a:pt x="39" y="14"/>
                    <a:pt x="56" y="0"/>
                    <a:pt x="85" y="3"/>
                  </a:cubicBezTo>
                  <a:lnTo>
                    <a:pt x="85" y="31"/>
                  </a:lnTo>
                  <a:cubicBezTo>
                    <a:pt x="42" y="31"/>
                    <a:pt x="25" y="54"/>
                    <a:pt x="25" y="96"/>
                  </a:cubicBezTo>
                  <a:lnTo>
                    <a:pt x="25" y="167"/>
                  </a:lnTo>
                  <a:lnTo>
                    <a:pt x="0" y="167"/>
                  </a:lnTo>
                  <a:lnTo>
                    <a:pt x="0" y="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02"/>
            <p:cNvSpPr>
              <a:spLocks noChangeArrowheads="1"/>
            </p:cNvSpPr>
            <p:nvPr/>
          </p:nvSpPr>
          <p:spPr bwMode="auto">
            <a:xfrm>
              <a:off x="7934921" y="5211730"/>
              <a:ext cx="54573" cy="82410"/>
            </a:xfrm>
            <a:custGeom>
              <a:avLst/>
              <a:gdLst>
                <a:gd name="T0" fmla="*/ 2147483646 w 154"/>
                <a:gd name="T1" fmla="*/ 2147483646 h 230"/>
                <a:gd name="T2" fmla="*/ 2147483646 w 154"/>
                <a:gd name="T3" fmla="*/ 2147483646 h 230"/>
                <a:gd name="T4" fmla="*/ 2147483646 w 154"/>
                <a:gd name="T5" fmla="*/ 2147483646 h 230"/>
                <a:gd name="T6" fmla="*/ 2147483646 w 154"/>
                <a:gd name="T7" fmla="*/ 2147483646 h 230"/>
                <a:gd name="T8" fmla="*/ 2147483646 w 154"/>
                <a:gd name="T9" fmla="*/ 2147483646 h 230"/>
                <a:gd name="T10" fmla="*/ 2147483646 w 154"/>
                <a:gd name="T11" fmla="*/ 2147483646 h 230"/>
                <a:gd name="T12" fmla="*/ 2147483646 w 154"/>
                <a:gd name="T13" fmla="*/ 2147483646 h 230"/>
                <a:gd name="T14" fmla="*/ 0 w 154"/>
                <a:gd name="T15" fmla="*/ 0 h 230"/>
                <a:gd name="T16" fmla="*/ 2147483646 w 154"/>
                <a:gd name="T17" fmla="*/ 0 h 230"/>
                <a:gd name="T18" fmla="*/ 2147483646 w 154"/>
                <a:gd name="T19" fmla="*/ 2147483646 h 230"/>
                <a:gd name="T20" fmla="*/ 2147483646 w 154"/>
                <a:gd name="T21" fmla="*/ 2147483646 h 230"/>
                <a:gd name="T22" fmla="*/ 2147483646 w 154"/>
                <a:gd name="T23" fmla="*/ 0 h 230"/>
                <a:gd name="T24" fmla="*/ 2147483646 w 154"/>
                <a:gd name="T25" fmla="*/ 0 h 230"/>
                <a:gd name="T26" fmla="*/ 2147483646 w 154"/>
                <a:gd name="T27" fmla="*/ 2147483646 h 2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4" h="230">
                  <a:moveTo>
                    <a:pt x="82" y="186"/>
                  </a:moveTo>
                  <a:cubicBezTo>
                    <a:pt x="71" y="217"/>
                    <a:pt x="59" y="229"/>
                    <a:pt x="34" y="229"/>
                  </a:cubicBezTo>
                  <a:cubicBezTo>
                    <a:pt x="28" y="229"/>
                    <a:pt x="23" y="229"/>
                    <a:pt x="17" y="226"/>
                  </a:cubicBezTo>
                  <a:lnTo>
                    <a:pt x="17" y="201"/>
                  </a:lnTo>
                  <a:cubicBezTo>
                    <a:pt x="23" y="203"/>
                    <a:pt x="28" y="203"/>
                    <a:pt x="31" y="203"/>
                  </a:cubicBezTo>
                  <a:cubicBezTo>
                    <a:pt x="42" y="203"/>
                    <a:pt x="48" y="198"/>
                    <a:pt x="54" y="189"/>
                  </a:cubicBezTo>
                  <a:lnTo>
                    <a:pt x="65" y="161"/>
                  </a:lnTo>
                  <a:lnTo>
                    <a:pt x="0" y="0"/>
                  </a:lnTo>
                  <a:lnTo>
                    <a:pt x="31" y="0"/>
                  </a:lnTo>
                  <a:lnTo>
                    <a:pt x="79" y="133"/>
                  </a:lnTo>
                  <a:lnTo>
                    <a:pt x="124" y="0"/>
                  </a:lnTo>
                  <a:lnTo>
                    <a:pt x="153" y="0"/>
                  </a:lnTo>
                  <a:lnTo>
                    <a:pt x="82" y="18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03"/>
            <p:cNvSpPr>
              <a:spLocks noChangeArrowheads="1"/>
            </p:cNvSpPr>
            <p:nvPr/>
          </p:nvSpPr>
          <p:spPr bwMode="auto">
            <a:xfrm>
              <a:off x="8017414" y="5192713"/>
              <a:ext cx="52034" cy="79873"/>
            </a:xfrm>
            <a:custGeom>
              <a:avLst/>
              <a:gdLst>
                <a:gd name="T0" fmla="*/ 2147483646 w 147"/>
                <a:gd name="T1" fmla="*/ 2147483646 h 221"/>
                <a:gd name="T2" fmla="*/ 2147483646 w 147"/>
                <a:gd name="T3" fmla="*/ 0 h 221"/>
                <a:gd name="T4" fmla="*/ 2147483646 w 147"/>
                <a:gd name="T5" fmla="*/ 2147483646 h 221"/>
                <a:gd name="T6" fmla="*/ 2147483646 w 147"/>
                <a:gd name="T7" fmla="*/ 2147483646 h 221"/>
                <a:gd name="T8" fmla="*/ 2147483646 w 147"/>
                <a:gd name="T9" fmla="*/ 2147483646 h 221"/>
                <a:gd name="T10" fmla="*/ 2147483646 w 147"/>
                <a:gd name="T11" fmla="*/ 2147483646 h 221"/>
                <a:gd name="T12" fmla="*/ 2147483646 w 147"/>
                <a:gd name="T13" fmla="*/ 2147483646 h 221"/>
                <a:gd name="T14" fmla="*/ 0 w 147"/>
                <a:gd name="T15" fmla="*/ 2147483646 h 221"/>
                <a:gd name="T16" fmla="*/ 2147483646 w 147"/>
                <a:gd name="T17" fmla="*/ 2147483646 h 221"/>
                <a:gd name="T18" fmla="*/ 2147483646 w 147"/>
                <a:gd name="T19" fmla="*/ 2147483646 h 221"/>
                <a:gd name="T20" fmla="*/ 2147483646 w 147"/>
                <a:gd name="T21" fmla="*/ 2147483646 h 221"/>
                <a:gd name="T22" fmla="*/ 2147483646 w 147"/>
                <a:gd name="T23" fmla="*/ 2147483646 h 221"/>
                <a:gd name="T24" fmla="*/ 2147483646 w 147"/>
                <a:gd name="T25" fmla="*/ 2147483646 h 221"/>
                <a:gd name="T26" fmla="*/ 2147483646 w 147"/>
                <a:gd name="T27" fmla="*/ 2147483646 h 2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7" h="221">
                  <a:moveTo>
                    <a:pt x="8" y="79"/>
                  </a:moveTo>
                  <a:cubicBezTo>
                    <a:pt x="5" y="34"/>
                    <a:pt x="34" y="0"/>
                    <a:pt x="79" y="0"/>
                  </a:cubicBezTo>
                  <a:cubicBezTo>
                    <a:pt x="118" y="0"/>
                    <a:pt x="146" y="23"/>
                    <a:pt x="146" y="62"/>
                  </a:cubicBezTo>
                  <a:cubicBezTo>
                    <a:pt x="146" y="102"/>
                    <a:pt x="121" y="121"/>
                    <a:pt x="93" y="138"/>
                  </a:cubicBezTo>
                  <a:cubicBezTo>
                    <a:pt x="65" y="155"/>
                    <a:pt x="36" y="169"/>
                    <a:pt x="31" y="197"/>
                  </a:cubicBezTo>
                  <a:lnTo>
                    <a:pt x="144" y="197"/>
                  </a:lnTo>
                  <a:lnTo>
                    <a:pt x="144" y="220"/>
                  </a:lnTo>
                  <a:lnTo>
                    <a:pt x="0" y="220"/>
                  </a:lnTo>
                  <a:cubicBezTo>
                    <a:pt x="3" y="169"/>
                    <a:pt x="31" y="149"/>
                    <a:pt x="62" y="130"/>
                  </a:cubicBezTo>
                  <a:cubicBezTo>
                    <a:pt x="99" y="107"/>
                    <a:pt x="118" y="93"/>
                    <a:pt x="118" y="62"/>
                  </a:cubicBezTo>
                  <a:cubicBezTo>
                    <a:pt x="118" y="39"/>
                    <a:pt x="99" y="22"/>
                    <a:pt x="76" y="22"/>
                  </a:cubicBezTo>
                  <a:cubicBezTo>
                    <a:pt x="45" y="22"/>
                    <a:pt x="31" y="51"/>
                    <a:pt x="34" y="76"/>
                  </a:cubicBezTo>
                  <a:lnTo>
                    <a:pt x="8" y="76"/>
                  </a:lnTo>
                  <a:lnTo>
                    <a:pt x="8" y="79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04"/>
            <p:cNvSpPr>
              <a:spLocks noChangeArrowheads="1"/>
            </p:cNvSpPr>
            <p:nvPr/>
          </p:nvSpPr>
          <p:spPr bwMode="auto">
            <a:xfrm>
              <a:off x="8077062" y="5192713"/>
              <a:ext cx="30459" cy="79873"/>
            </a:xfrm>
            <a:custGeom>
              <a:avLst/>
              <a:gdLst>
                <a:gd name="T0" fmla="*/ 2147483646 w 83"/>
                <a:gd name="T1" fmla="*/ 2147483646 h 221"/>
                <a:gd name="T2" fmla="*/ 2147483646 w 83"/>
                <a:gd name="T3" fmla="*/ 2147483646 h 221"/>
                <a:gd name="T4" fmla="*/ 0 w 83"/>
                <a:gd name="T5" fmla="*/ 2147483646 h 221"/>
                <a:gd name="T6" fmla="*/ 0 w 83"/>
                <a:gd name="T7" fmla="*/ 2147483646 h 221"/>
                <a:gd name="T8" fmla="*/ 2147483646 w 83"/>
                <a:gd name="T9" fmla="*/ 0 h 221"/>
                <a:gd name="T10" fmla="*/ 2147483646 w 83"/>
                <a:gd name="T11" fmla="*/ 0 h 221"/>
                <a:gd name="T12" fmla="*/ 2147483646 w 83"/>
                <a:gd name="T13" fmla="*/ 2147483646 h 221"/>
                <a:gd name="T14" fmla="*/ 2147483646 w 83"/>
                <a:gd name="T15" fmla="*/ 2147483646 h 2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" h="221">
                  <a:moveTo>
                    <a:pt x="57" y="220"/>
                  </a:moveTo>
                  <a:lnTo>
                    <a:pt x="57" y="62"/>
                  </a:lnTo>
                  <a:lnTo>
                    <a:pt x="0" y="62"/>
                  </a:lnTo>
                  <a:lnTo>
                    <a:pt x="0" y="42"/>
                  </a:lnTo>
                  <a:cubicBezTo>
                    <a:pt x="31" y="42"/>
                    <a:pt x="57" y="33"/>
                    <a:pt x="62" y="0"/>
                  </a:cubicBezTo>
                  <a:lnTo>
                    <a:pt x="82" y="0"/>
                  </a:lnTo>
                  <a:lnTo>
                    <a:pt x="82" y="220"/>
                  </a:lnTo>
                  <a:lnTo>
                    <a:pt x="57" y="22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05"/>
            <p:cNvSpPr>
              <a:spLocks noChangeArrowheads="1"/>
            </p:cNvSpPr>
            <p:nvPr/>
          </p:nvSpPr>
          <p:spPr bwMode="auto">
            <a:xfrm>
              <a:off x="8139250" y="5237087"/>
              <a:ext cx="57110" cy="10143"/>
            </a:xfrm>
            <a:custGeom>
              <a:avLst/>
              <a:gdLst>
                <a:gd name="T0" fmla="*/ 0 w 157"/>
                <a:gd name="T1" fmla="*/ 0 h 26"/>
                <a:gd name="T2" fmla="*/ 2147483646 w 157"/>
                <a:gd name="T3" fmla="*/ 0 h 26"/>
                <a:gd name="T4" fmla="*/ 2147483646 w 157"/>
                <a:gd name="T5" fmla="*/ 2147483646 h 26"/>
                <a:gd name="T6" fmla="*/ 0 w 157"/>
                <a:gd name="T7" fmla="*/ 2147483646 h 26"/>
                <a:gd name="T8" fmla="*/ 0 w 157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7" h="26">
                  <a:moveTo>
                    <a:pt x="0" y="0"/>
                  </a:moveTo>
                  <a:lnTo>
                    <a:pt x="156" y="0"/>
                  </a:lnTo>
                  <a:lnTo>
                    <a:pt x="156" y="25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06"/>
            <p:cNvSpPr>
              <a:spLocks noChangeArrowheads="1"/>
            </p:cNvSpPr>
            <p:nvPr/>
          </p:nvSpPr>
          <p:spPr bwMode="auto">
            <a:xfrm>
              <a:off x="8220473" y="5192713"/>
              <a:ext cx="53303" cy="79873"/>
            </a:xfrm>
            <a:custGeom>
              <a:avLst/>
              <a:gdLst>
                <a:gd name="T0" fmla="*/ 2147483646 w 148"/>
                <a:gd name="T1" fmla="*/ 2147483646 h 221"/>
                <a:gd name="T2" fmla="*/ 2147483646 w 148"/>
                <a:gd name="T3" fmla="*/ 0 h 221"/>
                <a:gd name="T4" fmla="*/ 2147483646 w 148"/>
                <a:gd name="T5" fmla="*/ 2147483646 h 221"/>
                <a:gd name="T6" fmla="*/ 2147483646 w 148"/>
                <a:gd name="T7" fmla="*/ 2147483646 h 221"/>
                <a:gd name="T8" fmla="*/ 2147483646 w 148"/>
                <a:gd name="T9" fmla="*/ 2147483646 h 221"/>
                <a:gd name="T10" fmla="*/ 2147483646 w 148"/>
                <a:gd name="T11" fmla="*/ 2147483646 h 221"/>
                <a:gd name="T12" fmla="*/ 2147483646 w 148"/>
                <a:gd name="T13" fmla="*/ 2147483646 h 221"/>
                <a:gd name="T14" fmla="*/ 0 w 148"/>
                <a:gd name="T15" fmla="*/ 2147483646 h 221"/>
                <a:gd name="T16" fmla="*/ 2147483646 w 148"/>
                <a:gd name="T17" fmla="*/ 2147483646 h 221"/>
                <a:gd name="T18" fmla="*/ 2147483646 w 148"/>
                <a:gd name="T19" fmla="*/ 2147483646 h 221"/>
                <a:gd name="T20" fmla="*/ 2147483646 w 148"/>
                <a:gd name="T21" fmla="*/ 2147483646 h 221"/>
                <a:gd name="T22" fmla="*/ 2147483646 w 148"/>
                <a:gd name="T23" fmla="*/ 2147483646 h 221"/>
                <a:gd name="T24" fmla="*/ 2147483646 w 148"/>
                <a:gd name="T25" fmla="*/ 2147483646 h 221"/>
                <a:gd name="T26" fmla="*/ 2147483646 w 148"/>
                <a:gd name="T27" fmla="*/ 2147483646 h 2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21">
                  <a:moveTo>
                    <a:pt x="9" y="79"/>
                  </a:moveTo>
                  <a:cubicBezTo>
                    <a:pt x="6" y="34"/>
                    <a:pt x="34" y="0"/>
                    <a:pt x="79" y="0"/>
                  </a:cubicBezTo>
                  <a:cubicBezTo>
                    <a:pt x="119" y="0"/>
                    <a:pt x="147" y="23"/>
                    <a:pt x="147" y="62"/>
                  </a:cubicBezTo>
                  <a:cubicBezTo>
                    <a:pt x="147" y="102"/>
                    <a:pt x="122" y="121"/>
                    <a:pt x="93" y="138"/>
                  </a:cubicBezTo>
                  <a:cubicBezTo>
                    <a:pt x="65" y="155"/>
                    <a:pt x="37" y="169"/>
                    <a:pt x="31" y="197"/>
                  </a:cubicBezTo>
                  <a:lnTo>
                    <a:pt x="144" y="197"/>
                  </a:lnTo>
                  <a:lnTo>
                    <a:pt x="144" y="220"/>
                  </a:lnTo>
                  <a:lnTo>
                    <a:pt x="0" y="220"/>
                  </a:lnTo>
                  <a:cubicBezTo>
                    <a:pt x="3" y="169"/>
                    <a:pt x="31" y="149"/>
                    <a:pt x="62" y="130"/>
                  </a:cubicBezTo>
                  <a:cubicBezTo>
                    <a:pt x="99" y="107"/>
                    <a:pt x="119" y="93"/>
                    <a:pt x="119" y="62"/>
                  </a:cubicBezTo>
                  <a:cubicBezTo>
                    <a:pt x="119" y="39"/>
                    <a:pt x="99" y="22"/>
                    <a:pt x="76" y="22"/>
                  </a:cubicBezTo>
                  <a:cubicBezTo>
                    <a:pt x="45" y="22"/>
                    <a:pt x="31" y="51"/>
                    <a:pt x="34" y="76"/>
                  </a:cubicBezTo>
                  <a:lnTo>
                    <a:pt x="9" y="76"/>
                  </a:lnTo>
                  <a:lnTo>
                    <a:pt x="9" y="79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07"/>
            <p:cNvSpPr>
              <a:spLocks noChangeArrowheads="1"/>
            </p:cNvSpPr>
            <p:nvPr/>
          </p:nvSpPr>
          <p:spPr bwMode="auto">
            <a:xfrm>
              <a:off x="8280122" y="5193980"/>
              <a:ext cx="52034" cy="79874"/>
            </a:xfrm>
            <a:custGeom>
              <a:avLst/>
              <a:gdLst>
                <a:gd name="T0" fmla="*/ 2147483646 w 147"/>
                <a:gd name="T1" fmla="*/ 2147483646 h 219"/>
                <a:gd name="T2" fmla="*/ 2147483646 w 147"/>
                <a:gd name="T3" fmla="*/ 2147483646 h 219"/>
                <a:gd name="T4" fmla="*/ 2147483646 w 147"/>
                <a:gd name="T5" fmla="*/ 2147483646 h 219"/>
                <a:gd name="T6" fmla="*/ 2147483646 w 147"/>
                <a:gd name="T7" fmla="*/ 2147483646 h 219"/>
                <a:gd name="T8" fmla="*/ 2147483646 w 147"/>
                <a:gd name="T9" fmla="*/ 2147483646 h 219"/>
                <a:gd name="T10" fmla="*/ 0 w 147"/>
                <a:gd name="T11" fmla="*/ 2147483646 h 219"/>
                <a:gd name="T12" fmla="*/ 2147483646 w 147"/>
                <a:gd name="T13" fmla="*/ 2147483646 h 219"/>
                <a:gd name="T14" fmla="*/ 2147483646 w 147"/>
                <a:gd name="T15" fmla="*/ 2147483646 h 219"/>
                <a:gd name="T16" fmla="*/ 2147483646 w 147"/>
                <a:gd name="T17" fmla="*/ 2147483646 h 219"/>
                <a:gd name="T18" fmla="*/ 2147483646 w 147"/>
                <a:gd name="T19" fmla="*/ 2147483646 h 219"/>
                <a:gd name="T20" fmla="*/ 2147483646 w 147"/>
                <a:gd name="T21" fmla="*/ 2147483646 h 219"/>
                <a:gd name="T22" fmla="*/ 2147483646 w 147"/>
                <a:gd name="T23" fmla="*/ 2147483646 h 219"/>
                <a:gd name="T24" fmla="*/ 2147483646 w 147"/>
                <a:gd name="T25" fmla="*/ 0 h 219"/>
                <a:gd name="T26" fmla="*/ 2147483646 w 147"/>
                <a:gd name="T27" fmla="*/ 0 h 219"/>
                <a:gd name="T28" fmla="*/ 2147483646 w 147"/>
                <a:gd name="T29" fmla="*/ 2147483646 h 219"/>
                <a:gd name="T30" fmla="*/ 2147483646 w 147"/>
                <a:gd name="T31" fmla="*/ 2147483646 h 2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7" h="219">
                  <a:moveTo>
                    <a:pt x="45" y="23"/>
                  </a:moveTo>
                  <a:lnTo>
                    <a:pt x="34" y="85"/>
                  </a:lnTo>
                  <a:cubicBezTo>
                    <a:pt x="42" y="74"/>
                    <a:pt x="59" y="68"/>
                    <a:pt x="76" y="68"/>
                  </a:cubicBezTo>
                  <a:cubicBezTo>
                    <a:pt x="115" y="68"/>
                    <a:pt x="146" y="94"/>
                    <a:pt x="146" y="144"/>
                  </a:cubicBezTo>
                  <a:cubicBezTo>
                    <a:pt x="146" y="181"/>
                    <a:pt x="121" y="218"/>
                    <a:pt x="70" y="218"/>
                  </a:cubicBezTo>
                  <a:cubicBezTo>
                    <a:pt x="31" y="218"/>
                    <a:pt x="0" y="195"/>
                    <a:pt x="0" y="156"/>
                  </a:cubicBezTo>
                  <a:lnTo>
                    <a:pt x="25" y="156"/>
                  </a:lnTo>
                  <a:cubicBezTo>
                    <a:pt x="28" y="178"/>
                    <a:pt x="45" y="195"/>
                    <a:pt x="70" y="195"/>
                  </a:cubicBezTo>
                  <a:cubicBezTo>
                    <a:pt x="96" y="195"/>
                    <a:pt x="118" y="178"/>
                    <a:pt x="118" y="144"/>
                  </a:cubicBezTo>
                  <a:cubicBezTo>
                    <a:pt x="118" y="116"/>
                    <a:pt x="98" y="94"/>
                    <a:pt x="67" y="94"/>
                  </a:cubicBezTo>
                  <a:cubicBezTo>
                    <a:pt x="50" y="94"/>
                    <a:pt x="36" y="102"/>
                    <a:pt x="25" y="113"/>
                  </a:cubicBezTo>
                  <a:lnTo>
                    <a:pt x="2" y="113"/>
                  </a:lnTo>
                  <a:lnTo>
                    <a:pt x="22" y="0"/>
                  </a:lnTo>
                  <a:lnTo>
                    <a:pt x="132" y="0"/>
                  </a:lnTo>
                  <a:lnTo>
                    <a:pt x="132" y="23"/>
                  </a:lnTo>
                  <a:lnTo>
                    <a:pt x="45" y="2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08"/>
            <p:cNvSpPr>
              <a:spLocks noChangeArrowheads="1"/>
            </p:cNvSpPr>
            <p:nvPr/>
          </p:nvSpPr>
          <p:spPr bwMode="auto">
            <a:xfrm>
              <a:off x="6962775" y="5325835"/>
              <a:ext cx="81224" cy="81141"/>
            </a:xfrm>
            <a:custGeom>
              <a:avLst/>
              <a:gdLst>
                <a:gd name="T0" fmla="*/ 2147483646 w 224"/>
                <a:gd name="T1" fmla="*/ 0 h 224"/>
                <a:gd name="T2" fmla="*/ 2147483646 w 224"/>
                <a:gd name="T3" fmla="*/ 0 h 224"/>
                <a:gd name="T4" fmla="*/ 2147483646 w 224"/>
                <a:gd name="T5" fmla="*/ 2147483646 h 224"/>
                <a:gd name="T6" fmla="*/ 2147483646 w 224"/>
                <a:gd name="T7" fmla="*/ 0 h 224"/>
                <a:gd name="T8" fmla="*/ 2147483646 w 224"/>
                <a:gd name="T9" fmla="*/ 0 h 224"/>
                <a:gd name="T10" fmla="*/ 2147483646 w 224"/>
                <a:gd name="T11" fmla="*/ 2147483646 h 224"/>
                <a:gd name="T12" fmla="*/ 2147483646 w 224"/>
                <a:gd name="T13" fmla="*/ 2147483646 h 224"/>
                <a:gd name="T14" fmla="*/ 2147483646 w 224"/>
                <a:gd name="T15" fmla="*/ 2147483646 h 224"/>
                <a:gd name="T16" fmla="*/ 2147483646 w 224"/>
                <a:gd name="T17" fmla="*/ 2147483646 h 224"/>
                <a:gd name="T18" fmla="*/ 2147483646 w 224"/>
                <a:gd name="T19" fmla="*/ 2147483646 h 224"/>
                <a:gd name="T20" fmla="*/ 2147483646 w 224"/>
                <a:gd name="T21" fmla="*/ 2147483646 h 224"/>
                <a:gd name="T22" fmla="*/ 2147483646 w 224"/>
                <a:gd name="T23" fmla="*/ 2147483646 h 224"/>
                <a:gd name="T24" fmla="*/ 2147483646 w 224"/>
                <a:gd name="T25" fmla="*/ 2147483646 h 224"/>
                <a:gd name="T26" fmla="*/ 2147483646 w 224"/>
                <a:gd name="T27" fmla="*/ 2147483646 h 224"/>
                <a:gd name="T28" fmla="*/ 0 w 224"/>
                <a:gd name="T29" fmla="*/ 2147483646 h 224"/>
                <a:gd name="T30" fmla="*/ 0 w 224"/>
                <a:gd name="T31" fmla="*/ 0 h 224"/>
                <a:gd name="T32" fmla="*/ 2147483646 w 224"/>
                <a:gd name="T33" fmla="*/ 0 h 2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4" h="224">
                  <a:moveTo>
                    <a:pt x="3" y="0"/>
                  </a:moveTo>
                  <a:lnTo>
                    <a:pt x="43" y="0"/>
                  </a:lnTo>
                  <a:lnTo>
                    <a:pt x="113" y="186"/>
                  </a:lnTo>
                  <a:lnTo>
                    <a:pt x="184" y="0"/>
                  </a:lnTo>
                  <a:lnTo>
                    <a:pt x="223" y="0"/>
                  </a:lnTo>
                  <a:lnTo>
                    <a:pt x="223" y="223"/>
                  </a:lnTo>
                  <a:lnTo>
                    <a:pt x="195" y="223"/>
                  </a:lnTo>
                  <a:lnTo>
                    <a:pt x="195" y="40"/>
                  </a:lnTo>
                  <a:lnTo>
                    <a:pt x="124" y="223"/>
                  </a:lnTo>
                  <a:lnTo>
                    <a:pt x="99" y="223"/>
                  </a:lnTo>
                  <a:lnTo>
                    <a:pt x="28" y="40"/>
                  </a:lnTo>
                  <a:lnTo>
                    <a:pt x="28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09"/>
            <p:cNvSpPr>
              <a:spLocks noChangeArrowheads="1"/>
            </p:cNvSpPr>
            <p:nvPr/>
          </p:nvSpPr>
          <p:spPr bwMode="auto">
            <a:xfrm>
              <a:off x="7055421" y="5324568"/>
              <a:ext cx="72339" cy="83677"/>
            </a:xfrm>
            <a:custGeom>
              <a:avLst/>
              <a:gdLst>
                <a:gd name="T0" fmla="*/ 2147483646 w 204"/>
                <a:gd name="T1" fmla="*/ 2147483646 h 235"/>
                <a:gd name="T2" fmla="*/ 2147483646 w 204"/>
                <a:gd name="T3" fmla="*/ 2147483646 h 235"/>
                <a:gd name="T4" fmla="*/ 0 w 204"/>
                <a:gd name="T5" fmla="*/ 2147483646 h 235"/>
                <a:gd name="T6" fmla="*/ 2147483646 w 204"/>
                <a:gd name="T7" fmla="*/ 0 h 235"/>
                <a:gd name="T8" fmla="*/ 2147483646 w 204"/>
                <a:gd name="T9" fmla="*/ 2147483646 h 235"/>
                <a:gd name="T10" fmla="*/ 2147483646 w 204"/>
                <a:gd name="T11" fmla="*/ 2147483646 h 235"/>
                <a:gd name="T12" fmla="*/ 2147483646 w 204"/>
                <a:gd name="T13" fmla="*/ 2147483646 h 235"/>
                <a:gd name="T14" fmla="*/ 2147483646 w 204"/>
                <a:gd name="T15" fmla="*/ 2147483646 h 235"/>
                <a:gd name="T16" fmla="*/ 2147483646 w 204"/>
                <a:gd name="T17" fmla="*/ 2147483646 h 235"/>
                <a:gd name="T18" fmla="*/ 2147483646 w 204"/>
                <a:gd name="T19" fmla="*/ 2147483646 h 235"/>
                <a:gd name="T20" fmla="*/ 2147483646 w 204"/>
                <a:gd name="T21" fmla="*/ 2147483646 h 235"/>
                <a:gd name="T22" fmla="*/ 2147483646 w 204"/>
                <a:gd name="T23" fmla="*/ 2147483646 h 235"/>
                <a:gd name="T24" fmla="*/ 2147483646 w 204"/>
                <a:gd name="T25" fmla="*/ 2147483646 h 235"/>
                <a:gd name="T26" fmla="*/ 2147483646 w 204"/>
                <a:gd name="T27" fmla="*/ 2147483646 h 235"/>
                <a:gd name="T28" fmla="*/ 2147483646 w 204"/>
                <a:gd name="T29" fmla="*/ 2147483646 h 235"/>
                <a:gd name="T30" fmla="*/ 2147483646 w 204"/>
                <a:gd name="T31" fmla="*/ 2147483646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" h="235">
                  <a:moveTo>
                    <a:pt x="175" y="200"/>
                  </a:moveTo>
                  <a:cubicBezTo>
                    <a:pt x="158" y="223"/>
                    <a:pt x="130" y="234"/>
                    <a:pt x="105" y="234"/>
                  </a:cubicBezTo>
                  <a:cubicBezTo>
                    <a:pt x="40" y="234"/>
                    <a:pt x="0" y="180"/>
                    <a:pt x="0" y="121"/>
                  </a:cubicBezTo>
                  <a:cubicBezTo>
                    <a:pt x="0" y="56"/>
                    <a:pt x="37" y="0"/>
                    <a:pt x="105" y="0"/>
                  </a:cubicBezTo>
                  <a:cubicBezTo>
                    <a:pt x="153" y="0"/>
                    <a:pt x="192" y="22"/>
                    <a:pt x="201" y="73"/>
                  </a:cubicBezTo>
                  <a:lnTo>
                    <a:pt x="172" y="73"/>
                  </a:lnTo>
                  <a:cubicBezTo>
                    <a:pt x="167" y="39"/>
                    <a:pt x="139" y="25"/>
                    <a:pt x="107" y="25"/>
                  </a:cubicBezTo>
                  <a:cubicBezTo>
                    <a:pt x="54" y="25"/>
                    <a:pt x="31" y="73"/>
                    <a:pt x="31" y="118"/>
                  </a:cubicBezTo>
                  <a:cubicBezTo>
                    <a:pt x="31" y="163"/>
                    <a:pt x="57" y="206"/>
                    <a:pt x="107" y="206"/>
                  </a:cubicBezTo>
                  <a:cubicBezTo>
                    <a:pt x="153" y="206"/>
                    <a:pt x="181" y="175"/>
                    <a:pt x="178" y="132"/>
                  </a:cubicBezTo>
                  <a:lnTo>
                    <a:pt x="107" y="132"/>
                  </a:lnTo>
                  <a:lnTo>
                    <a:pt x="107" y="107"/>
                  </a:lnTo>
                  <a:lnTo>
                    <a:pt x="203" y="107"/>
                  </a:lnTo>
                  <a:lnTo>
                    <a:pt x="203" y="223"/>
                  </a:lnTo>
                  <a:lnTo>
                    <a:pt x="184" y="223"/>
                  </a:lnTo>
                  <a:lnTo>
                    <a:pt x="175" y="20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10"/>
            <p:cNvSpPr>
              <a:spLocks noChangeArrowheads="1"/>
            </p:cNvSpPr>
            <p:nvPr/>
          </p:nvSpPr>
          <p:spPr bwMode="auto">
            <a:xfrm>
              <a:off x="7139183" y="5325835"/>
              <a:ext cx="81224" cy="81141"/>
            </a:xfrm>
            <a:custGeom>
              <a:avLst/>
              <a:gdLst>
                <a:gd name="T0" fmla="*/ 2147483646 w 224"/>
                <a:gd name="T1" fmla="*/ 0 h 224"/>
                <a:gd name="T2" fmla="*/ 2147483646 w 224"/>
                <a:gd name="T3" fmla="*/ 0 h 224"/>
                <a:gd name="T4" fmla="*/ 2147483646 w 224"/>
                <a:gd name="T5" fmla="*/ 2147483646 h 224"/>
                <a:gd name="T6" fmla="*/ 2147483646 w 224"/>
                <a:gd name="T7" fmla="*/ 0 h 224"/>
                <a:gd name="T8" fmla="*/ 2147483646 w 224"/>
                <a:gd name="T9" fmla="*/ 0 h 224"/>
                <a:gd name="T10" fmla="*/ 2147483646 w 224"/>
                <a:gd name="T11" fmla="*/ 2147483646 h 224"/>
                <a:gd name="T12" fmla="*/ 2147483646 w 224"/>
                <a:gd name="T13" fmla="*/ 2147483646 h 224"/>
                <a:gd name="T14" fmla="*/ 2147483646 w 224"/>
                <a:gd name="T15" fmla="*/ 2147483646 h 224"/>
                <a:gd name="T16" fmla="*/ 2147483646 w 224"/>
                <a:gd name="T17" fmla="*/ 2147483646 h 224"/>
                <a:gd name="T18" fmla="*/ 2147483646 w 224"/>
                <a:gd name="T19" fmla="*/ 2147483646 h 224"/>
                <a:gd name="T20" fmla="*/ 2147483646 w 224"/>
                <a:gd name="T21" fmla="*/ 2147483646 h 224"/>
                <a:gd name="T22" fmla="*/ 2147483646 w 224"/>
                <a:gd name="T23" fmla="*/ 2147483646 h 224"/>
                <a:gd name="T24" fmla="*/ 2147483646 w 224"/>
                <a:gd name="T25" fmla="*/ 2147483646 h 224"/>
                <a:gd name="T26" fmla="*/ 2147483646 w 224"/>
                <a:gd name="T27" fmla="*/ 2147483646 h 224"/>
                <a:gd name="T28" fmla="*/ 0 w 224"/>
                <a:gd name="T29" fmla="*/ 2147483646 h 224"/>
                <a:gd name="T30" fmla="*/ 0 w 224"/>
                <a:gd name="T31" fmla="*/ 0 h 224"/>
                <a:gd name="T32" fmla="*/ 2147483646 w 224"/>
                <a:gd name="T33" fmla="*/ 0 h 2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4" h="224">
                  <a:moveTo>
                    <a:pt x="3" y="0"/>
                  </a:moveTo>
                  <a:lnTo>
                    <a:pt x="43" y="0"/>
                  </a:lnTo>
                  <a:lnTo>
                    <a:pt x="113" y="186"/>
                  </a:lnTo>
                  <a:lnTo>
                    <a:pt x="184" y="0"/>
                  </a:lnTo>
                  <a:lnTo>
                    <a:pt x="223" y="0"/>
                  </a:lnTo>
                  <a:lnTo>
                    <a:pt x="223" y="223"/>
                  </a:lnTo>
                  <a:lnTo>
                    <a:pt x="195" y="223"/>
                  </a:lnTo>
                  <a:lnTo>
                    <a:pt x="195" y="40"/>
                  </a:lnTo>
                  <a:lnTo>
                    <a:pt x="125" y="223"/>
                  </a:lnTo>
                  <a:lnTo>
                    <a:pt x="99" y="223"/>
                  </a:lnTo>
                  <a:lnTo>
                    <a:pt x="29" y="40"/>
                  </a:lnTo>
                  <a:lnTo>
                    <a:pt x="29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11"/>
            <p:cNvSpPr>
              <a:spLocks noChangeArrowheads="1"/>
            </p:cNvSpPr>
            <p:nvPr/>
          </p:nvSpPr>
          <p:spPr bwMode="auto">
            <a:xfrm>
              <a:off x="7254673" y="5324568"/>
              <a:ext cx="73609" cy="83677"/>
            </a:xfrm>
            <a:custGeom>
              <a:avLst/>
              <a:gdLst>
                <a:gd name="T0" fmla="*/ 2147483646 w 204"/>
                <a:gd name="T1" fmla="*/ 2147483646 h 235"/>
                <a:gd name="T2" fmla="*/ 2147483646 w 204"/>
                <a:gd name="T3" fmla="*/ 2147483646 h 235"/>
                <a:gd name="T4" fmla="*/ 0 w 204"/>
                <a:gd name="T5" fmla="*/ 2147483646 h 235"/>
                <a:gd name="T6" fmla="*/ 2147483646 w 204"/>
                <a:gd name="T7" fmla="*/ 0 h 235"/>
                <a:gd name="T8" fmla="*/ 2147483646 w 204"/>
                <a:gd name="T9" fmla="*/ 2147483646 h 235"/>
                <a:gd name="T10" fmla="*/ 2147483646 w 204"/>
                <a:gd name="T11" fmla="*/ 2147483646 h 235"/>
                <a:gd name="T12" fmla="*/ 2147483646 w 204"/>
                <a:gd name="T13" fmla="*/ 2147483646 h 235"/>
                <a:gd name="T14" fmla="*/ 2147483646 w 204"/>
                <a:gd name="T15" fmla="*/ 2147483646 h 235"/>
                <a:gd name="T16" fmla="*/ 2147483646 w 204"/>
                <a:gd name="T17" fmla="*/ 2147483646 h 235"/>
                <a:gd name="T18" fmla="*/ 2147483646 w 204"/>
                <a:gd name="T19" fmla="*/ 2147483646 h 235"/>
                <a:gd name="T20" fmla="*/ 2147483646 w 204"/>
                <a:gd name="T21" fmla="*/ 2147483646 h 235"/>
                <a:gd name="T22" fmla="*/ 2147483646 w 204"/>
                <a:gd name="T23" fmla="*/ 2147483646 h 235"/>
                <a:gd name="T24" fmla="*/ 2147483646 w 204"/>
                <a:gd name="T25" fmla="*/ 2147483646 h 235"/>
                <a:gd name="T26" fmla="*/ 2147483646 w 204"/>
                <a:gd name="T27" fmla="*/ 2147483646 h 235"/>
                <a:gd name="T28" fmla="*/ 2147483646 w 204"/>
                <a:gd name="T29" fmla="*/ 2147483646 h 235"/>
                <a:gd name="T30" fmla="*/ 2147483646 w 204"/>
                <a:gd name="T31" fmla="*/ 2147483646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" h="235">
                  <a:moveTo>
                    <a:pt x="175" y="200"/>
                  </a:moveTo>
                  <a:cubicBezTo>
                    <a:pt x="158" y="223"/>
                    <a:pt x="130" y="234"/>
                    <a:pt x="105" y="234"/>
                  </a:cubicBezTo>
                  <a:cubicBezTo>
                    <a:pt x="40" y="234"/>
                    <a:pt x="0" y="180"/>
                    <a:pt x="0" y="121"/>
                  </a:cubicBezTo>
                  <a:cubicBezTo>
                    <a:pt x="0" y="56"/>
                    <a:pt x="37" y="0"/>
                    <a:pt x="105" y="0"/>
                  </a:cubicBezTo>
                  <a:cubicBezTo>
                    <a:pt x="153" y="0"/>
                    <a:pt x="192" y="22"/>
                    <a:pt x="201" y="73"/>
                  </a:cubicBezTo>
                  <a:lnTo>
                    <a:pt x="172" y="73"/>
                  </a:lnTo>
                  <a:cubicBezTo>
                    <a:pt x="167" y="39"/>
                    <a:pt x="138" y="25"/>
                    <a:pt x="107" y="25"/>
                  </a:cubicBezTo>
                  <a:cubicBezTo>
                    <a:pt x="54" y="25"/>
                    <a:pt x="31" y="73"/>
                    <a:pt x="31" y="118"/>
                  </a:cubicBezTo>
                  <a:cubicBezTo>
                    <a:pt x="31" y="163"/>
                    <a:pt x="57" y="206"/>
                    <a:pt x="107" y="206"/>
                  </a:cubicBezTo>
                  <a:cubicBezTo>
                    <a:pt x="153" y="206"/>
                    <a:pt x="181" y="175"/>
                    <a:pt x="178" y="132"/>
                  </a:cubicBezTo>
                  <a:lnTo>
                    <a:pt x="107" y="132"/>
                  </a:lnTo>
                  <a:lnTo>
                    <a:pt x="107" y="107"/>
                  </a:lnTo>
                  <a:lnTo>
                    <a:pt x="203" y="107"/>
                  </a:lnTo>
                  <a:lnTo>
                    <a:pt x="203" y="223"/>
                  </a:lnTo>
                  <a:lnTo>
                    <a:pt x="184" y="223"/>
                  </a:lnTo>
                  <a:lnTo>
                    <a:pt x="175" y="20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12"/>
            <p:cNvSpPr>
              <a:spLocks noChangeArrowheads="1"/>
            </p:cNvSpPr>
            <p:nvPr/>
          </p:nvSpPr>
          <p:spPr bwMode="auto">
            <a:xfrm>
              <a:off x="7338435" y="5346121"/>
              <a:ext cx="31728" cy="60856"/>
            </a:xfrm>
            <a:custGeom>
              <a:avLst/>
              <a:gdLst>
                <a:gd name="T0" fmla="*/ 0 w 86"/>
                <a:gd name="T1" fmla="*/ 2147483646 h 167"/>
                <a:gd name="T2" fmla="*/ 2147483646 w 86"/>
                <a:gd name="T3" fmla="*/ 2147483646 h 167"/>
                <a:gd name="T4" fmla="*/ 2147483646 w 86"/>
                <a:gd name="T5" fmla="*/ 2147483646 h 167"/>
                <a:gd name="T6" fmla="*/ 2147483646 w 86"/>
                <a:gd name="T7" fmla="*/ 2147483646 h 167"/>
                <a:gd name="T8" fmla="*/ 2147483646 w 86"/>
                <a:gd name="T9" fmla="*/ 2147483646 h 167"/>
                <a:gd name="T10" fmla="*/ 2147483646 w 86"/>
                <a:gd name="T11" fmla="*/ 2147483646 h 167"/>
                <a:gd name="T12" fmla="*/ 2147483646 w 86"/>
                <a:gd name="T13" fmla="*/ 2147483646 h 167"/>
                <a:gd name="T14" fmla="*/ 2147483646 w 86"/>
                <a:gd name="T15" fmla="*/ 2147483646 h 167"/>
                <a:gd name="T16" fmla="*/ 0 w 86"/>
                <a:gd name="T17" fmla="*/ 2147483646 h 167"/>
                <a:gd name="T18" fmla="*/ 0 w 86"/>
                <a:gd name="T19" fmla="*/ 2147483646 h 1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167">
                  <a:moveTo>
                    <a:pt x="0" y="5"/>
                  </a:moveTo>
                  <a:lnTo>
                    <a:pt x="26" y="5"/>
                  </a:lnTo>
                  <a:lnTo>
                    <a:pt x="26" y="39"/>
                  </a:lnTo>
                  <a:cubicBezTo>
                    <a:pt x="40" y="14"/>
                    <a:pt x="57" y="0"/>
                    <a:pt x="85" y="3"/>
                  </a:cubicBezTo>
                  <a:lnTo>
                    <a:pt x="85" y="31"/>
                  </a:lnTo>
                  <a:cubicBezTo>
                    <a:pt x="43" y="31"/>
                    <a:pt x="26" y="53"/>
                    <a:pt x="26" y="96"/>
                  </a:cubicBezTo>
                  <a:lnTo>
                    <a:pt x="26" y="166"/>
                  </a:lnTo>
                  <a:lnTo>
                    <a:pt x="0" y="166"/>
                  </a:lnTo>
                  <a:lnTo>
                    <a:pt x="0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13"/>
            <p:cNvSpPr>
              <a:spLocks noChangeArrowheads="1"/>
            </p:cNvSpPr>
            <p:nvPr/>
          </p:nvSpPr>
          <p:spPr bwMode="auto">
            <a:xfrm>
              <a:off x="7368893" y="5348656"/>
              <a:ext cx="55841" cy="59589"/>
            </a:xfrm>
            <a:custGeom>
              <a:avLst/>
              <a:gdLst>
                <a:gd name="T0" fmla="*/ 2147483646 w 153"/>
                <a:gd name="T1" fmla="*/ 2147483646 h 168"/>
                <a:gd name="T2" fmla="*/ 2147483646 w 153"/>
                <a:gd name="T3" fmla="*/ 2147483646 h 168"/>
                <a:gd name="T4" fmla="*/ 2147483646 w 153"/>
                <a:gd name="T5" fmla="*/ 2147483646 h 168"/>
                <a:gd name="T6" fmla="*/ 2147483646 w 153"/>
                <a:gd name="T7" fmla="*/ 2147483646 h 168"/>
                <a:gd name="T8" fmla="*/ 0 w 153"/>
                <a:gd name="T9" fmla="*/ 2147483646 h 168"/>
                <a:gd name="T10" fmla="*/ 2147483646 w 153"/>
                <a:gd name="T11" fmla="*/ 2147483646 h 168"/>
                <a:gd name="T12" fmla="*/ 2147483646 w 153"/>
                <a:gd name="T13" fmla="*/ 2147483646 h 168"/>
                <a:gd name="T14" fmla="*/ 2147483646 w 153"/>
                <a:gd name="T15" fmla="*/ 2147483646 h 168"/>
                <a:gd name="T16" fmla="*/ 2147483646 w 153"/>
                <a:gd name="T17" fmla="*/ 2147483646 h 168"/>
                <a:gd name="T18" fmla="*/ 2147483646 w 153"/>
                <a:gd name="T19" fmla="*/ 2147483646 h 168"/>
                <a:gd name="T20" fmla="*/ 2147483646 w 153"/>
                <a:gd name="T21" fmla="*/ 0 h 168"/>
                <a:gd name="T22" fmla="*/ 2147483646 w 153"/>
                <a:gd name="T23" fmla="*/ 2147483646 h 168"/>
                <a:gd name="T24" fmla="*/ 2147483646 w 153"/>
                <a:gd name="T25" fmla="*/ 2147483646 h 168"/>
                <a:gd name="T26" fmla="*/ 2147483646 w 153"/>
                <a:gd name="T27" fmla="*/ 2147483646 h 168"/>
                <a:gd name="T28" fmla="*/ 2147483646 w 153"/>
                <a:gd name="T29" fmla="*/ 2147483646 h 168"/>
                <a:gd name="T30" fmla="*/ 2147483646 w 153"/>
                <a:gd name="T31" fmla="*/ 2147483646 h 168"/>
                <a:gd name="T32" fmla="*/ 2147483646 w 153"/>
                <a:gd name="T33" fmla="*/ 2147483646 h 168"/>
                <a:gd name="T34" fmla="*/ 2147483646 w 153"/>
                <a:gd name="T35" fmla="*/ 2147483646 h 168"/>
                <a:gd name="T36" fmla="*/ 2147483646 w 153"/>
                <a:gd name="T37" fmla="*/ 2147483646 h 168"/>
                <a:gd name="T38" fmla="*/ 2147483646 w 153"/>
                <a:gd name="T39" fmla="*/ 2147483646 h 168"/>
                <a:gd name="T40" fmla="*/ 2147483646 w 153"/>
                <a:gd name="T41" fmla="*/ 2147483646 h 168"/>
                <a:gd name="T42" fmla="*/ 2147483646 w 153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8">
                  <a:moveTo>
                    <a:pt x="152" y="161"/>
                  </a:moveTo>
                  <a:cubicBezTo>
                    <a:pt x="147" y="164"/>
                    <a:pt x="141" y="167"/>
                    <a:pt x="133" y="167"/>
                  </a:cubicBezTo>
                  <a:cubicBezTo>
                    <a:pt x="119" y="167"/>
                    <a:pt x="110" y="158"/>
                    <a:pt x="110" y="141"/>
                  </a:cubicBezTo>
                  <a:cubicBezTo>
                    <a:pt x="96" y="158"/>
                    <a:pt x="76" y="167"/>
                    <a:pt x="54" y="167"/>
                  </a:cubicBezTo>
                  <a:cubicBezTo>
                    <a:pt x="25" y="167"/>
                    <a:pt x="0" y="153"/>
                    <a:pt x="0" y="122"/>
                  </a:cubicBezTo>
                  <a:cubicBezTo>
                    <a:pt x="0" y="85"/>
                    <a:pt x="28" y="77"/>
                    <a:pt x="54" y="71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6"/>
                    <a:pt x="88" y="23"/>
                    <a:pt x="71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6" y="54"/>
                  </a:lnTo>
                  <a:cubicBezTo>
                    <a:pt x="9" y="14"/>
                    <a:pt x="37" y="0"/>
                    <a:pt x="73" y="0"/>
                  </a:cubicBezTo>
                  <a:cubicBezTo>
                    <a:pt x="102" y="0"/>
                    <a:pt x="133" y="6"/>
                    <a:pt x="133" y="45"/>
                  </a:cubicBezTo>
                  <a:lnTo>
                    <a:pt x="133" y="127"/>
                  </a:lnTo>
                  <a:cubicBezTo>
                    <a:pt x="133" y="139"/>
                    <a:pt x="133" y="144"/>
                    <a:pt x="141" y="144"/>
                  </a:cubicBezTo>
                  <a:cubicBezTo>
                    <a:pt x="144" y="144"/>
                    <a:pt x="147" y="144"/>
                    <a:pt x="150" y="141"/>
                  </a:cubicBezTo>
                  <a:lnTo>
                    <a:pt x="150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3"/>
                    <a:pt x="45" y="139"/>
                    <a:pt x="62" y="139"/>
                  </a:cubicBezTo>
                  <a:cubicBezTo>
                    <a:pt x="96" y="139"/>
                    <a:pt x="110" y="116"/>
                    <a:pt x="110" y="102"/>
                  </a:cubicBezTo>
                  <a:lnTo>
                    <a:pt x="110" y="77"/>
                  </a:lnTo>
                  <a:cubicBezTo>
                    <a:pt x="90" y="91"/>
                    <a:pt x="31" y="77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14"/>
            <p:cNvSpPr>
              <a:spLocks noChangeArrowheads="1"/>
            </p:cNvSpPr>
            <p:nvPr/>
          </p:nvSpPr>
          <p:spPr bwMode="auto">
            <a:xfrm>
              <a:off x="7431081" y="5346121"/>
              <a:ext cx="48227" cy="59589"/>
            </a:xfrm>
            <a:custGeom>
              <a:avLst/>
              <a:gdLst>
                <a:gd name="T0" fmla="*/ 2147483646 w 134"/>
                <a:gd name="T1" fmla="*/ 2147483646 h 164"/>
                <a:gd name="T2" fmla="*/ 2147483646 w 134"/>
                <a:gd name="T3" fmla="*/ 2147483646 h 164"/>
                <a:gd name="T4" fmla="*/ 2147483646 w 134"/>
                <a:gd name="T5" fmla="*/ 0 h 164"/>
                <a:gd name="T6" fmla="*/ 2147483646 w 134"/>
                <a:gd name="T7" fmla="*/ 2147483646 h 164"/>
                <a:gd name="T8" fmla="*/ 2147483646 w 134"/>
                <a:gd name="T9" fmla="*/ 2147483646 h 164"/>
                <a:gd name="T10" fmla="*/ 2147483646 w 134"/>
                <a:gd name="T11" fmla="*/ 2147483646 h 164"/>
                <a:gd name="T12" fmla="*/ 2147483646 w 134"/>
                <a:gd name="T13" fmla="*/ 2147483646 h 164"/>
                <a:gd name="T14" fmla="*/ 2147483646 w 134"/>
                <a:gd name="T15" fmla="*/ 2147483646 h 164"/>
                <a:gd name="T16" fmla="*/ 2147483646 w 134"/>
                <a:gd name="T17" fmla="*/ 2147483646 h 164"/>
                <a:gd name="T18" fmla="*/ 2147483646 w 134"/>
                <a:gd name="T19" fmla="*/ 2147483646 h 164"/>
                <a:gd name="T20" fmla="*/ 0 w 134"/>
                <a:gd name="T21" fmla="*/ 2147483646 h 164"/>
                <a:gd name="T22" fmla="*/ 0 w 134"/>
                <a:gd name="T23" fmla="*/ 2147483646 h 164"/>
                <a:gd name="T24" fmla="*/ 2147483646 w 134"/>
                <a:gd name="T25" fmla="*/ 2147483646 h 1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64">
                  <a:moveTo>
                    <a:pt x="26" y="2"/>
                  </a:moveTo>
                  <a:lnTo>
                    <a:pt x="26" y="28"/>
                  </a:lnTo>
                  <a:cubicBezTo>
                    <a:pt x="37" y="8"/>
                    <a:pt x="54" y="0"/>
                    <a:pt x="77" y="0"/>
                  </a:cubicBezTo>
                  <a:cubicBezTo>
                    <a:pt x="119" y="0"/>
                    <a:pt x="133" y="25"/>
                    <a:pt x="133" y="59"/>
                  </a:cubicBezTo>
                  <a:lnTo>
                    <a:pt x="133" y="163"/>
                  </a:lnTo>
                  <a:lnTo>
                    <a:pt x="108" y="163"/>
                  </a:lnTo>
                  <a:lnTo>
                    <a:pt x="108" y="53"/>
                  </a:lnTo>
                  <a:cubicBezTo>
                    <a:pt x="108" y="33"/>
                    <a:pt x="96" y="22"/>
                    <a:pt x="74" y="22"/>
                  </a:cubicBezTo>
                  <a:cubicBezTo>
                    <a:pt x="43" y="22"/>
                    <a:pt x="26" y="45"/>
                    <a:pt x="26" y="73"/>
                  </a:cubicBezTo>
                  <a:lnTo>
                    <a:pt x="26" y="163"/>
                  </a:lnTo>
                  <a:lnTo>
                    <a:pt x="0" y="163"/>
                  </a:lnTo>
                  <a:lnTo>
                    <a:pt x="0" y="2"/>
                  </a:lnTo>
                  <a:lnTo>
                    <a:pt x="26" y="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15"/>
            <p:cNvSpPr>
              <a:spLocks noChangeArrowheads="1"/>
            </p:cNvSpPr>
            <p:nvPr/>
          </p:nvSpPr>
          <p:spPr bwMode="auto">
            <a:xfrm>
              <a:off x="7486922" y="5325835"/>
              <a:ext cx="53303" cy="81141"/>
            </a:xfrm>
            <a:custGeom>
              <a:avLst/>
              <a:gdLst>
                <a:gd name="T0" fmla="*/ 2147483646 w 151"/>
                <a:gd name="T1" fmla="*/ 2147483646 h 227"/>
                <a:gd name="T2" fmla="*/ 2147483646 w 151"/>
                <a:gd name="T3" fmla="*/ 2147483646 h 227"/>
                <a:gd name="T4" fmla="*/ 2147483646 w 151"/>
                <a:gd name="T5" fmla="*/ 2147483646 h 227"/>
                <a:gd name="T6" fmla="*/ 2147483646 w 151"/>
                <a:gd name="T7" fmla="*/ 2147483646 h 227"/>
                <a:gd name="T8" fmla="*/ 2147483646 w 151"/>
                <a:gd name="T9" fmla="*/ 2147483646 h 227"/>
                <a:gd name="T10" fmla="*/ 0 w 151"/>
                <a:gd name="T11" fmla="*/ 2147483646 h 227"/>
                <a:gd name="T12" fmla="*/ 2147483646 w 151"/>
                <a:gd name="T13" fmla="*/ 2147483646 h 227"/>
                <a:gd name="T14" fmla="*/ 2147483646 w 151"/>
                <a:gd name="T15" fmla="*/ 2147483646 h 227"/>
                <a:gd name="T16" fmla="*/ 2147483646 w 151"/>
                <a:gd name="T17" fmla="*/ 2147483646 h 227"/>
                <a:gd name="T18" fmla="*/ 2147483646 w 151"/>
                <a:gd name="T19" fmla="*/ 0 h 227"/>
                <a:gd name="T20" fmla="*/ 2147483646 w 151"/>
                <a:gd name="T21" fmla="*/ 0 h 227"/>
                <a:gd name="T22" fmla="*/ 2147483646 w 151"/>
                <a:gd name="T23" fmla="*/ 2147483646 h 227"/>
                <a:gd name="T24" fmla="*/ 2147483646 w 151"/>
                <a:gd name="T25" fmla="*/ 2147483646 h 227"/>
                <a:gd name="T26" fmla="*/ 2147483646 w 151"/>
                <a:gd name="T27" fmla="*/ 2147483646 h 227"/>
                <a:gd name="T28" fmla="*/ 2147483646 w 151"/>
                <a:gd name="T29" fmla="*/ 2147483646 h 227"/>
                <a:gd name="T30" fmla="*/ 2147483646 w 151"/>
                <a:gd name="T31" fmla="*/ 2147483646 h 227"/>
                <a:gd name="T32" fmla="*/ 2147483646 w 151"/>
                <a:gd name="T33" fmla="*/ 2147483646 h 2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1" h="227">
                  <a:moveTo>
                    <a:pt x="150" y="223"/>
                  </a:moveTo>
                  <a:lnTo>
                    <a:pt x="125" y="223"/>
                  </a:lnTo>
                  <a:lnTo>
                    <a:pt x="125" y="201"/>
                  </a:lnTo>
                  <a:cubicBezTo>
                    <a:pt x="116" y="218"/>
                    <a:pt x="96" y="226"/>
                    <a:pt x="74" y="226"/>
                  </a:cubicBezTo>
                  <a:cubicBezTo>
                    <a:pt x="23" y="226"/>
                    <a:pt x="0" y="186"/>
                    <a:pt x="0" y="141"/>
                  </a:cubicBezTo>
                  <a:cubicBezTo>
                    <a:pt x="0" y="96"/>
                    <a:pt x="26" y="57"/>
                    <a:pt x="74" y="57"/>
                  </a:cubicBezTo>
                  <a:cubicBezTo>
                    <a:pt x="91" y="57"/>
                    <a:pt x="113" y="62"/>
                    <a:pt x="125" y="82"/>
                  </a:cubicBezTo>
                  <a:lnTo>
                    <a:pt x="125" y="0"/>
                  </a:lnTo>
                  <a:lnTo>
                    <a:pt x="150" y="0"/>
                  </a:lnTo>
                  <a:lnTo>
                    <a:pt x="150" y="223"/>
                  </a:lnTo>
                  <a:close/>
                  <a:moveTo>
                    <a:pt x="77" y="203"/>
                  </a:moveTo>
                  <a:cubicBezTo>
                    <a:pt x="113" y="203"/>
                    <a:pt x="125" y="172"/>
                    <a:pt x="125" y="144"/>
                  </a:cubicBezTo>
                  <a:cubicBezTo>
                    <a:pt x="125" y="113"/>
                    <a:pt x="111" y="82"/>
                    <a:pt x="74" y="82"/>
                  </a:cubicBezTo>
                  <a:cubicBezTo>
                    <a:pt x="37" y="82"/>
                    <a:pt x="26" y="113"/>
                    <a:pt x="26" y="144"/>
                  </a:cubicBezTo>
                  <a:cubicBezTo>
                    <a:pt x="26" y="175"/>
                    <a:pt x="43" y="203"/>
                    <a:pt x="77" y="203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16"/>
            <p:cNvSpPr>
              <a:spLocks noChangeArrowheads="1"/>
            </p:cNvSpPr>
            <p:nvPr/>
          </p:nvSpPr>
          <p:spPr bwMode="auto">
            <a:xfrm>
              <a:off x="7574491" y="5327103"/>
              <a:ext cx="67264" cy="81141"/>
            </a:xfrm>
            <a:custGeom>
              <a:avLst/>
              <a:gdLst>
                <a:gd name="T0" fmla="*/ 2147483646 w 190"/>
                <a:gd name="T1" fmla="*/ 2147483646 h 224"/>
                <a:gd name="T2" fmla="*/ 2147483646 w 190"/>
                <a:gd name="T3" fmla="*/ 2147483646 h 224"/>
                <a:gd name="T4" fmla="*/ 0 w 190"/>
                <a:gd name="T5" fmla="*/ 2147483646 h 224"/>
                <a:gd name="T6" fmla="*/ 2147483646 w 190"/>
                <a:gd name="T7" fmla="*/ 2147483646 h 224"/>
                <a:gd name="T8" fmla="*/ 2147483646 w 190"/>
                <a:gd name="T9" fmla="*/ 2147483646 h 224"/>
                <a:gd name="T10" fmla="*/ 2147483646 w 190"/>
                <a:gd name="T11" fmla="*/ 0 h 224"/>
                <a:gd name="T12" fmla="*/ 2147483646 w 190"/>
                <a:gd name="T13" fmla="*/ 2147483646 h 224"/>
                <a:gd name="T14" fmla="*/ 2147483646 w 190"/>
                <a:gd name="T15" fmla="*/ 2147483646 h 224"/>
                <a:gd name="T16" fmla="*/ 2147483646 w 190"/>
                <a:gd name="T17" fmla="*/ 2147483646 h 224"/>
                <a:gd name="T18" fmla="*/ 2147483646 w 190"/>
                <a:gd name="T19" fmla="*/ 2147483646 h 224"/>
                <a:gd name="T20" fmla="*/ 2147483646 w 190"/>
                <a:gd name="T21" fmla="*/ 2147483646 h 224"/>
                <a:gd name="T22" fmla="*/ 2147483646 w 190"/>
                <a:gd name="T23" fmla="*/ 2147483646 h 224"/>
                <a:gd name="T24" fmla="*/ 2147483646 w 190"/>
                <a:gd name="T25" fmla="*/ 2147483646 h 224"/>
                <a:gd name="T26" fmla="*/ 2147483646 w 190"/>
                <a:gd name="T27" fmla="*/ 2147483646 h 224"/>
                <a:gd name="T28" fmla="*/ 2147483646 w 190"/>
                <a:gd name="T29" fmla="*/ 2147483646 h 224"/>
                <a:gd name="T30" fmla="*/ 2147483646 w 190"/>
                <a:gd name="T31" fmla="*/ 2147483646 h 224"/>
                <a:gd name="T32" fmla="*/ 2147483646 w 190"/>
                <a:gd name="T33" fmla="*/ 2147483646 h 224"/>
                <a:gd name="T34" fmla="*/ 2147483646 w 190"/>
                <a:gd name="T35" fmla="*/ 2147483646 h 224"/>
                <a:gd name="T36" fmla="*/ 2147483646 w 190"/>
                <a:gd name="T37" fmla="*/ 2147483646 h 224"/>
                <a:gd name="T38" fmla="*/ 2147483646 w 190"/>
                <a:gd name="T39" fmla="*/ 2147483646 h 224"/>
                <a:gd name="T40" fmla="*/ 2147483646 w 190"/>
                <a:gd name="T41" fmla="*/ 2147483646 h 224"/>
                <a:gd name="T42" fmla="*/ 2147483646 w 190"/>
                <a:gd name="T43" fmla="*/ 2147483646 h 224"/>
                <a:gd name="T44" fmla="*/ 2147483646 w 190"/>
                <a:gd name="T45" fmla="*/ 2147483646 h 224"/>
                <a:gd name="T46" fmla="*/ 2147483646 w 190"/>
                <a:gd name="T47" fmla="*/ 2147483646 h 224"/>
                <a:gd name="T48" fmla="*/ 2147483646 w 190"/>
                <a:gd name="T49" fmla="*/ 2147483646 h 22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0" h="224">
                  <a:moveTo>
                    <a:pt x="133" y="192"/>
                  </a:moveTo>
                  <a:cubicBezTo>
                    <a:pt x="119" y="212"/>
                    <a:pt x="93" y="223"/>
                    <a:pt x="71" y="223"/>
                  </a:cubicBezTo>
                  <a:cubicBezTo>
                    <a:pt x="12" y="223"/>
                    <a:pt x="0" y="181"/>
                    <a:pt x="0" y="164"/>
                  </a:cubicBezTo>
                  <a:cubicBezTo>
                    <a:pt x="0" y="130"/>
                    <a:pt x="23" y="113"/>
                    <a:pt x="51" y="96"/>
                  </a:cubicBezTo>
                  <a:cubicBezTo>
                    <a:pt x="40" y="79"/>
                    <a:pt x="26" y="65"/>
                    <a:pt x="26" y="45"/>
                  </a:cubicBezTo>
                  <a:cubicBezTo>
                    <a:pt x="26" y="23"/>
                    <a:pt x="43" y="0"/>
                    <a:pt x="77" y="0"/>
                  </a:cubicBezTo>
                  <a:cubicBezTo>
                    <a:pt x="105" y="0"/>
                    <a:pt x="130" y="14"/>
                    <a:pt x="130" y="45"/>
                  </a:cubicBezTo>
                  <a:cubicBezTo>
                    <a:pt x="130" y="71"/>
                    <a:pt x="110" y="90"/>
                    <a:pt x="88" y="102"/>
                  </a:cubicBezTo>
                  <a:lnTo>
                    <a:pt x="127" y="150"/>
                  </a:lnTo>
                  <a:cubicBezTo>
                    <a:pt x="130" y="138"/>
                    <a:pt x="133" y="127"/>
                    <a:pt x="136" y="116"/>
                  </a:cubicBezTo>
                  <a:lnTo>
                    <a:pt x="161" y="116"/>
                  </a:lnTo>
                  <a:cubicBezTo>
                    <a:pt x="158" y="141"/>
                    <a:pt x="156" y="150"/>
                    <a:pt x="147" y="169"/>
                  </a:cubicBezTo>
                  <a:lnTo>
                    <a:pt x="189" y="220"/>
                  </a:lnTo>
                  <a:lnTo>
                    <a:pt x="156" y="220"/>
                  </a:lnTo>
                  <a:lnTo>
                    <a:pt x="133" y="192"/>
                  </a:lnTo>
                  <a:close/>
                  <a:moveTo>
                    <a:pt x="68" y="113"/>
                  </a:moveTo>
                  <a:cubicBezTo>
                    <a:pt x="48" y="124"/>
                    <a:pt x="29" y="136"/>
                    <a:pt x="29" y="164"/>
                  </a:cubicBezTo>
                  <a:cubicBezTo>
                    <a:pt x="29" y="186"/>
                    <a:pt x="48" y="200"/>
                    <a:pt x="71" y="200"/>
                  </a:cubicBezTo>
                  <a:cubicBezTo>
                    <a:pt x="91" y="200"/>
                    <a:pt x="108" y="189"/>
                    <a:pt x="119" y="175"/>
                  </a:cubicBezTo>
                  <a:lnTo>
                    <a:pt x="68" y="113"/>
                  </a:lnTo>
                  <a:close/>
                  <a:moveTo>
                    <a:pt x="108" y="45"/>
                  </a:moveTo>
                  <a:cubicBezTo>
                    <a:pt x="108" y="31"/>
                    <a:pt x="99" y="23"/>
                    <a:pt x="82" y="23"/>
                  </a:cubicBezTo>
                  <a:cubicBezTo>
                    <a:pt x="71" y="23"/>
                    <a:pt x="57" y="31"/>
                    <a:pt x="57" y="45"/>
                  </a:cubicBezTo>
                  <a:cubicBezTo>
                    <a:pt x="57" y="59"/>
                    <a:pt x="68" y="71"/>
                    <a:pt x="79" y="85"/>
                  </a:cubicBezTo>
                  <a:cubicBezTo>
                    <a:pt x="91" y="76"/>
                    <a:pt x="108" y="65"/>
                    <a:pt x="108" y="4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17"/>
            <p:cNvSpPr>
              <a:spLocks noChangeArrowheads="1"/>
            </p:cNvSpPr>
            <p:nvPr/>
          </p:nvSpPr>
          <p:spPr bwMode="auto">
            <a:xfrm>
              <a:off x="7670944" y="5325835"/>
              <a:ext cx="81224" cy="81141"/>
            </a:xfrm>
            <a:custGeom>
              <a:avLst/>
              <a:gdLst>
                <a:gd name="T0" fmla="*/ 2147483646 w 224"/>
                <a:gd name="T1" fmla="*/ 0 h 224"/>
                <a:gd name="T2" fmla="*/ 2147483646 w 224"/>
                <a:gd name="T3" fmla="*/ 0 h 224"/>
                <a:gd name="T4" fmla="*/ 2147483646 w 224"/>
                <a:gd name="T5" fmla="*/ 2147483646 h 224"/>
                <a:gd name="T6" fmla="*/ 2147483646 w 224"/>
                <a:gd name="T7" fmla="*/ 0 h 224"/>
                <a:gd name="T8" fmla="*/ 2147483646 w 224"/>
                <a:gd name="T9" fmla="*/ 0 h 224"/>
                <a:gd name="T10" fmla="*/ 2147483646 w 224"/>
                <a:gd name="T11" fmla="*/ 2147483646 h 224"/>
                <a:gd name="T12" fmla="*/ 2147483646 w 224"/>
                <a:gd name="T13" fmla="*/ 2147483646 h 224"/>
                <a:gd name="T14" fmla="*/ 2147483646 w 224"/>
                <a:gd name="T15" fmla="*/ 2147483646 h 224"/>
                <a:gd name="T16" fmla="*/ 2147483646 w 224"/>
                <a:gd name="T17" fmla="*/ 2147483646 h 224"/>
                <a:gd name="T18" fmla="*/ 2147483646 w 224"/>
                <a:gd name="T19" fmla="*/ 2147483646 h 224"/>
                <a:gd name="T20" fmla="*/ 2147483646 w 224"/>
                <a:gd name="T21" fmla="*/ 2147483646 h 224"/>
                <a:gd name="T22" fmla="*/ 2147483646 w 224"/>
                <a:gd name="T23" fmla="*/ 2147483646 h 224"/>
                <a:gd name="T24" fmla="*/ 2147483646 w 224"/>
                <a:gd name="T25" fmla="*/ 2147483646 h 224"/>
                <a:gd name="T26" fmla="*/ 2147483646 w 224"/>
                <a:gd name="T27" fmla="*/ 2147483646 h 224"/>
                <a:gd name="T28" fmla="*/ 0 w 224"/>
                <a:gd name="T29" fmla="*/ 2147483646 h 224"/>
                <a:gd name="T30" fmla="*/ 0 w 224"/>
                <a:gd name="T31" fmla="*/ 0 h 224"/>
                <a:gd name="T32" fmla="*/ 2147483646 w 224"/>
                <a:gd name="T33" fmla="*/ 0 h 2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4" h="224">
                  <a:moveTo>
                    <a:pt x="3" y="0"/>
                  </a:moveTo>
                  <a:lnTo>
                    <a:pt x="43" y="0"/>
                  </a:lnTo>
                  <a:lnTo>
                    <a:pt x="113" y="186"/>
                  </a:lnTo>
                  <a:lnTo>
                    <a:pt x="184" y="0"/>
                  </a:lnTo>
                  <a:lnTo>
                    <a:pt x="223" y="0"/>
                  </a:lnTo>
                  <a:lnTo>
                    <a:pt x="223" y="223"/>
                  </a:lnTo>
                  <a:lnTo>
                    <a:pt x="195" y="223"/>
                  </a:lnTo>
                  <a:lnTo>
                    <a:pt x="195" y="40"/>
                  </a:lnTo>
                  <a:lnTo>
                    <a:pt x="124" y="223"/>
                  </a:lnTo>
                  <a:lnTo>
                    <a:pt x="99" y="223"/>
                  </a:lnTo>
                  <a:lnTo>
                    <a:pt x="28" y="40"/>
                  </a:lnTo>
                  <a:lnTo>
                    <a:pt x="28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18"/>
            <p:cNvSpPr>
              <a:spLocks noChangeArrowheads="1"/>
            </p:cNvSpPr>
            <p:nvPr/>
          </p:nvSpPr>
          <p:spPr bwMode="auto">
            <a:xfrm>
              <a:off x="7759782" y="5348656"/>
              <a:ext cx="55841" cy="59589"/>
            </a:xfrm>
            <a:custGeom>
              <a:avLst/>
              <a:gdLst>
                <a:gd name="T0" fmla="*/ 2147483646 w 153"/>
                <a:gd name="T1" fmla="*/ 2147483646 h 168"/>
                <a:gd name="T2" fmla="*/ 2147483646 w 153"/>
                <a:gd name="T3" fmla="*/ 2147483646 h 168"/>
                <a:gd name="T4" fmla="*/ 2147483646 w 153"/>
                <a:gd name="T5" fmla="*/ 2147483646 h 168"/>
                <a:gd name="T6" fmla="*/ 2147483646 w 153"/>
                <a:gd name="T7" fmla="*/ 2147483646 h 168"/>
                <a:gd name="T8" fmla="*/ 0 w 153"/>
                <a:gd name="T9" fmla="*/ 2147483646 h 168"/>
                <a:gd name="T10" fmla="*/ 2147483646 w 153"/>
                <a:gd name="T11" fmla="*/ 2147483646 h 168"/>
                <a:gd name="T12" fmla="*/ 2147483646 w 153"/>
                <a:gd name="T13" fmla="*/ 2147483646 h 168"/>
                <a:gd name="T14" fmla="*/ 2147483646 w 153"/>
                <a:gd name="T15" fmla="*/ 2147483646 h 168"/>
                <a:gd name="T16" fmla="*/ 2147483646 w 153"/>
                <a:gd name="T17" fmla="*/ 2147483646 h 168"/>
                <a:gd name="T18" fmla="*/ 2147483646 w 153"/>
                <a:gd name="T19" fmla="*/ 2147483646 h 168"/>
                <a:gd name="T20" fmla="*/ 2147483646 w 153"/>
                <a:gd name="T21" fmla="*/ 0 h 168"/>
                <a:gd name="T22" fmla="*/ 2147483646 w 153"/>
                <a:gd name="T23" fmla="*/ 2147483646 h 168"/>
                <a:gd name="T24" fmla="*/ 2147483646 w 153"/>
                <a:gd name="T25" fmla="*/ 2147483646 h 168"/>
                <a:gd name="T26" fmla="*/ 2147483646 w 153"/>
                <a:gd name="T27" fmla="*/ 2147483646 h 168"/>
                <a:gd name="T28" fmla="*/ 2147483646 w 153"/>
                <a:gd name="T29" fmla="*/ 2147483646 h 168"/>
                <a:gd name="T30" fmla="*/ 2147483646 w 153"/>
                <a:gd name="T31" fmla="*/ 2147483646 h 168"/>
                <a:gd name="T32" fmla="*/ 2147483646 w 153"/>
                <a:gd name="T33" fmla="*/ 2147483646 h 168"/>
                <a:gd name="T34" fmla="*/ 2147483646 w 153"/>
                <a:gd name="T35" fmla="*/ 2147483646 h 168"/>
                <a:gd name="T36" fmla="*/ 2147483646 w 153"/>
                <a:gd name="T37" fmla="*/ 2147483646 h 168"/>
                <a:gd name="T38" fmla="*/ 2147483646 w 153"/>
                <a:gd name="T39" fmla="*/ 2147483646 h 168"/>
                <a:gd name="T40" fmla="*/ 2147483646 w 153"/>
                <a:gd name="T41" fmla="*/ 2147483646 h 168"/>
                <a:gd name="T42" fmla="*/ 2147483646 w 153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8">
                  <a:moveTo>
                    <a:pt x="152" y="161"/>
                  </a:moveTo>
                  <a:cubicBezTo>
                    <a:pt x="147" y="164"/>
                    <a:pt x="141" y="167"/>
                    <a:pt x="132" y="167"/>
                  </a:cubicBezTo>
                  <a:cubicBezTo>
                    <a:pt x="118" y="167"/>
                    <a:pt x="110" y="158"/>
                    <a:pt x="110" y="141"/>
                  </a:cubicBezTo>
                  <a:cubicBezTo>
                    <a:pt x="96" y="158"/>
                    <a:pt x="76" y="167"/>
                    <a:pt x="53" y="167"/>
                  </a:cubicBezTo>
                  <a:cubicBezTo>
                    <a:pt x="25" y="167"/>
                    <a:pt x="0" y="153"/>
                    <a:pt x="0" y="122"/>
                  </a:cubicBezTo>
                  <a:cubicBezTo>
                    <a:pt x="0" y="85"/>
                    <a:pt x="28" y="77"/>
                    <a:pt x="53" y="71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6"/>
                    <a:pt x="87" y="23"/>
                    <a:pt x="70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5" y="54"/>
                  </a:lnTo>
                  <a:cubicBezTo>
                    <a:pt x="8" y="14"/>
                    <a:pt x="36" y="0"/>
                    <a:pt x="73" y="0"/>
                  </a:cubicBezTo>
                  <a:cubicBezTo>
                    <a:pt x="101" y="0"/>
                    <a:pt x="132" y="6"/>
                    <a:pt x="132" y="45"/>
                  </a:cubicBezTo>
                  <a:lnTo>
                    <a:pt x="132" y="127"/>
                  </a:lnTo>
                  <a:cubicBezTo>
                    <a:pt x="132" y="139"/>
                    <a:pt x="132" y="144"/>
                    <a:pt x="141" y="144"/>
                  </a:cubicBezTo>
                  <a:cubicBezTo>
                    <a:pt x="144" y="144"/>
                    <a:pt x="147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3"/>
                    <a:pt x="45" y="139"/>
                    <a:pt x="62" y="139"/>
                  </a:cubicBezTo>
                  <a:cubicBezTo>
                    <a:pt x="96" y="139"/>
                    <a:pt x="110" y="116"/>
                    <a:pt x="110" y="102"/>
                  </a:cubicBezTo>
                  <a:lnTo>
                    <a:pt x="110" y="77"/>
                  </a:lnTo>
                  <a:cubicBezTo>
                    <a:pt x="90" y="91"/>
                    <a:pt x="31" y="77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19"/>
            <p:cNvSpPr>
              <a:spLocks noChangeArrowheads="1"/>
            </p:cNvSpPr>
            <p:nvPr/>
          </p:nvSpPr>
          <p:spPr bwMode="auto">
            <a:xfrm>
              <a:off x="7819431" y="5346121"/>
              <a:ext cx="48227" cy="59589"/>
            </a:xfrm>
            <a:custGeom>
              <a:avLst/>
              <a:gdLst>
                <a:gd name="T0" fmla="*/ 2147483646 w 134"/>
                <a:gd name="T1" fmla="*/ 2147483646 h 164"/>
                <a:gd name="T2" fmla="*/ 2147483646 w 134"/>
                <a:gd name="T3" fmla="*/ 2147483646 h 164"/>
                <a:gd name="T4" fmla="*/ 2147483646 w 134"/>
                <a:gd name="T5" fmla="*/ 0 h 164"/>
                <a:gd name="T6" fmla="*/ 2147483646 w 134"/>
                <a:gd name="T7" fmla="*/ 2147483646 h 164"/>
                <a:gd name="T8" fmla="*/ 2147483646 w 134"/>
                <a:gd name="T9" fmla="*/ 2147483646 h 164"/>
                <a:gd name="T10" fmla="*/ 2147483646 w 134"/>
                <a:gd name="T11" fmla="*/ 2147483646 h 164"/>
                <a:gd name="T12" fmla="*/ 2147483646 w 134"/>
                <a:gd name="T13" fmla="*/ 2147483646 h 164"/>
                <a:gd name="T14" fmla="*/ 2147483646 w 134"/>
                <a:gd name="T15" fmla="*/ 2147483646 h 164"/>
                <a:gd name="T16" fmla="*/ 2147483646 w 134"/>
                <a:gd name="T17" fmla="*/ 2147483646 h 164"/>
                <a:gd name="T18" fmla="*/ 2147483646 w 134"/>
                <a:gd name="T19" fmla="*/ 2147483646 h 164"/>
                <a:gd name="T20" fmla="*/ 0 w 134"/>
                <a:gd name="T21" fmla="*/ 2147483646 h 164"/>
                <a:gd name="T22" fmla="*/ 0 w 134"/>
                <a:gd name="T23" fmla="*/ 2147483646 h 164"/>
                <a:gd name="T24" fmla="*/ 2147483646 w 134"/>
                <a:gd name="T25" fmla="*/ 2147483646 h 1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64">
                  <a:moveTo>
                    <a:pt x="25" y="2"/>
                  </a:moveTo>
                  <a:lnTo>
                    <a:pt x="25" y="28"/>
                  </a:lnTo>
                  <a:cubicBezTo>
                    <a:pt x="37" y="8"/>
                    <a:pt x="54" y="0"/>
                    <a:pt x="76" y="0"/>
                  </a:cubicBezTo>
                  <a:cubicBezTo>
                    <a:pt x="119" y="0"/>
                    <a:pt x="133" y="25"/>
                    <a:pt x="133" y="59"/>
                  </a:cubicBezTo>
                  <a:lnTo>
                    <a:pt x="133" y="163"/>
                  </a:lnTo>
                  <a:lnTo>
                    <a:pt x="107" y="163"/>
                  </a:lnTo>
                  <a:lnTo>
                    <a:pt x="107" y="53"/>
                  </a:lnTo>
                  <a:cubicBezTo>
                    <a:pt x="107" y="33"/>
                    <a:pt x="96" y="22"/>
                    <a:pt x="73" y="22"/>
                  </a:cubicBezTo>
                  <a:cubicBezTo>
                    <a:pt x="42" y="22"/>
                    <a:pt x="25" y="45"/>
                    <a:pt x="25" y="73"/>
                  </a:cubicBezTo>
                  <a:lnTo>
                    <a:pt x="25" y="163"/>
                  </a:lnTo>
                  <a:lnTo>
                    <a:pt x="0" y="163"/>
                  </a:lnTo>
                  <a:lnTo>
                    <a:pt x="0" y="2"/>
                  </a:lnTo>
                  <a:lnTo>
                    <a:pt x="25" y="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20"/>
            <p:cNvSpPr>
              <a:spLocks noChangeArrowheads="1"/>
            </p:cNvSpPr>
            <p:nvPr/>
          </p:nvSpPr>
          <p:spPr bwMode="auto">
            <a:xfrm>
              <a:off x="7876542" y="5325835"/>
              <a:ext cx="54573" cy="81141"/>
            </a:xfrm>
            <a:custGeom>
              <a:avLst/>
              <a:gdLst>
                <a:gd name="T0" fmla="*/ 2147483646 w 151"/>
                <a:gd name="T1" fmla="*/ 2147483646 h 227"/>
                <a:gd name="T2" fmla="*/ 2147483646 w 151"/>
                <a:gd name="T3" fmla="*/ 2147483646 h 227"/>
                <a:gd name="T4" fmla="*/ 2147483646 w 151"/>
                <a:gd name="T5" fmla="*/ 2147483646 h 227"/>
                <a:gd name="T6" fmla="*/ 2147483646 w 151"/>
                <a:gd name="T7" fmla="*/ 2147483646 h 227"/>
                <a:gd name="T8" fmla="*/ 2147483646 w 151"/>
                <a:gd name="T9" fmla="*/ 2147483646 h 227"/>
                <a:gd name="T10" fmla="*/ 0 w 151"/>
                <a:gd name="T11" fmla="*/ 2147483646 h 227"/>
                <a:gd name="T12" fmla="*/ 2147483646 w 151"/>
                <a:gd name="T13" fmla="*/ 2147483646 h 227"/>
                <a:gd name="T14" fmla="*/ 2147483646 w 151"/>
                <a:gd name="T15" fmla="*/ 2147483646 h 227"/>
                <a:gd name="T16" fmla="*/ 2147483646 w 151"/>
                <a:gd name="T17" fmla="*/ 2147483646 h 227"/>
                <a:gd name="T18" fmla="*/ 2147483646 w 151"/>
                <a:gd name="T19" fmla="*/ 0 h 227"/>
                <a:gd name="T20" fmla="*/ 2147483646 w 151"/>
                <a:gd name="T21" fmla="*/ 0 h 227"/>
                <a:gd name="T22" fmla="*/ 2147483646 w 151"/>
                <a:gd name="T23" fmla="*/ 2147483646 h 227"/>
                <a:gd name="T24" fmla="*/ 2147483646 w 151"/>
                <a:gd name="T25" fmla="*/ 2147483646 h 227"/>
                <a:gd name="T26" fmla="*/ 2147483646 w 151"/>
                <a:gd name="T27" fmla="*/ 2147483646 h 227"/>
                <a:gd name="T28" fmla="*/ 2147483646 w 151"/>
                <a:gd name="T29" fmla="*/ 2147483646 h 227"/>
                <a:gd name="T30" fmla="*/ 2147483646 w 151"/>
                <a:gd name="T31" fmla="*/ 2147483646 h 227"/>
                <a:gd name="T32" fmla="*/ 2147483646 w 151"/>
                <a:gd name="T33" fmla="*/ 2147483646 h 2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1" h="227">
                  <a:moveTo>
                    <a:pt x="150" y="223"/>
                  </a:moveTo>
                  <a:lnTo>
                    <a:pt x="124" y="223"/>
                  </a:lnTo>
                  <a:lnTo>
                    <a:pt x="124" y="201"/>
                  </a:lnTo>
                  <a:cubicBezTo>
                    <a:pt x="116" y="218"/>
                    <a:pt x="96" y="226"/>
                    <a:pt x="73" y="226"/>
                  </a:cubicBezTo>
                  <a:cubicBezTo>
                    <a:pt x="26" y="226"/>
                    <a:pt x="0" y="186"/>
                    <a:pt x="0" y="141"/>
                  </a:cubicBezTo>
                  <a:cubicBezTo>
                    <a:pt x="0" y="96"/>
                    <a:pt x="26" y="57"/>
                    <a:pt x="73" y="57"/>
                  </a:cubicBezTo>
                  <a:cubicBezTo>
                    <a:pt x="90" y="57"/>
                    <a:pt x="113" y="62"/>
                    <a:pt x="124" y="82"/>
                  </a:cubicBezTo>
                  <a:lnTo>
                    <a:pt x="124" y="0"/>
                  </a:lnTo>
                  <a:lnTo>
                    <a:pt x="150" y="0"/>
                  </a:lnTo>
                  <a:lnTo>
                    <a:pt x="150" y="223"/>
                  </a:lnTo>
                  <a:close/>
                  <a:moveTo>
                    <a:pt x="76" y="203"/>
                  </a:moveTo>
                  <a:cubicBezTo>
                    <a:pt x="113" y="203"/>
                    <a:pt x="124" y="172"/>
                    <a:pt x="124" y="144"/>
                  </a:cubicBezTo>
                  <a:cubicBezTo>
                    <a:pt x="124" y="113"/>
                    <a:pt x="110" y="82"/>
                    <a:pt x="73" y="82"/>
                  </a:cubicBezTo>
                  <a:cubicBezTo>
                    <a:pt x="37" y="82"/>
                    <a:pt x="26" y="113"/>
                    <a:pt x="26" y="144"/>
                  </a:cubicBezTo>
                  <a:cubicBezTo>
                    <a:pt x="26" y="175"/>
                    <a:pt x="42" y="203"/>
                    <a:pt x="76" y="203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21"/>
            <p:cNvSpPr>
              <a:spLocks noChangeArrowheads="1"/>
            </p:cNvSpPr>
            <p:nvPr/>
          </p:nvSpPr>
          <p:spPr bwMode="auto">
            <a:xfrm>
              <a:off x="7938729" y="5348656"/>
              <a:ext cx="55841" cy="59589"/>
            </a:xfrm>
            <a:custGeom>
              <a:avLst/>
              <a:gdLst>
                <a:gd name="T0" fmla="*/ 2147483646 w 154"/>
                <a:gd name="T1" fmla="*/ 2147483646 h 168"/>
                <a:gd name="T2" fmla="*/ 2147483646 w 154"/>
                <a:gd name="T3" fmla="*/ 2147483646 h 168"/>
                <a:gd name="T4" fmla="*/ 2147483646 w 154"/>
                <a:gd name="T5" fmla="*/ 2147483646 h 168"/>
                <a:gd name="T6" fmla="*/ 2147483646 w 154"/>
                <a:gd name="T7" fmla="*/ 2147483646 h 168"/>
                <a:gd name="T8" fmla="*/ 0 w 154"/>
                <a:gd name="T9" fmla="*/ 2147483646 h 168"/>
                <a:gd name="T10" fmla="*/ 2147483646 w 154"/>
                <a:gd name="T11" fmla="*/ 2147483646 h 168"/>
                <a:gd name="T12" fmla="*/ 2147483646 w 154"/>
                <a:gd name="T13" fmla="*/ 2147483646 h 168"/>
                <a:gd name="T14" fmla="*/ 2147483646 w 154"/>
                <a:gd name="T15" fmla="*/ 2147483646 h 168"/>
                <a:gd name="T16" fmla="*/ 2147483646 w 154"/>
                <a:gd name="T17" fmla="*/ 2147483646 h 168"/>
                <a:gd name="T18" fmla="*/ 2147483646 w 154"/>
                <a:gd name="T19" fmla="*/ 2147483646 h 168"/>
                <a:gd name="T20" fmla="*/ 2147483646 w 154"/>
                <a:gd name="T21" fmla="*/ 0 h 168"/>
                <a:gd name="T22" fmla="*/ 2147483646 w 154"/>
                <a:gd name="T23" fmla="*/ 2147483646 h 168"/>
                <a:gd name="T24" fmla="*/ 2147483646 w 154"/>
                <a:gd name="T25" fmla="*/ 2147483646 h 168"/>
                <a:gd name="T26" fmla="*/ 2147483646 w 154"/>
                <a:gd name="T27" fmla="*/ 2147483646 h 168"/>
                <a:gd name="T28" fmla="*/ 2147483646 w 154"/>
                <a:gd name="T29" fmla="*/ 2147483646 h 168"/>
                <a:gd name="T30" fmla="*/ 2147483646 w 154"/>
                <a:gd name="T31" fmla="*/ 2147483646 h 168"/>
                <a:gd name="T32" fmla="*/ 2147483646 w 154"/>
                <a:gd name="T33" fmla="*/ 2147483646 h 168"/>
                <a:gd name="T34" fmla="*/ 2147483646 w 154"/>
                <a:gd name="T35" fmla="*/ 2147483646 h 168"/>
                <a:gd name="T36" fmla="*/ 2147483646 w 154"/>
                <a:gd name="T37" fmla="*/ 2147483646 h 168"/>
                <a:gd name="T38" fmla="*/ 2147483646 w 154"/>
                <a:gd name="T39" fmla="*/ 2147483646 h 168"/>
                <a:gd name="T40" fmla="*/ 2147483646 w 154"/>
                <a:gd name="T41" fmla="*/ 2147483646 h 168"/>
                <a:gd name="T42" fmla="*/ 2147483646 w 154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4" h="168">
                  <a:moveTo>
                    <a:pt x="153" y="161"/>
                  </a:moveTo>
                  <a:cubicBezTo>
                    <a:pt x="147" y="164"/>
                    <a:pt x="142" y="167"/>
                    <a:pt x="133" y="167"/>
                  </a:cubicBezTo>
                  <a:cubicBezTo>
                    <a:pt x="119" y="167"/>
                    <a:pt x="111" y="158"/>
                    <a:pt x="111" y="141"/>
                  </a:cubicBezTo>
                  <a:cubicBezTo>
                    <a:pt x="96" y="158"/>
                    <a:pt x="77" y="167"/>
                    <a:pt x="54" y="167"/>
                  </a:cubicBezTo>
                  <a:cubicBezTo>
                    <a:pt x="26" y="167"/>
                    <a:pt x="0" y="153"/>
                    <a:pt x="0" y="122"/>
                  </a:cubicBezTo>
                  <a:cubicBezTo>
                    <a:pt x="0" y="85"/>
                    <a:pt x="29" y="77"/>
                    <a:pt x="54" y="71"/>
                  </a:cubicBezTo>
                  <a:cubicBezTo>
                    <a:pt x="82" y="65"/>
                    <a:pt x="108" y="68"/>
                    <a:pt x="108" y="48"/>
                  </a:cubicBezTo>
                  <a:cubicBezTo>
                    <a:pt x="108" y="26"/>
                    <a:pt x="88" y="23"/>
                    <a:pt x="71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6" y="54"/>
                  </a:lnTo>
                  <a:cubicBezTo>
                    <a:pt x="9" y="14"/>
                    <a:pt x="37" y="0"/>
                    <a:pt x="74" y="0"/>
                  </a:cubicBezTo>
                  <a:cubicBezTo>
                    <a:pt x="102" y="0"/>
                    <a:pt x="133" y="6"/>
                    <a:pt x="133" y="45"/>
                  </a:cubicBezTo>
                  <a:lnTo>
                    <a:pt x="133" y="127"/>
                  </a:lnTo>
                  <a:cubicBezTo>
                    <a:pt x="133" y="139"/>
                    <a:pt x="133" y="144"/>
                    <a:pt x="142" y="144"/>
                  </a:cubicBezTo>
                  <a:cubicBezTo>
                    <a:pt x="144" y="144"/>
                    <a:pt x="147" y="144"/>
                    <a:pt x="150" y="141"/>
                  </a:cubicBezTo>
                  <a:lnTo>
                    <a:pt x="150" y="161"/>
                  </a:lnTo>
                  <a:lnTo>
                    <a:pt x="153" y="161"/>
                  </a:lnTo>
                  <a:close/>
                  <a:moveTo>
                    <a:pt x="31" y="116"/>
                  </a:moveTo>
                  <a:cubicBezTo>
                    <a:pt x="31" y="133"/>
                    <a:pt x="46" y="139"/>
                    <a:pt x="63" y="139"/>
                  </a:cubicBezTo>
                  <a:cubicBezTo>
                    <a:pt x="96" y="139"/>
                    <a:pt x="111" y="116"/>
                    <a:pt x="111" y="102"/>
                  </a:cubicBezTo>
                  <a:lnTo>
                    <a:pt x="111" y="77"/>
                  </a:lnTo>
                  <a:cubicBezTo>
                    <a:pt x="91" y="91"/>
                    <a:pt x="31" y="77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22"/>
            <p:cNvSpPr>
              <a:spLocks noChangeArrowheads="1"/>
            </p:cNvSpPr>
            <p:nvPr/>
          </p:nvSpPr>
          <p:spPr bwMode="auto">
            <a:xfrm>
              <a:off x="7999647" y="5325835"/>
              <a:ext cx="8883" cy="81141"/>
            </a:xfrm>
            <a:custGeom>
              <a:avLst/>
              <a:gdLst>
                <a:gd name="T0" fmla="*/ 0 w 26"/>
                <a:gd name="T1" fmla="*/ 0 h 224"/>
                <a:gd name="T2" fmla="*/ 2147483646 w 26"/>
                <a:gd name="T3" fmla="*/ 0 h 224"/>
                <a:gd name="T4" fmla="*/ 2147483646 w 26"/>
                <a:gd name="T5" fmla="*/ 2147483646 h 224"/>
                <a:gd name="T6" fmla="*/ 0 w 26"/>
                <a:gd name="T7" fmla="*/ 2147483646 h 224"/>
                <a:gd name="T8" fmla="*/ 0 w 26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224">
                  <a:moveTo>
                    <a:pt x="0" y="0"/>
                  </a:moveTo>
                  <a:lnTo>
                    <a:pt x="25" y="0"/>
                  </a:lnTo>
                  <a:lnTo>
                    <a:pt x="25" y="223"/>
                  </a:lnTo>
                  <a:lnTo>
                    <a:pt x="0" y="22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23"/>
            <p:cNvSpPr>
              <a:spLocks noChangeArrowheads="1"/>
            </p:cNvSpPr>
            <p:nvPr/>
          </p:nvSpPr>
          <p:spPr bwMode="auto">
            <a:xfrm>
              <a:off x="8017414" y="5348656"/>
              <a:ext cx="54572" cy="59589"/>
            </a:xfrm>
            <a:custGeom>
              <a:avLst/>
              <a:gdLst>
                <a:gd name="T0" fmla="*/ 2147483646 w 153"/>
                <a:gd name="T1" fmla="*/ 2147483646 h 168"/>
                <a:gd name="T2" fmla="*/ 2147483646 w 153"/>
                <a:gd name="T3" fmla="*/ 2147483646 h 168"/>
                <a:gd name="T4" fmla="*/ 2147483646 w 153"/>
                <a:gd name="T5" fmla="*/ 2147483646 h 168"/>
                <a:gd name="T6" fmla="*/ 2147483646 w 153"/>
                <a:gd name="T7" fmla="*/ 2147483646 h 168"/>
                <a:gd name="T8" fmla="*/ 0 w 153"/>
                <a:gd name="T9" fmla="*/ 2147483646 h 168"/>
                <a:gd name="T10" fmla="*/ 2147483646 w 153"/>
                <a:gd name="T11" fmla="*/ 2147483646 h 168"/>
                <a:gd name="T12" fmla="*/ 2147483646 w 153"/>
                <a:gd name="T13" fmla="*/ 2147483646 h 168"/>
                <a:gd name="T14" fmla="*/ 2147483646 w 153"/>
                <a:gd name="T15" fmla="*/ 2147483646 h 168"/>
                <a:gd name="T16" fmla="*/ 2147483646 w 153"/>
                <a:gd name="T17" fmla="*/ 2147483646 h 168"/>
                <a:gd name="T18" fmla="*/ 2147483646 w 153"/>
                <a:gd name="T19" fmla="*/ 2147483646 h 168"/>
                <a:gd name="T20" fmla="*/ 2147483646 w 153"/>
                <a:gd name="T21" fmla="*/ 0 h 168"/>
                <a:gd name="T22" fmla="*/ 2147483646 w 153"/>
                <a:gd name="T23" fmla="*/ 2147483646 h 168"/>
                <a:gd name="T24" fmla="*/ 2147483646 w 153"/>
                <a:gd name="T25" fmla="*/ 2147483646 h 168"/>
                <a:gd name="T26" fmla="*/ 2147483646 w 153"/>
                <a:gd name="T27" fmla="*/ 2147483646 h 168"/>
                <a:gd name="T28" fmla="*/ 2147483646 w 153"/>
                <a:gd name="T29" fmla="*/ 2147483646 h 168"/>
                <a:gd name="T30" fmla="*/ 2147483646 w 153"/>
                <a:gd name="T31" fmla="*/ 2147483646 h 168"/>
                <a:gd name="T32" fmla="*/ 2147483646 w 153"/>
                <a:gd name="T33" fmla="*/ 2147483646 h 168"/>
                <a:gd name="T34" fmla="*/ 2147483646 w 153"/>
                <a:gd name="T35" fmla="*/ 2147483646 h 168"/>
                <a:gd name="T36" fmla="*/ 2147483646 w 153"/>
                <a:gd name="T37" fmla="*/ 2147483646 h 168"/>
                <a:gd name="T38" fmla="*/ 2147483646 w 153"/>
                <a:gd name="T39" fmla="*/ 2147483646 h 168"/>
                <a:gd name="T40" fmla="*/ 2147483646 w 153"/>
                <a:gd name="T41" fmla="*/ 2147483646 h 168"/>
                <a:gd name="T42" fmla="*/ 2147483646 w 153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8">
                  <a:moveTo>
                    <a:pt x="152" y="161"/>
                  </a:moveTo>
                  <a:cubicBezTo>
                    <a:pt x="146" y="164"/>
                    <a:pt x="141" y="167"/>
                    <a:pt x="132" y="167"/>
                  </a:cubicBezTo>
                  <a:cubicBezTo>
                    <a:pt x="118" y="167"/>
                    <a:pt x="110" y="158"/>
                    <a:pt x="110" y="141"/>
                  </a:cubicBezTo>
                  <a:cubicBezTo>
                    <a:pt x="96" y="158"/>
                    <a:pt x="76" y="167"/>
                    <a:pt x="53" y="167"/>
                  </a:cubicBezTo>
                  <a:cubicBezTo>
                    <a:pt x="25" y="167"/>
                    <a:pt x="0" y="153"/>
                    <a:pt x="0" y="122"/>
                  </a:cubicBezTo>
                  <a:cubicBezTo>
                    <a:pt x="0" y="85"/>
                    <a:pt x="28" y="77"/>
                    <a:pt x="53" y="71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6"/>
                    <a:pt x="87" y="23"/>
                    <a:pt x="70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5" y="54"/>
                  </a:lnTo>
                  <a:cubicBezTo>
                    <a:pt x="8" y="14"/>
                    <a:pt x="36" y="0"/>
                    <a:pt x="73" y="0"/>
                  </a:cubicBezTo>
                  <a:cubicBezTo>
                    <a:pt x="101" y="0"/>
                    <a:pt x="132" y="6"/>
                    <a:pt x="132" y="45"/>
                  </a:cubicBezTo>
                  <a:lnTo>
                    <a:pt x="132" y="127"/>
                  </a:lnTo>
                  <a:cubicBezTo>
                    <a:pt x="132" y="139"/>
                    <a:pt x="132" y="144"/>
                    <a:pt x="141" y="144"/>
                  </a:cubicBezTo>
                  <a:cubicBezTo>
                    <a:pt x="144" y="144"/>
                    <a:pt x="146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3"/>
                    <a:pt x="45" y="139"/>
                    <a:pt x="62" y="139"/>
                  </a:cubicBezTo>
                  <a:cubicBezTo>
                    <a:pt x="96" y="139"/>
                    <a:pt x="110" y="116"/>
                    <a:pt x="110" y="102"/>
                  </a:cubicBezTo>
                  <a:lnTo>
                    <a:pt x="110" y="77"/>
                  </a:lnTo>
                  <a:cubicBezTo>
                    <a:pt x="90" y="91"/>
                    <a:pt x="31" y="77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124"/>
            <p:cNvSpPr>
              <a:spLocks noChangeArrowheads="1"/>
            </p:cNvSpPr>
            <p:nvPr/>
          </p:nvSpPr>
          <p:spPr bwMode="auto">
            <a:xfrm>
              <a:off x="8070717" y="5346121"/>
              <a:ext cx="55841" cy="81141"/>
            </a:xfrm>
            <a:custGeom>
              <a:avLst/>
              <a:gdLst>
                <a:gd name="T0" fmla="*/ 2147483646 w 154"/>
                <a:gd name="T1" fmla="*/ 2147483646 h 226"/>
                <a:gd name="T2" fmla="*/ 2147483646 w 154"/>
                <a:gd name="T3" fmla="*/ 2147483646 h 226"/>
                <a:gd name="T4" fmla="*/ 2147483646 w 154"/>
                <a:gd name="T5" fmla="*/ 2147483646 h 226"/>
                <a:gd name="T6" fmla="*/ 2147483646 w 154"/>
                <a:gd name="T7" fmla="*/ 2147483646 h 226"/>
                <a:gd name="T8" fmla="*/ 2147483646 w 154"/>
                <a:gd name="T9" fmla="*/ 2147483646 h 226"/>
                <a:gd name="T10" fmla="*/ 2147483646 w 154"/>
                <a:gd name="T11" fmla="*/ 2147483646 h 226"/>
                <a:gd name="T12" fmla="*/ 2147483646 w 154"/>
                <a:gd name="T13" fmla="*/ 2147483646 h 226"/>
                <a:gd name="T14" fmla="*/ 0 w 154"/>
                <a:gd name="T15" fmla="*/ 0 h 226"/>
                <a:gd name="T16" fmla="*/ 2147483646 w 154"/>
                <a:gd name="T17" fmla="*/ 0 h 226"/>
                <a:gd name="T18" fmla="*/ 2147483646 w 154"/>
                <a:gd name="T19" fmla="*/ 2147483646 h 226"/>
                <a:gd name="T20" fmla="*/ 2147483646 w 154"/>
                <a:gd name="T21" fmla="*/ 2147483646 h 226"/>
                <a:gd name="T22" fmla="*/ 2147483646 w 154"/>
                <a:gd name="T23" fmla="*/ 0 h 226"/>
                <a:gd name="T24" fmla="*/ 2147483646 w 154"/>
                <a:gd name="T25" fmla="*/ 0 h 226"/>
                <a:gd name="T26" fmla="*/ 2147483646 w 154"/>
                <a:gd name="T27" fmla="*/ 2147483646 h 2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4" h="226">
                  <a:moveTo>
                    <a:pt x="82" y="183"/>
                  </a:moveTo>
                  <a:cubicBezTo>
                    <a:pt x="71" y="214"/>
                    <a:pt x="59" y="225"/>
                    <a:pt x="34" y="225"/>
                  </a:cubicBezTo>
                  <a:cubicBezTo>
                    <a:pt x="28" y="225"/>
                    <a:pt x="23" y="225"/>
                    <a:pt x="17" y="222"/>
                  </a:cubicBezTo>
                  <a:lnTo>
                    <a:pt x="17" y="200"/>
                  </a:lnTo>
                  <a:cubicBezTo>
                    <a:pt x="23" y="203"/>
                    <a:pt x="28" y="203"/>
                    <a:pt x="31" y="203"/>
                  </a:cubicBezTo>
                  <a:cubicBezTo>
                    <a:pt x="42" y="203"/>
                    <a:pt x="48" y="197"/>
                    <a:pt x="54" y="189"/>
                  </a:cubicBezTo>
                  <a:lnTo>
                    <a:pt x="65" y="16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79" y="132"/>
                  </a:lnTo>
                  <a:lnTo>
                    <a:pt x="124" y="0"/>
                  </a:lnTo>
                  <a:lnTo>
                    <a:pt x="153" y="0"/>
                  </a:lnTo>
                  <a:lnTo>
                    <a:pt x="82" y="18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25"/>
            <p:cNvSpPr>
              <a:spLocks noChangeArrowheads="1"/>
            </p:cNvSpPr>
            <p:nvPr/>
          </p:nvSpPr>
          <p:spPr bwMode="auto">
            <a:xfrm>
              <a:off x="8157017" y="5325835"/>
              <a:ext cx="63456" cy="81141"/>
            </a:xfrm>
            <a:custGeom>
              <a:avLst/>
              <a:gdLst>
                <a:gd name="T0" fmla="*/ 2147483646 w 176"/>
                <a:gd name="T1" fmla="*/ 0 h 224"/>
                <a:gd name="T2" fmla="*/ 2147483646 w 176"/>
                <a:gd name="T3" fmla="*/ 0 h 224"/>
                <a:gd name="T4" fmla="*/ 2147483646 w 176"/>
                <a:gd name="T5" fmla="*/ 2147483646 h 224"/>
                <a:gd name="T6" fmla="*/ 2147483646 w 176"/>
                <a:gd name="T7" fmla="*/ 2147483646 h 224"/>
                <a:gd name="T8" fmla="*/ 2147483646 w 176"/>
                <a:gd name="T9" fmla="*/ 2147483646 h 224"/>
                <a:gd name="T10" fmla="*/ 2147483646 w 176"/>
                <a:gd name="T11" fmla="*/ 2147483646 h 224"/>
                <a:gd name="T12" fmla="*/ 2147483646 w 176"/>
                <a:gd name="T13" fmla="*/ 2147483646 h 224"/>
                <a:gd name="T14" fmla="*/ 2147483646 w 176"/>
                <a:gd name="T15" fmla="*/ 2147483646 h 224"/>
                <a:gd name="T16" fmla="*/ 0 w 176"/>
                <a:gd name="T17" fmla="*/ 2147483646 h 224"/>
                <a:gd name="T18" fmla="*/ 0 w 176"/>
                <a:gd name="T19" fmla="*/ 0 h 224"/>
                <a:gd name="T20" fmla="*/ 2147483646 w 176"/>
                <a:gd name="T21" fmla="*/ 0 h 224"/>
                <a:gd name="T22" fmla="*/ 2147483646 w 176"/>
                <a:gd name="T23" fmla="*/ 2147483646 h 224"/>
                <a:gd name="T24" fmla="*/ 2147483646 w 176"/>
                <a:gd name="T25" fmla="*/ 2147483646 h 224"/>
                <a:gd name="T26" fmla="*/ 2147483646 w 176"/>
                <a:gd name="T27" fmla="*/ 2147483646 h 224"/>
                <a:gd name="T28" fmla="*/ 2147483646 w 176"/>
                <a:gd name="T29" fmla="*/ 2147483646 h 224"/>
                <a:gd name="T30" fmla="*/ 2147483646 w 176"/>
                <a:gd name="T31" fmla="*/ 2147483646 h 224"/>
                <a:gd name="T32" fmla="*/ 2147483646 w 176"/>
                <a:gd name="T33" fmla="*/ 2147483646 h 224"/>
                <a:gd name="T34" fmla="*/ 2147483646 w 176"/>
                <a:gd name="T35" fmla="*/ 2147483646 h 224"/>
                <a:gd name="T36" fmla="*/ 2147483646 w 176"/>
                <a:gd name="T37" fmla="*/ 2147483646 h 224"/>
                <a:gd name="T38" fmla="*/ 2147483646 w 176"/>
                <a:gd name="T39" fmla="*/ 2147483646 h 224"/>
                <a:gd name="T40" fmla="*/ 2147483646 w 176"/>
                <a:gd name="T41" fmla="*/ 2147483646 h 224"/>
                <a:gd name="T42" fmla="*/ 2147483646 w 176"/>
                <a:gd name="T43" fmla="*/ 2147483646 h 224"/>
                <a:gd name="T44" fmla="*/ 2147483646 w 176"/>
                <a:gd name="T45" fmla="*/ 2147483646 h 2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6" h="224">
                  <a:moveTo>
                    <a:pt x="3" y="0"/>
                  </a:moveTo>
                  <a:lnTo>
                    <a:pt x="82" y="0"/>
                  </a:lnTo>
                  <a:cubicBezTo>
                    <a:pt x="102" y="0"/>
                    <a:pt x="127" y="1"/>
                    <a:pt x="141" y="9"/>
                  </a:cubicBezTo>
                  <a:cubicBezTo>
                    <a:pt x="155" y="18"/>
                    <a:pt x="167" y="34"/>
                    <a:pt x="167" y="54"/>
                  </a:cubicBezTo>
                  <a:cubicBezTo>
                    <a:pt x="167" y="76"/>
                    <a:pt x="155" y="96"/>
                    <a:pt x="133" y="105"/>
                  </a:cubicBezTo>
                  <a:cubicBezTo>
                    <a:pt x="161" y="110"/>
                    <a:pt x="175" y="130"/>
                    <a:pt x="175" y="158"/>
                  </a:cubicBezTo>
                  <a:cubicBezTo>
                    <a:pt x="175" y="189"/>
                    <a:pt x="153" y="223"/>
                    <a:pt x="107" y="223"/>
                  </a:cubicBezTo>
                  <a:lnTo>
                    <a:pt x="0" y="223"/>
                  </a:lnTo>
                  <a:lnTo>
                    <a:pt x="0" y="0"/>
                  </a:lnTo>
                  <a:lnTo>
                    <a:pt x="3" y="0"/>
                  </a:lnTo>
                  <a:close/>
                  <a:moveTo>
                    <a:pt x="31" y="96"/>
                  </a:moveTo>
                  <a:lnTo>
                    <a:pt x="90" y="96"/>
                  </a:lnTo>
                  <a:cubicBezTo>
                    <a:pt x="124" y="96"/>
                    <a:pt x="138" y="85"/>
                    <a:pt x="138" y="60"/>
                  </a:cubicBezTo>
                  <a:cubicBezTo>
                    <a:pt x="138" y="28"/>
                    <a:pt x="116" y="26"/>
                    <a:pt x="90" y="26"/>
                  </a:cubicBezTo>
                  <a:lnTo>
                    <a:pt x="31" y="26"/>
                  </a:lnTo>
                  <a:lnTo>
                    <a:pt x="31" y="96"/>
                  </a:lnTo>
                  <a:close/>
                  <a:moveTo>
                    <a:pt x="31" y="198"/>
                  </a:moveTo>
                  <a:lnTo>
                    <a:pt x="105" y="198"/>
                  </a:lnTo>
                  <a:cubicBezTo>
                    <a:pt x="130" y="198"/>
                    <a:pt x="147" y="184"/>
                    <a:pt x="147" y="158"/>
                  </a:cubicBezTo>
                  <a:cubicBezTo>
                    <a:pt x="147" y="130"/>
                    <a:pt x="124" y="122"/>
                    <a:pt x="99" y="122"/>
                  </a:cubicBezTo>
                  <a:lnTo>
                    <a:pt x="31" y="122"/>
                  </a:lnTo>
                  <a:lnTo>
                    <a:pt x="31" y="198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126"/>
            <p:cNvSpPr>
              <a:spLocks noChangeArrowheads="1"/>
            </p:cNvSpPr>
            <p:nvPr/>
          </p:nvSpPr>
          <p:spPr bwMode="auto">
            <a:xfrm>
              <a:off x="8226819" y="5348656"/>
              <a:ext cx="54573" cy="59589"/>
            </a:xfrm>
            <a:custGeom>
              <a:avLst/>
              <a:gdLst>
                <a:gd name="T0" fmla="*/ 2147483646 w 153"/>
                <a:gd name="T1" fmla="*/ 2147483646 h 168"/>
                <a:gd name="T2" fmla="*/ 2147483646 w 153"/>
                <a:gd name="T3" fmla="*/ 2147483646 h 168"/>
                <a:gd name="T4" fmla="*/ 2147483646 w 153"/>
                <a:gd name="T5" fmla="*/ 2147483646 h 168"/>
                <a:gd name="T6" fmla="*/ 2147483646 w 153"/>
                <a:gd name="T7" fmla="*/ 2147483646 h 168"/>
                <a:gd name="T8" fmla="*/ 0 w 153"/>
                <a:gd name="T9" fmla="*/ 2147483646 h 168"/>
                <a:gd name="T10" fmla="*/ 2147483646 w 153"/>
                <a:gd name="T11" fmla="*/ 2147483646 h 168"/>
                <a:gd name="T12" fmla="*/ 2147483646 w 153"/>
                <a:gd name="T13" fmla="*/ 2147483646 h 168"/>
                <a:gd name="T14" fmla="*/ 2147483646 w 153"/>
                <a:gd name="T15" fmla="*/ 2147483646 h 168"/>
                <a:gd name="T16" fmla="*/ 2147483646 w 153"/>
                <a:gd name="T17" fmla="*/ 2147483646 h 168"/>
                <a:gd name="T18" fmla="*/ 2147483646 w 153"/>
                <a:gd name="T19" fmla="*/ 2147483646 h 168"/>
                <a:gd name="T20" fmla="*/ 2147483646 w 153"/>
                <a:gd name="T21" fmla="*/ 0 h 168"/>
                <a:gd name="T22" fmla="*/ 2147483646 w 153"/>
                <a:gd name="T23" fmla="*/ 2147483646 h 168"/>
                <a:gd name="T24" fmla="*/ 2147483646 w 153"/>
                <a:gd name="T25" fmla="*/ 2147483646 h 168"/>
                <a:gd name="T26" fmla="*/ 2147483646 w 153"/>
                <a:gd name="T27" fmla="*/ 2147483646 h 168"/>
                <a:gd name="T28" fmla="*/ 2147483646 w 153"/>
                <a:gd name="T29" fmla="*/ 2147483646 h 168"/>
                <a:gd name="T30" fmla="*/ 2147483646 w 153"/>
                <a:gd name="T31" fmla="*/ 2147483646 h 168"/>
                <a:gd name="T32" fmla="*/ 2147483646 w 153"/>
                <a:gd name="T33" fmla="*/ 2147483646 h 168"/>
                <a:gd name="T34" fmla="*/ 2147483646 w 153"/>
                <a:gd name="T35" fmla="*/ 2147483646 h 168"/>
                <a:gd name="T36" fmla="*/ 2147483646 w 153"/>
                <a:gd name="T37" fmla="*/ 2147483646 h 168"/>
                <a:gd name="T38" fmla="*/ 2147483646 w 153"/>
                <a:gd name="T39" fmla="*/ 2147483646 h 168"/>
                <a:gd name="T40" fmla="*/ 2147483646 w 153"/>
                <a:gd name="T41" fmla="*/ 2147483646 h 168"/>
                <a:gd name="T42" fmla="*/ 2147483646 w 153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8">
                  <a:moveTo>
                    <a:pt x="152" y="161"/>
                  </a:moveTo>
                  <a:cubicBezTo>
                    <a:pt x="147" y="164"/>
                    <a:pt x="141" y="167"/>
                    <a:pt x="133" y="167"/>
                  </a:cubicBezTo>
                  <a:cubicBezTo>
                    <a:pt x="119" y="167"/>
                    <a:pt x="110" y="158"/>
                    <a:pt x="110" y="141"/>
                  </a:cubicBezTo>
                  <a:cubicBezTo>
                    <a:pt x="96" y="158"/>
                    <a:pt x="76" y="167"/>
                    <a:pt x="54" y="167"/>
                  </a:cubicBezTo>
                  <a:cubicBezTo>
                    <a:pt x="25" y="167"/>
                    <a:pt x="0" y="153"/>
                    <a:pt x="0" y="122"/>
                  </a:cubicBezTo>
                  <a:cubicBezTo>
                    <a:pt x="0" y="85"/>
                    <a:pt x="28" y="77"/>
                    <a:pt x="54" y="71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6"/>
                    <a:pt x="88" y="23"/>
                    <a:pt x="71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6" y="54"/>
                  </a:lnTo>
                  <a:cubicBezTo>
                    <a:pt x="9" y="14"/>
                    <a:pt x="37" y="0"/>
                    <a:pt x="73" y="0"/>
                  </a:cubicBezTo>
                  <a:cubicBezTo>
                    <a:pt x="102" y="0"/>
                    <a:pt x="133" y="6"/>
                    <a:pt x="133" y="45"/>
                  </a:cubicBezTo>
                  <a:lnTo>
                    <a:pt x="133" y="127"/>
                  </a:lnTo>
                  <a:cubicBezTo>
                    <a:pt x="133" y="139"/>
                    <a:pt x="133" y="144"/>
                    <a:pt x="141" y="144"/>
                  </a:cubicBezTo>
                  <a:cubicBezTo>
                    <a:pt x="144" y="144"/>
                    <a:pt x="147" y="144"/>
                    <a:pt x="150" y="141"/>
                  </a:cubicBezTo>
                  <a:lnTo>
                    <a:pt x="150" y="161"/>
                  </a:lnTo>
                  <a:lnTo>
                    <a:pt x="152" y="161"/>
                  </a:lnTo>
                  <a:close/>
                  <a:moveTo>
                    <a:pt x="28" y="116"/>
                  </a:moveTo>
                  <a:cubicBezTo>
                    <a:pt x="28" y="133"/>
                    <a:pt x="42" y="139"/>
                    <a:pt x="59" y="139"/>
                  </a:cubicBezTo>
                  <a:cubicBezTo>
                    <a:pt x="93" y="139"/>
                    <a:pt x="107" y="116"/>
                    <a:pt x="107" y="102"/>
                  </a:cubicBezTo>
                  <a:lnTo>
                    <a:pt x="107" y="77"/>
                  </a:lnTo>
                  <a:cubicBezTo>
                    <a:pt x="88" y="91"/>
                    <a:pt x="28" y="77"/>
                    <a:pt x="28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127"/>
            <p:cNvSpPr>
              <a:spLocks noChangeArrowheads="1"/>
            </p:cNvSpPr>
            <p:nvPr/>
          </p:nvSpPr>
          <p:spPr bwMode="auto">
            <a:xfrm>
              <a:off x="8280122" y="5346121"/>
              <a:ext cx="55841" cy="81141"/>
            </a:xfrm>
            <a:custGeom>
              <a:avLst/>
              <a:gdLst>
                <a:gd name="T0" fmla="*/ 2147483646 w 153"/>
                <a:gd name="T1" fmla="*/ 2147483646 h 226"/>
                <a:gd name="T2" fmla="*/ 2147483646 w 153"/>
                <a:gd name="T3" fmla="*/ 2147483646 h 226"/>
                <a:gd name="T4" fmla="*/ 2147483646 w 153"/>
                <a:gd name="T5" fmla="*/ 2147483646 h 226"/>
                <a:gd name="T6" fmla="*/ 2147483646 w 153"/>
                <a:gd name="T7" fmla="*/ 2147483646 h 226"/>
                <a:gd name="T8" fmla="*/ 2147483646 w 153"/>
                <a:gd name="T9" fmla="*/ 2147483646 h 226"/>
                <a:gd name="T10" fmla="*/ 2147483646 w 153"/>
                <a:gd name="T11" fmla="*/ 2147483646 h 226"/>
                <a:gd name="T12" fmla="*/ 2147483646 w 153"/>
                <a:gd name="T13" fmla="*/ 2147483646 h 226"/>
                <a:gd name="T14" fmla="*/ 0 w 153"/>
                <a:gd name="T15" fmla="*/ 0 h 226"/>
                <a:gd name="T16" fmla="*/ 2147483646 w 153"/>
                <a:gd name="T17" fmla="*/ 0 h 226"/>
                <a:gd name="T18" fmla="*/ 2147483646 w 153"/>
                <a:gd name="T19" fmla="*/ 2147483646 h 226"/>
                <a:gd name="T20" fmla="*/ 2147483646 w 153"/>
                <a:gd name="T21" fmla="*/ 2147483646 h 226"/>
                <a:gd name="T22" fmla="*/ 2147483646 w 153"/>
                <a:gd name="T23" fmla="*/ 0 h 226"/>
                <a:gd name="T24" fmla="*/ 2147483646 w 153"/>
                <a:gd name="T25" fmla="*/ 0 h 226"/>
                <a:gd name="T26" fmla="*/ 2147483646 w 153"/>
                <a:gd name="T27" fmla="*/ 2147483646 h 2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3" h="226">
                  <a:moveTo>
                    <a:pt x="82" y="183"/>
                  </a:moveTo>
                  <a:cubicBezTo>
                    <a:pt x="70" y="214"/>
                    <a:pt x="59" y="225"/>
                    <a:pt x="34" y="225"/>
                  </a:cubicBezTo>
                  <a:cubicBezTo>
                    <a:pt x="28" y="225"/>
                    <a:pt x="22" y="225"/>
                    <a:pt x="17" y="222"/>
                  </a:cubicBezTo>
                  <a:lnTo>
                    <a:pt x="17" y="200"/>
                  </a:lnTo>
                  <a:cubicBezTo>
                    <a:pt x="22" y="203"/>
                    <a:pt x="28" y="203"/>
                    <a:pt x="31" y="203"/>
                  </a:cubicBezTo>
                  <a:cubicBezTo>
                    <a:pt x="42" y="203"/>
                    <a:pt x="48" y="197"/>
                    <a:pt x="53" y="189"/>
                  </a:cubicBezTo>
                  <a:lnTo>
                    <a:pt x="65" y="16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79" y="132"/>
                  </a:lnTo>
                  <a:lnTo>
                    <a:pt x="124" y="0"/>
                  </a:lnTo>
                  <a:lnTo>
                    <a:pt x="152" y="0"/>
                  </a:lnTo>
                  <a:lnTo>
                    <a:pt x="82" y="18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28"/>
            <p:cNvSpPr>
              <a:spLocks noChangeArrowheads="1"/>
            </p:cNvSpPr>
            <p:nvPr/>
          </p:nvSpPr>
          <p:spPr bwMode="auto">
            <a:xfrm>
              <a:off x="7434888" y="5458958"/>
              <a:ext cx="53303" cy="81141"/>
            </a:xfrm>
            <a:custGeom>
              <a:avLst/>
              <a:gdLst>
                <a:gd name="T0" fmla="*/ 0 w 148"/>
                <a:gd name="T1" fmla="*/ 0 h 224"/>
                <a:gd name="T2" fmla="*/ 2147483646 w 148"/>
                <a:gd name="T3" fmla="*/ 0 h 224"/>
                <a:gd name="T4" fmla="*/ 2147483646 w 148"/>
                <a:gd name="T5" fmla="*/ 2147483646 h 224"/>
                <a:gd name="T6" fmla="*/ 2147483646 w 148"/>
                <a:gd name="T7" fmla="*/ 2147483646 h 224"/>
                <a:gd name="T8" fmla="*/ 2147483646 w 148"/>
                <a:gd name="T9" fmla="*/ 2147483646 h 224"/>
                <a:gd name="T10" fmla="*/ 0 w 148"/>
                <a:gd name="T11" fmla="*/ 2147483646 h 224"/>
                <a:gd name="T12" fmla="*/ 0 w 148"/>
                <a:gd name="T13" fmla="*/ 0 h 2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8" h="224">
                  <a:moveTo>
                    <a:pt x="0" y="0"/>
                  </a:moveTo>
                  <a:lnTo>
                    <a:pt x="28" y="0"/>
                  </a:lnTo>
                  <a:lnTo>
                    <a:pt x="28" y="197"/>
                  </a:lnTo>
                  <a:lnTo>
                    <a:pt x="147" y="197"/>
                  </a:lnTo>
                  <a:lnTo>
                    <a:pt x="147" y="223"/>
                  </a:lnTo>
                  <a:lnTo>
                    <a:pt x="0" y="22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29"/>
            <p:cNvSpPr>
              <a:spLocks noChangeArrowheads="1"/>
            </p:cNvSpPr>
            <p:nvPr/>
          </p:nvSpPr>
          <p:spPr bwMode="auto">
            <a:xfrm>
              <a:off x="7489460" y="5483047"/>
              <a:ext cx="55841" cy="60856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7" y="163"/>
                    <a:pt x="141" y="166"/>
                    <a:pt x="133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6" y="158"/>
                    <a:pt x="76" y="166"/>
                    <a:pt x="54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4" y="70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8" y="22"/>
                    <a:pt x="31" y="28"/>
                    <a:pt x="31" y="53"/>
                  </a:cubicBezTo>
                  <a:lnTo>
                    <a:pt x="6" y="53"/>
                  </a:lnTo>
                  <a:cubicBezTo>
                    <a:pt x="8" y="14"/>
                    <a:pt x="37" y="0"/>
                    <a:pt x="73" y="0"/>
                  </a:cubicBezTo>
                  <a:cubicBezTo>
                    <a:pt x="102" y="0"/>
                    <a:pt x="133" y="5"/>
                    <a:pt x="133" y="45"/>
                  </a:cubicBezTo>
                  <a:lnTo>
                    <a:pt x="133" y="127"/>
                  </a:lnTo>
                  <a:cubicBezTo>
                    <a:pt x="133" y="138"/>
                    <a:pt x="133" y="144"/>
                    <a:pt x="141" y="144"/>
                  </a:cubicBezTo>
                  <a:cubicBezTo>
                    <a:pt x="144" y="144"/>
                    <a:pt x="147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28" y="116"/>
                  </a:moveTo>
                  <a:cubicBezTo>
                    <a:pt x="28" y="132"/>
                    <a:pt x="42" y="138"/>
                    <a:pt x="59" y="138"/>
                  </a:cubicBezTo>
                  <a:cubicBezTo>
                    <a:pt x="93" y="138"/>
                    <a:pt x="107" y="116"/>
                    <a:pt x="107" y="101"/>
                  </a:cubicBezTo>
                  <a:lnTo>
                    <a:pt x="107" y="76"/>
                  </a:lnTo>
                  <a:cubicBezTo>
                    <a:pt x="87" y="90"/>
                    <a:pt x="28" y="76"/>
                    <a:pt x="28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30"/>
            <p:cNvSpPr>
              <a:spLocks noChangeArrowheads="1"/>
            </p:cNvSpPr>
            <p:nvPr/>
          </p:nvSpPr>
          <p:spPr bwMode="auto">
            <a:xfrm>
              <a:off x="7550378" y="5481779"/>
              <a:ext cx="49495" cy="59588"/>
            </a:xfrm>
            <a:custGeom>
              <a:avLst/>
              <a:gdLst>
                <a:gd name="T0" fmla="*/ 2147483646 w 136"/>
                <a:gd name="T1" fmla="*/ 2147483646 h 167"/>
                <a:gd name="T2" fmla="*/ 2147483646 w 136"/>
                <a:gd name="T3" fmla="*/ 2147483646 h 167"/>
                <a:gd name="T4" fmla="*/ 0 w 136"/>
                <a:gd name="T5" fmla="*/ 2147483646 h 167"/>
                <a:gd name="T6" fmla="*/ 2147483646 w 136"/>
                <a:gd name="T7" fmla="*/ 0 h 167"/>
                <a:gd name="T8" fmla="*/ 2147483646 w 136"/>
                <a:gd name="T9" fmla="*/ 2147483646 h 167"/>
                <a:gd name="T10" fmla="*/ 2147483646 w 136"/>
                <a:gd name="T11" fmla="*/ 2147483646 h 167"/>
                <a:gd name="T12" fmla="*/ 2147483646 w 136"/>
                <a:gd name="T13" fmla="*/ 2147483646 h 167"/>
                <a:gd name="T14" fmla="*/ 2147483646 w 136"/>
                <a:gd name="T15" fmla="*/ 2147483646 h 167"/>
                <a:gd name="T16" fmla="*/ 2147483646 w 136"/>
                <a:gd name="T17" fmla="*/ 2147483646 h 167"/>
                <a:gd name="T18" fmla="*/ 2147483646 w 136"/>
                <a:gd name="T19" fmla="*/ 2147483646 h 167"/>
                <a:gd name="T20" fmla="*/ 2147483646 w 136"/>
                <a:gd name="T21" fmla="*/ 2147483646 h 167"/>
                <a:gd name="T22" fmla="*/ 0 w 136"/>
                <a:gd name="T23" fmla="*/ 2147483646 h 167"/>
                <a:gd name="T24" fmla="*/ 2147483646 w 136"/>
                <a:gd name="T25" fmla="*/ 2147483646 h 167"/>
                <a:gd name="T26" fmla="*/ 2147483646 w 136"/>
                <a:gd name="T27" fmla="*/ 2147483646 h 1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6" h="167">
                  <a:moveTo>
                    <a:pt x="64" y="144"/>
                  </a:moveTo>
                  <a:cubicBezTo>
                    <a:pt x="81" y="144"/>
                    <a:pt x="104" y="141"/>
                    <a:pt x="104" y="121"/>
                  </a:cubicBezTo>
                  <a:cubicBezTo>
                    <a:pt x="104" y="79"/>
                    <a:pt x="0" y="107"/>
                    <a:pt x="0" y="45"/>
                  </a:cubicBezTo>
                  <a:cubicBezTo>
                    <a:pt x="0" y="14"/>
                    <a:pt x="31" y="0"/>
                    <a:pt x="59" y="0"/>
                  </a:cubicBezTo>
                  <a:cubicBezTo>
                    <a:pt x="96" y="0"/>
                    <a:pt x="121" y="11"/>
                    <a:pt x="124" y="51"/>
                  </a:cubicBezTo>
                  <a:lnTo>
                    <a:pt x="98" y="51"/>
                  </a:lnTo>
                  <a:cubicBezTo>
                    <a:pt x="96" y="31"/>
                    <a:pt x="79" y="23"/>
                    <a:pt x="62" y="23"/>
                  </a:cubicBezTo>
                  <a:cubicBezTo>
                    <a:pt x="45" y="23"/>
                    <a:pt x="28" y="28"/>
                    <a:pt x="28" y="42"/>
                  </a:cubicBezTo>
                  <a:cubicBezTo>
                    <a:pt x="28" y="62"/>
                    <a:pt x="56" y="66"/>
                    <a:pt x="81" y="71"/>
                  </a:cubicBezTo>
                  <a:cubicBezTo>
                    <a:pt x="107" y="77"/>
                    <a:pt x="135" y="85"/>
                    <a:pt x="135" y="116"/>
                  </a:cubicBezTo>
                  <a:cubicBezTo>
                    <a:pt x="135" y="155"/>
                    <a:pt x="98" y="166"/>
                    <a:pt x="67" y="166"/>
                  </a:cubicBezTo>
                  <a:cubicBezTo>
                    <a:pt x="31" y="166"/>
                    <a:pt x="0" y="152"/>
                    <a:pt x="0" y="113"/>
                  </a:cubicBezTo>
                  <a:lnTo>
                    <a:pt x="22" y="113"/>
                  </a:lnTo>
                  <a:cubicBezTo>
                    <a:pt x="22" y="135"/>
                    <a:pt x="45" y="144"/>
                    <a:pt x="64" y="144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1"/>
            <p:cNvSpPr>
              <a:spLocks noChangeArrowheads="1"/>
            </p:cNvSpPr>
            <p:nvPr/>
          </p:nvSpPr>
          <p:spPr bwMode="auto">
            <a:xfrm>
              <a:off x="7622717" y="5458958"/>
              <a:ext cx="68532" cy="81141"/>
            </a:xfrm>
            <a:custGeom>
              <a:avLst/>
              <a:gdLst>
                <a:gd name="T0" fmla="*/ 2147483646 w 190"/>
                <a:gd name="T1" fmla="*/ 2147483646 h 224"/>
                <a:gd name="T2" fmla="*/ 2147483646 w 190"/>
                <a:gd name="T3" fmla="*/ 2147483646 h 224"/>
                <a:gd name="T4" fmla="*/ 0 w 190"/>
                <a:gd name="T5" fmla="*/ 0 h 224"/>
                <a:gd name="T6" fmla="*/ 2147483646 w 190"/>
                <a:gd name="T7" fmla="*/ 0 h 224"/>
                <a:gd name="T8" fmla="*/ 2147483646 w 190"/>
                <a:gd name="T9" fmla="*/ 2147483646 h 224"/>
                <a:gd name="T10" fmla="*/ 2147483646 w 190"/>
                <a:gd name="T11" fmla="*/ 2147483646 h 224"/>
                <a:gd name="T12" fmla="*/ 2147483646 w 190"/>
                <a:gd name="T13" fmla="*/ 0 h 224"/>
                <a:gd name="T14" fmla="*/ 2147483646 w 190"/>
                <a:gd name="T15" fmla="*/ 0 h 224"/>
                <a:gd name="T16" fmla="*/ 2147483646 w 190"/>
                <a:gd name="T17" fmla="*/ 2147483646 h 2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0" h="224">
                  <a:moveTo>
                    <a:pt x="112" y="223"/>
                  </a:moveTo>
                  <a:lnTo>
                    <a:pt x="79" y="22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93" y="192"/>
                  </a:lnTo>
                  <a:lnTo>
                    <a:pt x="158" y="0"/>
                  </a:lnTo>
                  <a:lnTo>
                    <a:pt x="189" y="0"/>
                  </a:lnTo>
                  <a:lnTo>
                    <a:pt x="112" y="22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32"/>
            <p:cNvSpPr>
              <a:spLocks noChangeArrowheads="1"/>
            </p:cNvSpPr>
            <p:nvPr/>
          </p:nvSpPr>
          <p:spPr bwMode="auto">
            <a:xfrm>
              <a:off x="7695058" y="5480511"/>
              <a:ext cx="53303" cy="60856"/>
            </a:xfrm>
            <a:custGeom>
              <a:avLst/>
              <a:gdLst>
                <a:gd name="T0" fmla="*/ 2147483646 w 151"/>
                <a:gd name="T1" fmla="*/ 2147483646 h 170"/>
                <a:gd name="T2" fmla="*/ 0 w 151"/>
                <a:gd name="T3" fmla="*/ 2147483646 h 170"/>
                <a:gd name="T4" fmla="*/ 2147483646 w 151"/>
                <a:gd name="T5" fmla="*/ 0 h 170"/>
                <a:gd name="T6" fmla="*/ 2147483646 w 151"/>
                <a:gd name="T7" fmla="*/ 2147483646 h 170"/>
                <a:gd name="T8" fmla="*/ 2147483646 w 151"/>
                <a:gd name="T9" fmla="*/ 2147483646 h 170"/>
                <a:gd name="T10" fmla="*/ 2147483646 w 151"/>
                <a:gd name="T11" fmla="*/ 2147483646 h 170"/>
                <a:gd name="T12" fmla="*/ 2147483646 w 151"/>
                <a:gd name="T13" fmla="*/ 2147483646 h 170"/>
                <a:gd name="T14" fmla="*/ 2147483646 w 151"/>
                <a:gd name="T15" fmla="*/ 2147483646 h 170"/>
                <a:gd name="T16" fmla="*/ 2147483646 w 151"/>
                <a:gd name="T17" fmla="*/ 2147483646 h 170"/>
                <a:gd name="T18" fmla="*/ 2147483646 w 151"/>
                <a:gd name="T19" fmla="*/ 2147483646 h 170"/>
                <a:gd name="T20" fmla="*/ 2147483646 w 151"/>
                <a:gd name="T21" fmla="*/ 2147483646 h 170"/>
                <a:gd name="T22" fmla="*/ 2147483646 w 151"/>
                <a:gd name="T23" fmla="*/ 2147483646 h 170"/>
                <a:gd name="T24" fmla="*/ 2147483646 w 151"/>
                <a:gd name="T25" fmla="*/ 2147483646 h 1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170">
                  <a:moveTo>
                    <a:pt x="76" y="169"/>
                  </a:moveTo>
                  <a:cubicBezTo>
                    <a:pt x="26" y="169"/>
                    <a:pt x="0" y="133"/>
                    <a:pt x="0" y="85"/>
                  </a:cubicBezTo>
                  <a:cubicBezTo>
                    <a:pt x="0" y="37"/>
                    <a:pt x="31" y="0"/>
                    <a:pt x="76" y="0"/>
                  </a:cubicBezTo>
                  <a:cubicBezTo>
                    <a:pt x="133" y="0"/>
                    <a:pt x="150" y="54"/>
                    <a:pt x="150" y="93"/>
                  </a:cubicBezTo>
                  <a:lnTo>
                    <a:pt x="28" y="93"/>
                  </a:lnTo>
                  <a:cubicBezTo>
                    <a:pt x="28" y="122"/>
                    <a:pt x="42" y="147"/>
                    <a:pt x="79" y="147"/>
                  </a:cubicBezTo>
                  <a:cubicBezTo>
                    <a:pt x="102" y="147"/>
                    <a:pt x="116" y="136"/>
                    <a:pt x="121" y="116"/>
                  </a:cubicBezTo>
                  <a:lnTo>
                    <a:pt x="144" y="116"/>
                  </a:lnTo>
                  <a:cubicBezTo>
                    <a:pt x="136" y="153"/>
                    <a:pt x="113" y="169"/>
                    <a:pt x="76" y="169"/>
                  </a:cubicBezTo>
                  <a:close/>
                  <a:moveTo>
                    <a:pt x="119" y="71"/>
                  </a:moveTo>
                  <a:cubicBezTo>
                    <a:pt x="116" y="45"/>
                    <a:pt x="99" y="26"/>
                    <a:pt x="74" y="26"/>
                  </a:cubicBezTo>
                  <a:cubicBezTo>
                    <a:pt x="45" y="26"/>
                    <a:pt x="28" y="45"/>
                    <a:pt x="28" y="71"/>
                  </a:cubicBezTo>
                  <a:lnTo>
                    <a:pt x="119" y="7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33"/>
            <p:cNvSpPr>
              <a:spLocks noChangeArrowheads="1"/>
            </p:cNvSpPr>
            <p:nvPr/>
          </p:nvSpPr>
          <p:spPr bwMode="auto">
            <a:xfrm>
              <a:off x="7753437" y="5477975"/>
              <a:ext cx="53303" cy="86213"/>
            </a:xfrm>
            <a:custGeom>
              <a:avLst/>
              <a:gdLst>
                <a:gd name="T0" fmla="*/ 2147483646 w 148"/>
                <a:gd name="T1" fmla="*/ 2147483646 h 236"/>
                <a:gd name="T2" fmla="*/ 2147483646 w 148"/>
                <a:gd name="T3" fmla="*/ 2147483646 h 236"/>
                <a:gd name="T4" fmla="*/ 2147483646 w 148"/>
                <a:gd name="T5" fmla="*/ 2147483646 h 236"/>
                <a:gd name="T6" fmla="*/ 2147483646 w 148"/>
                <a:gd name="T7" fmla="*/ 2147483646 h 236"/>
                <a:gd name="T8" fmla="*/ 2147483646 w 148"/>
                <a:gd name="T9" fmla="*/ 2147483646 h 236"/>
                <a:gd name="T10" fmla="*/ 2147483646 w 148"/>
                <a:gd name="T11" fmla="*/ 2147483646 h 236"/>
                <a:gd name="T12" fmla="*/ 2147483646 w 148"/>
                <a:gd name="T13" fmla="*/ 2147483646 h 236"/>
                <a:gd name="T14" fmla="*/ 0 w 148"/>
                <a:gd name="T15" fmla="*/ 2147483646 h 236"/>
                <a:gd name="T16" fmla="*/ 2147483646 w 148"/>
                <a:gd name="T17" fmla="*/ 0 h 236"/>
                <a:gd name="T18" fmla="*/ 2147483646 w 148"/>
                <a:gd name="T19" fmla="*/ 2147483646 h 236"/>
                <a:gd name="T20" fmla="*/ 2147483646 w 148"/>
                <a:gd name="T21" fmla="*/ 2147483646 h 236"/>
                <a:gd name="T22" fmla="*/ 2147483646 w 148"/>
                <a:gd name="T23" fmla="*/ 2147483646 h 236"/>
                <a:gd name="T24" fmla="*/ 2147483646 w 148"/>
                <a:gd name="T25" fmla="*/ 2147483646 h 236"/>
                <a:gd name="T26" fmla="*/ 2147483646 w 148"/>
                <a:gd name="T27" fmla="*/ 2147483646 h 236"/>
                <a:gd name="T28" fmla="*/ 2147483646 w 148"/>
                <a:gd name="T29" fmla="*/ 2147483646 h 236"/>
                <a:gd name="T30" fmla="*/ 2147483646 w 148"/>
                <a:gd name="T31" fmla="*/ 2147483646 h 236"/>
                <a:gd name="T32" fmla="*/ 2147483646 w 148"/>
                <a:gd name="T33" fmla="*/ 2147483646 h 236"/>
                <a:gd name="T34" fmla="*/ 2147483646 w 148"/>
                <a:gd name="T35" fmla="*/ 2147483646 h 236"/>
                <a:gd name="T36" fmla="*/ 2147483646 w 148"/>
                <a:gd name="T37" fmla="*/ 2147483646 h 2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" h="236">
                  <a:moveTo>
                    <a:pt x="73" y="235"/>
                  </a:moveTo>
                  <a:cubicBezTo>
                    <a:pt x="42" y="235"/>
                    <a:pt x="8" y="223"/>
                    <a:pt x="6" y="187"/>
                  </a:cubicBezTo>
                  <a:lnTo>
                    <a:pt x="31" y="187"/>
                  </a:lnTo>
                  <a:cubicBezTo>
                    <a:pt x="31" y="206"/>
                    <a:pt x="56" y="212"/>
                    <a:pt x="73" y="212"/>
                  </a:cubicBezTo>
                  <a:cubicBezTo>
                    <a:pt x="107" y="212"/>
                    <a:pt x="121" y="187"/>
                    <a:pt x="121" y="150"/>
                  </a:cubicBezTo>
                  <a:lnTo>
                    <a:pt x="121" y="139"/>
                  </a:lnTo>
                  <a:cubicBezTo>
                    <a:pt x="113" y="158"/>
                    <a:pt x="93" y="167"/>
                    <a:pt x="71" y="167"/>
                  </a:cubicBezTo>
                  <a:cubicBezTo>
                    <a:pt x="23" y="167"/>
                    <a:pt x="0" y="130"/>
                    <a:pt x="0" y="85"/>
                  </a:cubicBezTo>
                  <a:cubicBezTo>
                    <a:pt x="0" y="48"/>
                    <a:pt x="17" y="0"/>
                    <a:pt x="73" y="0"/>
                  </a:cubicBezTo>
                  <a:cubicBezTo>
                    <a:pt x="93" y="0"/>
                    <a:pt x="113" y="9"/>
                    <a:pt x="121" y="26"/>
                  </a:cubicBezTo>
                  <a:lnTo>
                    <a:pt x="121" y="3"/>
                  </a:lnTo>
                  <a:lnTo>
                    <a:pt x="147" y="3"/>
                  </a:lnTo>
                  <a:lnTo>
                    <a:pt x="147" y="156"/>
                  </a:lnTo>
                  <a:cubicBezTo>
                    <a:pt x="147" y="209"/>
                    <a:pt x="124" y="235"/>
                    <a:pt x="73" y="235"/>
                  </a:cubicBezTo>
                  <a:close/>
                  <a:moveTo>
                    <a:pt x="121" y="85"/>
                  </a:moveTo>
                  <a:cubicBezTo>
                    <a:pt x="121" y="57"/>
                    <a:pt x="110" y="29"/>
                    <a:pt x="76" y="29"/>
                  </a:cubicBezTo>
                  <a:cubicBezTo>
                    <a:pt x="42" y="29"/>
                    <a:pt x="28" y="57"/>
                    <a:pt x="28" y="88"/>
                  </a:cubicBezTo>
                  <a:cubicBezTo>
                    <a:pt x="28" y="116"/>
                    <a:pt x="40" y="150"/>
                    <a:pt x="73" y="150"/>
                  </a:cubicBezTo>
                  <a:cubicBezTo>
                    <a:pt x="107" y="147"/>
                    <a:pt x="121" y="116"/>
                    <a:pt x="121" y="8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34"/>
            <p:cNvSpPr>
              <a:spLocks noChangeArrowheads="1"/>
            </p:cNvSpPr>
            <p:nvPr/>
          </p:nvSpPr>
          <p:spPr bwMode="auto">
            <a:xfrm>
              <a:off x="7811817" y="5483047"/>
              <a:ext cx="55841" cy="60856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6" y="163"/>
                    <a:pt x="141" y="166"/>
                    <a:pt x="132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5" y="158"/>
                    <a:pt x="76" y="166"/>
                    <a:pt x="53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3" y="70"/>
                  </a:cubicBezTo>
                  <a:cubicBezTo>
                    <a:pt x="81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7" y="22"/>
                    <a:pt x="31" y="28"/>
                    <a:pt x="31" y="53"/>
                  </a:cubicBezTo>
                  <a:lnTo>
                    <a:pt x="5" y="53"/>
                  </a:lnTo>
                  <a:cubicBezTo>
                    <a:pt x="8" y="14"/>
                    <a:pt x="36" y="0"/>
                    <a:pt x="73" y="0"/>
                  </a:cubicBezTo>
                  <a:cubicBezTo>
                    <a:pt x="101" y="0"/>
                    <a:pt x="132" y="5"/>
                    <a:pt x="132" y="45"/>
                  </a:cubicBezTo>
                  <a:lnTo>
                    <a:pt x="132" y="127"/>
                  </a:lnTo>
                  <a:cubicBezTo>
                    <a:pt x="132" y="138"/>
                    <a:pt x="132" y="144"/>
                    <a:pt x="141" y="144"/>
                  </a:cubicBezTo>
                  <a:cubicBezTo>
                    <a:pt x="143" y="144"/>
                    <a:pt x="146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2"/>
                    <a:pt x="45" y="138"/>
                    <a:pt x="62" y="138"/>
                  </a:cubicBezTo>
                  <a:cubicBezTo>
                    <a:pt x="95" y="138"/>
                    <a:pt x="110" y="116"/>
                    <a:pt x="110" y="101"/>
                  </a:cubicBezTo>
                  <a:lnTo>
                    <a:pt x="110" y="76"/>
                  </a:lnTo>
                  <a:cubicBezTo>
                    <a:pt x="90" y="90"/>
                    <a:pt x="31" y="76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35"/>
            <p:cNvSpPr>
              <a:spLocks noChangeArrowheads="1"/>
            </p:cNvSpPr>
            <p:nvPr/>
          </p:nvSpPr>
          <p:spPr bwMode="auto">
            <a:xfrm>
              <a:off x="7872735" y="5481779"/>
              <a:ext cx="49495" cy="59588"/>
            </a:xfrm>
            <a:custGeom>
              <a:avLst/>
              <a:gdLst>
                <a:gd name="T0" fmla="*/ 2147483646 w 136"/>
                <a:gd name="T1" fmla="*/ 2147483646 h 167"/>
                <a:gd name="T2" fmla="*/ 2147483646 w 136"/>
                <a:gd name="T3" fmla="*/ 2147483646 h 167"/>
                <a:gd name="T4" fmla="*/ 0 w 136"/>
                <a:gd name="T5" fmla="*/ 2147483646 h 167"/>
                <a:gd name="T6" fmla="*/ 2147483646 w 136"/>
                <a:gd name="T7" fmla="*/ 0 h 167"/>
                <a:gd name="T8" fmla="*/ 2147483646 w 136"/>
                <a:gd name="T9" fmla="*/ 2147483646 h 167"/>
                <a:gd name="T10" fmla="*/ 2147483646 w 136"/>
                <a:gd name="T11" fmla="*/ 2147483646 h 167"/>
                <a:gd name="T12" fmla="*/ 2147483646 w 136"/>
                <a:gd name="T13" fmla="*/ 2147483646 h 167"/>
                <a:gd name="T14" fmla="*/ 2147483646 w 136"/>
                <a:gd name="T15" fmla="*/ 2147483646 h 167"/>
                <a:gd name="T16" fmla="*/ 2147483646 w 136"/>
                <a:gd name="T17" fmla="*/ 2147483646 h 167"/>
                <a:gd name="T18" fmla="*/ 2147483646 w 136"/>
                <a:gd name="T19" fmla="*/ 2147483646 h 167"/>
                <a:gd name="T20" fmla="*/ 2147483646 w 136"/>
                <a:gd name="T21" fmla="*/ 2147483646 h 167"/>
                <a:gd name="T22" fmla="*/ 0 w 136"/>
                <a:gd name="T23" fmla="*/ 2147483646 h 167"/>
                <a:gd name="T24" fmla="*/ 2147483646 w 136"/>
                <a:gd name="T25" fmla="*/ 2147483646 h 167"/>
                <a:gd name="T26" fmla="*/ 2147483646 w 136"/>
                <a:gd name="T27" fmla="*/ 2147483646 h 1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6" h="167">
                  <a:moveTo>
                    <a:pt x="65" y="144"/>
                  </a:moveTo>
                  <a:cubicBezTo>
                    <a:pt x="82" y="144"/>
                    <a:pt x="104" y="141"/>
                    <a:pt x="104" y="121"/>
                  </a:cubicBezTo>
                  <a:cubicBezTo>
                    <a:pt x="104" y="79"/>
                    <a:pt x="0" y="107"/>
                    <a:pt x="0" y="45"/>
                  </a:cubicBezTo>
                  <a:cubicBezTo>
                    <a:pt x="0" y="14"/>
                    <a:pt x="31" y="0"/>
                    <a:pt x="59" y="0"/>
                  </a:cubicBezTo>
                  <a:cubicBezTo>
                    <a:pt x="96" y="0"/>
                    <a:pt x="121" y="11"/>
                    <a:pt x="124" y="51"/>
                  </a:cubicBezTo>
                  <a:lnTo>
                    <a:pt x="99" y="51"/>
                  </a:lnTo>
                  <a:cubicBezTo>
                    <a:pt x="96" y="31"/>
                    <a:pt x="79" y="23"/>
                    <a:pt x="62" y="23"/>
                  </a:cubicBezTo>
                  <a:cubicBezTo>
                    <a:pt x="45" y="23"/>
                    <a:pt x="28" y="28"/>
                    <a:pt x="28" y="42"/>
                  </a:cubicBezTo>
                  <a:cubicBezTo>
                    <a:pt x="28" y="62"/>
                    <a:pt x="57" y="66"/>
                    <a:pt x="82" y="71"/>
                  </a:cubicBezTo>
                  <a:cubicBezTo>
                    <a:pt x="108" y="77"/>
                    <a:pt x="135" y="85"/>
                    <a:pt x="135" y="116"/>
                  </a:cubicBezTo>
                  <a:cubicBezTo>
                    <a:pt x="135" y="155"/>
                    <a:pt x="99" y="166"/>
                    <a:pt x="68" y="166"/>
                  </a:cubicBezTo>
                  <a:cubicBezTo>
                    <a:pt x="31" y="166"/>
                    <a:pt x="0" y="152"/>
                    <a:pt x="0" y="113"/>
                  </a:cubicBezTo>
                  <a:lnTo>
                    <a:pt x="23" y="113"/>
                  </a:lnTo>
                  <a:cubicBezTo>
                    <a:pt x="23" y="135"/>
                    <a:pt x="45" y="144"/>
                    <a:pt x="65" y="144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36"/>
            <p:cNvSpPr>
              <a:spLocks noChangeArrowheads="1"/>
            </p:cNvSpPr>
            <p:nvPr/>
          </p:nvSpPr>
          <p:spPr bwMode="auto">
            <a:xfrm>
              <a:off x="7926038" y="5527421"/>
              <a:ext cx="12691" cy="29160"/>
            </a:xfrm>
            <a:custGeom>
              <a:avLst/>
              <a:gdLst>
                <a:gd name="T0" fmla="*/ 0 w 34"/>
                <a:gd name="T1" fmla="*/ 0 h 80"/>
                <a:gd name="T2" fmla="*/ 2147483646 w 34"/>
                <a:gd name="T3" fmla="*/ 0 h 80"/>
                <a:gd name="T4" fmla="*/ 2147483646 w 34"/>
                <a:gd name="T5" fmla="*/ 2147483646 h 80"/>
                <a:gd name="T6" fmla="*/ 0 w 34"/>
                <a:gd name="T7" fmla="*/ 2147483646 h 80"/>
                <a:gd name="T8" fmla="*/ 0 w 34"/>
                <a:gd name="T9" fmla="*/ 2147483646 h 80"/>
                <a:gd name="T10" fmla="*/ 2147483646 w 34"/>
                <a:gd name="T11" fmla="*/ 2147483646 h 80"/>
                <a:gd name="T12" fmla="*/ 0 w 34"/>
                <a:gd name="T13" fmla="*/ 2147483646 h 80"/>
                <a:gd name="T14" fmla="*/ 0 w 34"/>
                <a:gd name="T15" fmla="*/ 0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" h="80">
                  <a:moveTo>
                    <a:pt x="0" y="0"/>
                  </a:moveTo>
                  <a:lnTo>
                    <a:pt x="33" y="0"/>
                  </a:lnTo>
                  <a:lnTo>
                    <a:pt x="33" y="31"/>
                  </a:lnTo>
                  <a:cubicBezTo>
                    <a:pt x="33" y="53"/>
                    <a:pt x="22" y="73"/>
                    <a:pt x="0" y="79"/>
                  </a:cubicBezTo>
                  <a:lnTo>
                    <a:pt x="0" y="65"/>
                  </a:lnTo>
                  <a:cubicBezTo>
                    <a:pt x="14" y="59"/>
                    <a:pt x="19" y="45"/>
                    <a:pt x="17" y="34"/>
                  </a:cubicBez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7"/>
            <p:cNvSpPr>
              <a:spLocks noChangeArrowheads="1"/>
            </p:cNvSpPr>
            <p:nvPr/>
          </p:nvSpPr>
          <p:spPr bwMode="auto">
            <a:xfrm>
              <a:off x="7975533" y="5458958"/>
              <a:ext cx="63456" cy="81141"/>
            </a:xfrm>
            <a:custGeom>
              <a:avLst/>
              <a:gdLst>
                <a:gd name="T0" fmla="*/ 0 w 176"/>
                <a:gd name="T1" fmla="*/ 0 h 224"/>
                <a:gd name="T2" fmla="*/ 2147483646 w 176"/>
                <a:gd name="T3" fmla="*/ 0 h 224"/>
                <a:gd name="T4" fmla="*/ 2147483646 w 176"/>
                <a:gd name="T5" fmla="*/ 2147483646 h 224"/>
                <a:gd name="T6" fmla="*/ 2147483646 w 176"/>
                <a:gd name="T7" fmla="*/ 2147483646 h 224"/>
                <a:gd name="T8" fmla="*/ 2147483646 w 176"/>
                <a:gd name="T9" fmla="*/ 0 h 224"/>
                <a:gd name="T10" fmla="*/ 2147483646 w 176"/>
                <a:gd name="T11" fmla="*/ 0 h 224"/>
                <a:gd name="T12" fmla="*/ 2147483646 w 176"/>
                <a:gd name="T13" fmla="*/ 2147483646 h 224"/>
                <a:gd name="T14" fmla="*/ 2147483646 w 176"/>
                <a:gd name="T15" fmla="*/ 2147483646 h 224"/>
                <a:gd name="T16" fmla="*/ 2147483646 w 176"/>
                <a:gd name="T17" fmla="*/ 2147483646 h 224"/>
                <a:gd name="T18" fmla="*/ 2147483646 w 176"/>
                <a:gd name="T19" fmla="*/ 2147483646 h 224"/>
                <a:gd name="T20" fmla="*/ 2147483646 w 176"/>
                <a:gd name="T21" fmla="*/ 2147483646 h 224"/>
                <a:gd name="T22" fmla="*/ 0 w 176"/>
                <a:gd name="T23" fmla="*/ 2147483646 h 224"/>
                <a:gd name="T24" fmla="*/ 0 w 176"/>
                <a:gd name="T25" fmla="*/ 0 h 2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6" h="224">
                  <a:moveTo>
                    <a:pt x="0" y="0"/>
                  </a:moveTo>
                  <a:lnTo>
                    <a:pt x="31" y="0"/>
                  </a:lnTo>
                  <a:lnTo>
                    <a:pt x="147" y="180"/>
                  </a:lnTo>
                  <a:lnTo>
                    <a:pt x="147" y="0"/>
                  </a:lnTo>
                  <a:lnTo>
                    <a:pt x="175" y="0"/>
                  </a:lnTo>
                  <a:lnTo>
                    <a:pt x="175" y="223"/>
                  </a:lnTo>
                  <a:lnTo>
                    <a:pt x="144" y="223"/>
                  </a:lnTo>
                  <a:lnTo>
                    <a:pt x="28" y="45"/>
                  </a:lnTo>
                  <a:lnTo>
                    <a:pt x="28" y="223"/>
                  </a:lnTo>
                  <a:lnTo>
                    <a:pt x="0" y="22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38"/>
            <p:cNvSpPr>
              <a:spLocks noChangeArrowheads="1"/>
            </p:cNvSpPr>
            <p:nvPr/>
          </p:nvSpPr>
          <p:spPr bwMode="auto">
            <a:xfrm>
              <a:off x="8049142" y="5480511"/>
              <a:ext cx="53303" cy="60856"/>
            </a:xfrm>
            <a:custGeom>
              <a:avLst/>
              <a:gdLst>
                <a:gd name="T0" fmla="*/ 2147483646 w 151"/>
                <a:gd name="T1" fmla="*/ 2147483646 h 170"/>
                <a:gd name="T2" fmla="*/ 0 w 151"/>
                <a:gd name="T3" fmla="*/ 2147483646 h 170"/>
                <a:gd name="T4" fmla="*/ 2147483646 w 151"/>
                <a:gd name="T5" fmla="*/ 0 h 170"/>
                <a:gd name="T6" fmla="*/ 2147483646 w 151"/>
                <a:gd name="T7" fmla="*/ 2147483646 h 170"/>
                <a:gd name="T8" fmla="*/ 2147483646 w 151"/>
                <a:gd name="T9" fmla="*/ 2147483646 h 170"/>
                <a:gd name="T10" fmla="*/ 2147483646 w 151"/>
                <a:gd name="T11" fmla="*/ 2147483646 h 170"/>
                <a:gd name="T12" fmla="*/ 2147483646 w 151"/>
                <a:gd name="T13" fmla="*/ 2147483646 h 170"/>
                <a:gd name="T14" fmla="*/ 2147483646 w 151"/>
                <a:gd name="T15" fmla="*/ 2147483646 h 170"/>
                <a:gd name="T16" fmla="*/ 2147483646 w 151"/>
                <a:gd name="T17" fmla="*/ 2147483646 h 170"/>
                <a:gd name="T18" fmla="*/ 2147483646 w 151"/>
                <a:gd name="T19" fmla="*/ 2147483646 h 170"/>
                <a:gd name="T20" fmla="*/ 2147483646 w 151"/>
                <a:gd name="T21" fmla="*/ 2147483646 h 170"/>
                <a:gd name="T22" fmla="*/ 2147483646 w 151"/>
                <a:gd name="T23" fmla="*/ 2147483646 h 170"/>
                <a:gd name="T24" fmla="*/ 2147483646 w 151"/>
                <a:gd name="T25" fmla="*/ 2147483646 h 1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170">
                  <a:moveTo>
                    <a:pt x="76" y="169"/>
                  </a:moveTo>
                  <a:cubicBezTo>
                    <a:pt x="25" y="169"/>
                    <a:pt x="0" y="133"/>
                    <a:pt x="0" y="85"/>
                  </a:cubicBezTo>
                  <a:cubicBezTo>
                    <a:pt x="0" y="37"/>
                    <a:pt x="31" y="0"/>
                    <a:pt x="76" y="0"/>
                  </a:cubicBezTo>
                  <a:cubicBezTo>
                    <a:pt x="133" y="0"/>
                    <a:pt x="150" y="54"/>
                    <a:pt x="150" y="93"/>
                  </a:cubicBezTo>
                  <a:lnTo>
                    <a:pt x="28" y="93"/>
                  </a:lnTo>
                  <a:cubicBezTo>
                    <a:pt x="28" y="122"/>
                    <a:pt x="42" y="147"/>
                    <a:pt x="79" y="147"/>
                  </a:cubicBezTo>
                  <a:cubicBezTo>
                    <a:pt x="102" y="147"/>
                    <a:pt x="116" y="136"/>
                    <a:pt x="121" y="116"/>
                  </a:cubicBezTo>
                  <a:lnTo>
                    <a:pt x="144" y="116"/>
                  </a:lnTo>
                  <a:cubicBezTo>
                    <a:pt x="136" y="153"/>
                    <a:pt x="113" y="169"/>
                    <a:pt x="76" y="169"/>
                  </a:cubicBezTo>
                  <a:close/>
                  <a:moveTo>
                    <a:pt x="119" y="71"/>
                  </a:moveTo>
                  <a:cubicBezTo>
                    <a:pt x="116" y="45"/>
                    <a:pt x="99" y="26"/>
                    <a:pt x="73" y="26"/>
                  </a:cubicBezTo>
                  <a:cubicBezTo>
                    <a:pt x="45" y="26"/>
                    <a:pt x="28" y="45"/>
                    <a:pt x="28" y="71"/>
                  </a:cubicBezTo>
                  <a:lnTo>
                    <a:pt x="119" y="7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39"/>
            <p:cNvSpPr>
              <a:spLocks noChangeArrowheads="1"/>
            </p:cNvSpPr>
            <p:nvPr/>
          </p:nvSpPr>
          <p:spPr bwMode="auto">
            <a:xfrm>
              <a:off x="8103714" y="5483047"/>
              <a:ext cx="54572" cy="58320"/>
            </a:xfrm>
            <a:custGeom>
              <a:avLst/>
              <a:gdLst>
                <a:gd name="T0" fmla="*/ 2147483646 w 148"/>
                <a:gd name="T1" fmla="*/ 2147483646 h 162"/>
                <a:gd name="T2" fmla="*/ 2147483646 w 148"/>
                <a:gd name="T3" fmla="*/ 2147483646 h 162"/>
                <a:gd name="T4" fmla="*/ 0 w 148"/>
                <a:gd name="T5" fmla="*/ 0 h 162"/>
                <a:gd name="T6" fmla="*/ 2147483646 w 148"/>
                <a:gd name="T7" fmla="*/ 0 h 162"/>
                <a:gd name="T8" fmla="*/ 2147483646 w 148"/>
                <a:gd name="T9" fmla="*/ 2147483646 h 162"/>
                <a:gd name="T10" fmla="*/ 2147483646 w 148"/>
                <a:gd name="T11" fmla="*/ 2147483646 h 162"/>
                <a:gd name="T12" fmla="*/ 2147483646 w 148"/>
                <a:gd name="T13" fmla="*/ 0 h 162"/>
                <a:gd name="T14" fmla="*/ 2147483646 w 148"/>
                <a:gd name="T15" fmla="*/ 0 h 162"/>
                <a:gd name="T16" fmla="*/ 2147483646 w 148"/>
                <a:gd name="T17" fmla="*/ 2147483646 h 1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8" h="162">
                  <a:moveTo>
                    <a:pt x="88" y="161"/>
                  </a:moveTo>
                  <a:lnTo>
                    <a:pt x="60" y="161"/>
                  </a:lnTo>
                  <a:lnTo>
                    <a:pt x="0" y="0"/>
                  </a:lnTo>
                  <a:lnTo>
                    <a:pt x="29" y="0"/>
                  </a:lnTo>
                  <a:lnTo>
                    <a:pt x="74" y="132"/>
                  </a:lnTo>
                  <a:lnTo>
                    <a:pt x="119" y="0"/>
                  </a:lnTo>
                  <a:lnTo>
                    <a:pt x="147" y="0"/>
                  </a:lnTo>
                  <a:lnTo>
                    <a:pt x="88" y="16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40"/>
            <p:cNvSpPr>
              <a:spLocks noChangeArrowheads="1"/>
            </p:cNvSpPr>
            <p:nvPr/>
          </p:nvSpPr>
          <p:spPr bwMode="auto">
            <a:xfrm>
              <a:off x="8159556" y="5483047"/>
              <a:ext cx="55841" cy="60856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7" y="163"/>
                    <a:pt x="141" y="166"/>
                    <a:pt x="132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6" y="158"/>
                    <a:pt x="76" y="166"/>
                    <a:pt x="53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3" y="70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8" y="22"/>
                    <a:pt x="31" y="28"/>
                    <a:pt x="31" y="53"/>
                  </a:cubicBezTo>
                  <a:lnTo>
                    <a:pt x="5" y="53"/>
                  </a:lnTo>
                  <a:cubicBezTo>
                    <a:pt x="8" y="14"/>
                    <a:pt x="37" y="0"/>
                    <a:pt x="73" y="0"/>
                  </a:cubicBezTo>
                  <a:cubicBezTo>
                    <a:pt x="101" y="0"/>
                    <a:pt x="132" y="5"/>
                    <a:pt x="132" y="45"/>
                  </a:cubicBezTo>
                  <a:lnTo>
                    <a:pt x="132" y="127"/>
                  </a:lnTo>
                  <a:cubicBezTo>
                    <a:pt x="132" y="138"/>
                    <a:pt x="132" y="144"/>
                    <a:pt x="141" y="144"/>
                  </a:cubicBezTo>
                  <a:cubicBezTo>
                    <a:pt x="144" y="144"/>
                    <a:pt x="147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28" y="116"/>
                  </a:moveTo>
                  <a:cubicBezTo>
                    <a:pt x="28" y="132"/>
                    <a:pt x="42" y="138"/>
                    <a:pt x="59" y="138"/>
                  </a:cubicBezTo>
                  <a:cubicBezTo>
                    <a:pt x="93" y="138"/>
                    <a:pt x="107" y="116"/>
                    <a:pt x="107" y="101"/>
                  </a:cubicBezTo>
                  <a:lnTo>
                    <a:pt x="107" y="76"/>
                  </a:lnTo>
                  <a:cubicBezTo>
                    <a:pt x="87" y="90"/>
                    <a:pt x="28" y="76"/>
                    <a:pt x="28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41"/>
            <p:cNvSpPr>
              <a:spLocks noChangeArrowheads="1"/>
            </p:cNvSpPr>
            <p:nvPr/>
          </p:nvSpPr>
          <p:spPr bwMode="auto">
            <a:xfrm>
              <a:off x="8217935" y="5458958"/>
              <a:ext cx="54572" cy="81141"/>
            </a:xfrm>
            <a:custGeom>
              <a:avLst/>
              <a:gdLst>
                <a:gd name="T0" fmla="*/ 2147483646 w 150"/>
                <a:gd name="T1" fmla="*/ 2147483646 h 226"/>
                <a:gd name="T2" fmla="*/ 2147483646 w 150"/>
                <a:gd name="T3" fmla="*/ 2147483646 h 226"/>
                <a:gd name="T4" fmla="*/ 2147483646 w 150"/>
                <a:gd name="T5" fmla="*/ 2147483646 h 226"/>
                <a:gd name="T6" fmla="*/ 2147483646 w 150"/>
                <a:gd name="T7" fmla="*/ 2147483646 h 226"/>
                <a:gd name="T8" fmla="*/ 2147483646 w 150"/>
                <a:gd name="T9" fmla="*/ 2147483646 h 226"/>
                <a:gd name="T10" fmla="*/ 0 w 150"/>
                <a:gd name="T11" fmla="*/ 2147483646 h 226"/>
                <a:gd name="T12" fmla="*/ 2147483646 w 150"/>
                <a:gd name="T13" fmla="*/ 2147483646 h 226"/>
                <a:gd name="T14" fmla="*/ 2147483646 w 150"/>
                <a:gd name="T15" fmla="*/ 2147483646 h 226"/>
                <a:gd name="T16" fmla="*/ 2147483646 w 150"/>
                <a:gd name="T17" fmla="*/ 2147483646 h 226"/>
                <a:gd name="T18" fmla="*/ 2147483646 w 150"/>
                <a:gd name="T19" fmla="*/ 0 h 226"/>
                <a:gd name="T20" fmla="*/ 2147483646 w 150"/>
                <a:gd name="T21" fmla="*/ 0 h 226"/>
                <a:gd name="T22" fmla="*/ 2147483646 w 150"/>
                <a:gd name="T23" fmla="*/ 2147483646 h 226"/>
                <a:gd name="T24" fmla="*/ 2147483646 w 150"/>
                <a:gd name="T25" fmla="*/ 2147483646 h 226"/>
                <a:gd name="T26" fmla="*/ 2147483646 w 150"/>
                <a:gd name="T27" fmla="*/ 2147483646 h 226"/>
                <a:gd name="T28" fmla="*/ 2147483646 w 150"/>
                <a:gd name="T29" fmla="*/ 2147483646 h 226"/>
                <a:gd name="T30" fmla="*/ 2147483646 w 150"/>
                <a:gd name="T31" fmla="*/ 2147483646 h 226"/>
                <a:gd name="T32" fmla="*/ 2147483646 w 150"/>
                <a:gd name="T33" fmla="*/ 2147483646 h 2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0" h="226">
                  <a:moveTo>
                    <a:pt x="149" y="223"/>
                  </a:moveTo>
                  <a:lnTo>
                    <a:pt x="124" y="223"/>
                  </a:lnTo>
                  <a:lnTo>
                    <a:pt x="124" y="200"/>
                  </a:lnTo>
                  <a:cubicBezTo>
                    <a:pt x="115" y="217"/>
                    <a:pt x="95" y="225"/>
                    <a:pt x="73" y="225"/>
                  </a:cubicBezTo>
                  <a:cubicBezTo>
                    <a:pt x="25" y="225"/>
                    <a:pt x="0" y="186"/>
                    <a:pt x="0" y="141"/>
                  </a:cubicBezTo>
                  <a:cubicBezTo>
                    <a:pt x="0" y="96"/>
                    <a:pt x="25" y="56"/>
                    <a:pt x="73" y="56"/>
                  </a:cubicBezTo>
                  <a:cubicBezTo>
                    <a:pt x="90" y="56"/>
                    <a:pt x="112" y="62"/>
                    <a:pt x="124" y="82"/>
                  </a:cubicBezTo>
                  <a:lnTo>
                    <a:pt x="124" y="0"/>
                  </a:lnTo>
                  <a:lnTo>
                    <a:pt x="149" y="0"/>
                  </a:lnTo>
                  <a:lnTo>
                    <a:pt x="149" y="223"/>
                  </a:lnTo>
                  <a:close/>
                  <a:moveTo>
                    <a:pt x="76" y="203"/>
                  </a:moveTo>
                  <a:cubicBezTo>
                    <a:pt x="112" y="203"/>
                    <a:pt x="124" y="172"/>
                    <a:pt x="124" y="144"/>
                  </a:cubicBezTo>
                  <a:cubicBezTo>
                    <a:pt x="124" y="113"/>
                    <a:pt x="110" y="82"/>
                    <a:pt x="73" y="82"/>
                  </a:cubicBezTo>
                  <a:cubicBezTo>
                    <a:pt x="36" y="82"/>
                    <a:pt x="25" y="113"/>
                    <a:pt x="25" y="144"/>
                  </a:cubicBezTo>
                  <a:cubicBezTo>
                    <a:pt x="25" y="175"/>
                    <a:pt x="42" y="203"/>
                    <a:pt x="76" y="203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42"/>
            <p:cNvSpPr>
              <a:spLocks noChangeArrowheads="1"/>
            </p:cNvSpPr>
            <p:nvPr/>
          </p:nvSpPr>
          <p:spPr bwMode="auto">
            <a:xfrm>
              <a:off x="8278853" y="5483047"/>
              <a:ext cx="55841" cy="60856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7" y="163"/>
                    <a:pt x="141" y="166"/>
                    <a:pt x="132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6" y="158"/>
                    <a:pt x="76" y="166"/>
                    <a:pt x="53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3" y="70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8" y="22"/>
                    <a:pt x="31" y="28"/>
                    <a:pt x="31" y="53"/>
                  </a:cubicBezTo>
                  <a:lnTo>
                    <a:pt x="5" y="53"/>
                  </a:lnTo>
                  <a:cubicBezTo>
                    <a:pt x="8" y="14"/>
                    <a:pt x="37" y="0"/>
                    <a:pt x="73" y="0"/>
                  </a:cubicBezTo>
                  <a:cubicBezTo>
                    <a:pt x="101" y="0"/>
                    <a:pt x="132" y="5"/>
                    <a:pt x="132" y="45"/>
                  </a:cubicBezTo>
                  <a:lnTo>
                    <a:pt x="132" y="127"/>
                  </a:lnTo>
                  <a:cubicBezTo>
                    <a:pt x="132" y="138"/>
                    <a:pt x="132" y="144"/>
                    <a:pt x="141" y="144"/>
                  </a:cubicBezTo>
                  <a:cubicBezTo>
                    <a:pt x="144" y="144"/>
                    <a:pt x="147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2"/>
                    <a:pt x="45" y="138"/>
                    <a:pt x="62" y="138"/>
                  </a:cubicBezTo>
                  <a:cubicBezTo>
                    <a:pt x="96" y="138"/>
                    <a:pt x="110" y="116"/>
                    <a:pt x="110" y="101"/>
                  </a:cubicBezTo>
                  <a:lnTo>
                    <a:pt x="110" y="76"/>
                  </a:lnTo>
                  <a:cubicBezTo>
                    <a:pt x="90" y="90"/>
                    <a:pt x="31" y="76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" name="Group 441"/>
          <p:cNvGrpSpPr>
            <a:grpSpLocks/>
          </p:cNvGrpSpPr>
          <p:nvPr userDrawn="1"/>
        </p:nvGrpSpPr>
        <p:grpSpPr bwMode="auto">
          <a:xfrm>
            <a:off x="865188" y="4467225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6 w 230"/>
                <a:gd name="T3" fmla="*/ 0 h 43"/>
                <a:gd name="T4" fmla="*/ 2147483646 w 230"/>
                <a:gd name="T5" fmla="*/ 2147483646 h 43"/>
                <a:gd name="T6" fmla="*/ 0 w 230"/>
                <a:gd name="T7" fmla="*/ 2147483646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6 w 233"/>
                <a:gd name="T1" fmla="*/ 2147483646 h 43"/>
                <a:gd name="T2" fmla="*/ 0 w 233"/>
                <a:gd name="T3" fmla="*/ 2147483646 h 43"/>
                <a:gd name="T4" fmla="*/ 2147483646 w 233"/>
                <a:gd name="T5" fmla="*/ 0 h 43"/>
                <a:gd name="T6" fmla="*/ 2147483646 w 233"/>
                <a:gd name="T7" fmla="*/ 0 h 43"/>
                <a:gd name="T8" fmla="*/ 2147483646 w 233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6 w 131"/>
                <a:gd name="T3" fmla="*/ 0 h 44"/>
                <a:gd name="T4" fmla="*/ 2147483646 w 131"/>
                <a:gd name="T5" fmla="*/ 2147483646 h 44"/>
                <a:gd name="T6" fmla="*/ 2147483646 w 131"/>
                <a:gd name="T7" fmla="*/ 2147483646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6 w 131"/>
                <a:gd name="T1" fmla="*/ 2147483646 h 47"/>
                <a:gd name="T2" fmla="*/ 0 w 131"/>
                <a:gd name="T3" fmla="*/ 2147483646 h 47"/>
                <a:gd name="T4" fmla="*/ 2147483646 w 131"/>
                <a:gd name="T5" fmla="*/ 0 h 47"/>
                <a:gd name="T6" fmla="*/ 2147483646 w 131"/>
                <a:gd name="T7" fmla="*/ 0 h 47"/>
                <a:gd name="T8" fmla="*/ 2147483646 w 131"/>
                <a:gd name="T9" fmla="*/ 21474836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6 w 202"/>
                <a:gd name="T1" fmla="*/ 2147483646 h 43"/>
                <a:gd name="T2" fmla="*/ 2147483646 w 202"/>
                <a:gd name="T3" fmla="*/ 2147483646 h 43"/>
                <a:gd name="T4" fmla="*/ 0 w 202"/>
                <a:gd name="T5" fmla="*/ 0 h 43"/>
                <a:gd name="T6" fmla="*/ 2147483646 w 202"/>
                <a:gd name="T7" fmla="*/ 0 h 43"/>
                <a:gd name="T8" fmla="*/ 2147483646 w 202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6 w 303"/>
                <a:gd name="T1" fmla="*/ 2147483646 h 44"/>
                <a:gd name="T2" fmla="*/ 0 w 303"/>
                <a:gd name="T3" fmla="*/ 2147483646 h 44"/>
                <a:gd name="T4" fmla="*/ 0 w 303"/>
                <a:gd name="T5" fmla="*/ 0 h 44"/>
                <a:gd name="T6" fmla="*/ 2147483646 w 303"/>
                <a:gd name="T7" fmla="*/ 0 h 44"/>
                <a:gd name="T8" fmla="*/ 2147483646 w 303"/>
                <a:gd name="T9" fmla="*/ 2147483646 h 44"/>
                <a:gd name="T10" fmla="*/ 2147483646 w 303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6 w 260"/>
                <a:gd name="T3" fmla="*/ 0 h 43"/>
                <a:gd name="T4" fmla="*/ 2147483646 w 260"/>
                <a:gd name="T5" fmla="*/ 2147483646 h 43"/>
                <a:gd name="T6" fmla="*/ 0 w 260"/>
                <a:gd name="T7" fmla="*/ 2147483646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6 w 289"/>
                <a:gd name="T3" fmla="*/ 0 h 44"/>
                <a:gd name="T4" fmla="*/ 2147483646 w 289"/>
                <a:gd name="T5" fmla="*/ 2147483646 h 44"/>
                <a:gd name="T6" fmla="*/ 0 w 289"/>
                <a:gd name="T7" fmla="*/ 2147483646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6 w 257"/>
                <a:gd name="T1" fmla="*/ 0 h 43"/>
                <a:gd name="T2" fmla="*/ 2147483646 w 257"/>
                <a:gd name="T3" fmla="*/ 2147483646 h 43"/>
                <a:gd name="T4" fmla="*/ 0 w 257"/>
                <a:gd name="T5" fmla="*/ 2147483646 h 43"/>
                <a:gd name="T6" fmla="*/ 2147483646 w 257"/>
                <a:gd name="T7" fmla="*/ 0 h 43"/>
                <a:gd name="T8" fmla="*/ 2147483646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6 w 286"/>
                <a:gd name="T1" fmla="*/ 2147483646 h 44"/>
                <a:gd name="T2" fmla="*/ 0 w 286"/>
                <a:gd name="T3" fmla="*/ 2147483646 h 44"/>
                <a:gd name="T4" fmla="*/ 2147483646 w 286"/>
                <a:gd name="T5" fmla="*/ 0 h 44"/>
                <a:gd name="T6" fmla="*/ 2147483646 w 286"/>
                <a:gd name="T7" fmla="*/ 0 h 44"/>
                <a:gd name="T8" fmla="*/ 2147483646 w 286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6 w 29"/>
                <a:gd name="T1" fmla="*/ 2147483646 h 46"/>
                <a:gd name="T2" fmla="*/ 0 w 29"/>
                <a:gd name="T3" fmla="*/ 0 h 46"/>
                <a:gd name="T4" fmla="*/ 2147483646 w 29"/>
                <a:gd name="T5" fmla="*/ 0 h 46"/>
                <a:gd name="T6" fmla="*/ 2147483646 w 29"/>
                <a:gd name="T7" fmla="*/ 21474836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6 w 88"/>
                <a:gd name="T1" fmla="*/ 2147483646 h 43"/>
                <a:gd name="T2" fmla="*/ 2147483646 w 88"/>
                <a:gd name="T3" fmla="*/ 2147483646 h 43"/>
                <a:gd name="T4" fmla="*/ 0 w 88"/>
                <a:gd name="T5" fmla="*/ 0 h 43"/>
                <a:gd name="T6" fmla="*/ 2147483646 w 88"/>
                <a:gd name="T7" fmla="*/ 0 h 43"/>
                <a:gd name="T8" fmla="*/ 2147483646 w 88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6 w 145"/>
                <a:gd name="T1" fmla="*/ 2147483646 h 44"/>
                <a:gd name="T2" fmla="*/ 2147483646 w 145"/>
                <a:gd name="T3" fmla="*/ 2147483646 h 44"/>
                <a:gd name="T4" fmla="*/ 0 w 145"/>
                <a:gd name="T5" fmla="*/ 0 h 44"/>
                <a:gd name="T6" fmla="*/ 2147483646 w 145"/>
                <a:gd name="T7" fmla="*/ 0 h 44"/>
                <a:gd name="T8" fmla="*/ 2147483646 w 145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6 w 407"/>
                <a:gd name="T3" fmla="*/ 0 h 43"/>
                <a:gd name="T4" fmla="*/ 2147483646 w 407"/>
                <a:gd name="T5" fmla="*/ 2147483646 h 43"/>
                <a:gd name="T6" fmla="*/ 0 w 407"/>
                <a:gd name="T7" fmla="*/ 2147483646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6 w 174"/>
                <a:gd name="T1" fmla="*/ 2147483646 h 44"/>
                <a:gd name="T2" fmla="*/ 0 w 174"/>
                <a:gd name="T3" fmla="*/ 2147483646 h 44"/>
                <a:gd name="T4" fmla="*/ 0 w 174"/>
                <a:gd name="T5" fmla="*/ 0 h 44"/>
                <a:gd name="T6" fmla="*/ 2147483646 w 174"/>
                <a:gd name="T7" fmla="*/ 0 h 44"/>
                <a:gd name="T8" fmla="*/ 2147483646 w 174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6 h 43"/>
                <a:gd name="T2" fmla="*/ 0 w 512"/>
                <a:gd name="T3" fmla="*/ 0 h 43"/>
                <a:gd name="T4" fmla="*/ 2147483646 w 512"/>
                <a:gd name="T5" fmla="*/ 0 h 43"/>
                <a:gd name="T6" fmla="*/ 2147483646 w 512"/>
                <a:gd name="T7" fmla="*/ 2147483646 h 43"/>
                <a:gd name="T8" fmla="*/ 0 w 512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6 h 44"/>
                <a:gd name="T2" fmla="*/ 0 w 458"/>
                <a:gd name="T3" fmla="*/ 0 h 44"/>
                <a:gd name="T4" fmla="*/ 2147483646 w 458"/>
                <a:gd name="T5" fmla="*/ 0 h 44"/>
                <a:gd name="T6" fmla="*/ 2147483646 w 458"/>
                <a:gd name="T7" fmla="*/ 2147483646 h 44"/>
                <a:gd name="T8" fmla="*/ 0 w 458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6 h 44"/>
                <a:gd name="T2" fmla="*/ 0 w 410"/>
                <a:gd name="T3" fmla="*/ 0 h 44"/>
                <a:gd name="T4" fmla="*/ 2147483646 w 410"/>
                <a:gd name="T5" fmla="*/ 0 h 44"/>
                <a:gd name="T6" fmla="*/ 2147483646 w 410"/>
                <a:gd name="T7" fmla="*/ 2147483646 h 44"/>
                <a:gd name="T8" fmla="*/ 0 w 410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6 w 174"/>
                <a:gd name="T1" fmla="*/ 2147483646 h 43"/>
                <a:gd name="T2" fmla="*/ 0 w 174"/>
                <a:gd name="T3" fmla="*/ 2147483646 h 43"/>
                <a:gd name="T4" fmla="*/ 0 w 174"/>
                <a:gd name="T5" fmla="*/ 0 h 43"/>
                <a:gd name="T6" fmla="*/ 2147483646 w 174"/>
                <a:gd name="T7" fmla="*/ 0 h 43"/>
                <a:gd name="T8" fmla="*/ 2147483646 w 174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6 w 458"/>
                <a:gd name="T3" fmla="*/ 0 h 43"/>
                <a:gd name="T4" fmla="*/ 2147483646 w 458"/>
                <a:gd name="T5" fmla="*/ 2147483646 h 43"/>
                <a:gd name="T6" fmla="*/ 0 w 458"/>
                <a:gd name="T7" fmla="*/ 2147483646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6 h 44"/>
                <a:gd name="T2" fmla="*/ 0 w 512"/>
                <a:gd name="T3" fmla="*/ 0 h 44"/>
                <a:gd name="T4" fmla="*/ 2147483646 w 512"/>
                <a:gd name="T5" fmla="*/ 0 h 44"/>
                <a:gd name="T6" fmla="*/ 2147483646 w 512"/>
                <a:gd name="T7" fmla="*/ 2147483646 h 44"/>
                <a:gd name="T8" fmla="*/ 0 w 512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720" y="1480685"/>
            <a:ext cx="7038519" cy="92642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720" y="2424305"/>
            <a:ext cx="6400800" cy="648134"/>
          </a:xfrm>
        </p:spPr>
        <p:txBody>
          <a:bodyPr tIns="0"/>
          <a:lstStyle>
            <a:lvl1pPr marL="0" indent="0" algn="l">
              <a:buNone/>
              <a:defRPr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4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74AFE6-21E3-F343-8C72-50D4C8455B0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8229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F40645-47BD-BB4B-A14E-502E0D26FA8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294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78B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x-none" altLang="x-none">
              <a:solidFill>
                <a:srgbClr val="FFFFFF"/>
              </a:solidFill>
            </a:endParaRPr>
          </a:p>
        </p:txBody>
      </p:sp>
      <p:grpSp>
        <p:nvGrpSpPr>
          <p:cNvPr id="5" name="Group 711"/>
          <p:cNvGrpSpPr>
            <a:grpSpLocks noChangeAspect="1"/>
          </p:cNvGrpSpPr>
          <p:nvPr userDrawn="1"/>
        </p:nvGrpSpPr>
        <p:grpSpPr bwMode="auto">
          <a:xfrm>
            <a:off x="-12700" y="0"/>
            <a:ext cx="9169400" cy="5099050"/>
            <a:chOff x="1587" y="-1"/>
            <a:chExt cx="9142413" cy="5083765"/>
          </a:xfrm>
        </p:grpSpPr>
        <p:sp>
          <p:nvSpPr>
            <p:cNvPr id="6" name="Freeform 2"/>
            <p:cNvSpPr>
              <a:spLocks noChangeArrowheads="1"/>
            </p:cNvSpPr>
            <p:nvPr userDrawn="1"/>
          </p:nvSpPr>
          <p:spPr bwMode="auto">
            <a:xfrm>
              <a:off x="34827" y="-1"/>
              <a:ext cx="9109173" cy="5083765"/>
            </a:xfrm>
            <a:custGeom>
              <a:avLst/>
              <a:gdLst>
                <a:gd name="T0" fmla="*/ 2147483646 w 20226"/>
                <a:gd name="T1" fmla="*/ 0 h 11290"/>
                <a:gd name="T2" fmla="*/ 2147483646 w 20226"/>
                <a:gd name="T3" fmla="*/ 2147483646 h 11290"/>
                <a:gd name="T4" fmla="*/ 2147483646 w 20226"/>
                <a:gd name="T5" fmla="*/ 2147483646 h 11290"/>
                <a:gd name="T6" fmla="*/ 0 w 20226"/>
                <a:gd name="T7" fmla="*/ 2147483646 h 11290"/>
                <a:gd name="T8" fmla="*/ 2147483646 w 20226"/>
                <a:gd name="T9" fmla="*/ 0 h 11290"/>
                <a:gd name="T10" fmla="*/ 2147483646 w 20226"/>
                <a:gd name="T11" fmla="*/ 0 h 112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226" h="11290">
                  <a:moveTo>
                    <a:pt x="20225" y="0"/>
                  </a:moveTo>
                  <a:lnTo>
                    <a:pt x="20225" y="5415"/>
                  </a:lnTo>
                  <a:lnTo>
                    <a:pt x="10082" y="11289"/>
                  </a:lnTo>
                  <a:lnTo>
                    <a:pt x="0" y="5449"/>
                  </a:lnTo>
                  <a:lnTo>
                    <a:pt x="3131" y="0"/>
                  </a:lnTo>
                  <a:lnTo>
                    <a:pt x="20225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1"/>
            <p:cNvSpPr>
              <a:spLocks noChangeArrowheads="1"/>
            </p:cNvSpPr>
            <p:nvPr userDrawn="1"/>
          </p:nvSpPr>
          <p:spPr bwMode="auto">
            <a:xfrm>
              <a:off x="1587" y="-1"/>
              <a:ext cx="1383391" cy="2407350"/>
            </a:xfrm>
            <a:custGeom>
              <a:avLst/>
              <a:gdLst>
                <a:gd name="T0" fmla="*/ 0 w 3073"/>
                <a:gd name="T1" fmla="*/ 0 h 5346"/>
                <a:gd name="T2" fmla="*/ 2147483646 w 3073"/>
                <a:gd name="T3" fmla="*/ 0 h 5346"/>
                <a:gd name="T4" fmla="*/ 0 w 3073"/>
                <a:gd name="T5" fmla="*/ 2147483646 h 5346"/>
                <a:gd name="T6" fmla="*/ 0 w 3073"/>
                <a:gd name="T7" fmla="*/ 0 h 53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73" h="5346">
                  <a:moveTo>
                    <a:pt x="0" y="0"/>
                  </a:moveTo>
                  <a:lnTo>
                    <a:pt x="3072" y="0"/>
                  </a:lnTo>
                  <a:lnTo>
                    <a:pt x="0" y="5345"/>
                  </a:lnTo>
                  <a:lnTo>
                    <a:pt x="0" y="0"/>
                  </a:lnTo>
                </a:path>
              </a:pathLst>
            </a:custGeom>
            <a:solidFill>
              <a:srgbClr val="325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572"/>
          <p:cNvGrpSpPr>
            <a:grpSpLocks/>
          </p:cNvGrpSpPr>
          <p:nvPr userDrawn="1"/>
        </p:nvGrpSpPr>
        <p:grpSpPr bwMode="auto">
          <a:xfrm>
            <a:off x="5535613" y="428625"/>
            <a:ext cx="3268662" cy="555625"/>
            <a:chOff x="5715000" y="2190750"/>
            <a:chExt cx="2613025" cy="444500"/>
          </a:xfrm>
        </p:grpSpPr>
        <p:sp>
          <p:nvSpPr>
            <p:cNvPr id="9" name="Freeform 47"/>
            <p:cNvSpPr>
              <a:spLocks noChangeArrowheads="1"/>
            </p:cNvSpPr>
            <p:nvPr/>
          </p:nvSpPr>
          <p:spPr bwMode="auto">
            <a:xfrm>
              <a:off x="5718807" y="2195830"/>
              <a:ext cx="32996" cy="243840"/>
            </a:xfrm>
            <a:custGeom>
              <a:avLst/>
              <a:gdLst>
                <a:gd name="T0" fmla="*/ 0 w 91"/>
                <a:gd name="T1" fmla="*/ 0 h 681"/>
                <a:gd name="T2" fmla="*/ 2147483646 w 91"/>
                <a:gd name="T3" fmla="*/ 0 h 681"/>
                <a:gd name="T4" fmla="*/ 2147483646 w 91"/>
                <a:gd name="T5" fmla="*/ 2147483646 h 681"/>
                <a:gd name="T6" fmla="*/ 0 w 91"/>
                <a:gd name="T7" fmla="*/ 2147483646 h 681"/>
                <a:gd name="T8" fmla="*/ 0 w 91"/>
                <a:gd name="T9" fmla="*/ 0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681">
                  <a:moveTo>
                    <a:pt x="0" y="0"/>
                  </a:moveTo>
                  <a:lnTo>
                    <a:pt x="90" y="0"/>
                  </a:lnTo>
                  <a:lnTo>
                    <a:pt x="90" y="680"/>
                  </a:lnTo>
                  <a:lnTo>
                    <a:pt x="0" y="68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48"/>
            <p:cNvSpPr>
              <a:spLocks noChangeArrowheads="1"/>
            </p:cNvSpPr>
            <p:nvPr/>
          </p:nvSpPr>
          <p:spPr bwMode="auto">
            <a:xfrm>
              <a:off x="5789875" y="2259330"/>
              <a:ext cx="147213" cy="182880"/>
            </a:xfrm>
            <a:custGeom>
              <a:avLst/>
              <a:gdLst>
                <a:gd name="T0" fmla="*/ 0 w 410"/>
                <a:gd name="T1" fmla="*/ 2147483646 h 506"/>
                <a:gd name="T2" fmla="*/ 2147483646 w 410"/>
                <a:gd name="T3" fmla="*/ 2147483646 h 506"/>
                <a:gd name="T4" fmla="*/ 2147483646 w 410"/>
                <a:gd name="T5" fmla="*/ 2147483646 h 506"/>
                <a:gd name="T6" fmla="*/ 2147483646 w 410"/>
                <a:gd name="T7" fmla="*/ 2147483646 h 506"/>
                <a:gd name="T8" fmla="*/ 2147483646 w 410"/>
                <a:gd name="T9" fmla="*/ 0 h 506"/>
                <a:gd name="T10" fmla="*/ 2147483646 w 410"/>
                <a:gd name="T11" fmla="*/ 2147483646 h 506"/>
                <a:gd name="T12" fmla="*/ 2147483646 w 410"/>
                <a:gd name="T13" fmla="*/ 2147483646 h 506"/>
                <a:gd name="T14" fmla="*/ 2147483646 w 410"/>
                <a:gd name="T15" fmla="*/ 2147483646 h 506"/>
                <a:gd name="T16" fmla="*/ 2147483646 w 410"/>
                <a:gd name="T17" fmla="*/ 2147483646 h 506"/>
                <a:gd name="T18" fmla="*/ 2147483646 w 410"/>
                <a:gd name="T19" fmla="*/ 2147483646 h 506"/>
                <a:gd name="T20" fmla="*/ 2147483646 w 410"/>
                <a:gd name="T21" fmla="*/ 2147483646 h 506"/>
                <a:gd name="T22" fmla="*/ 2147483646 w 410"/>
                <a:gd name="T23" fmla="*/ 2147483646 h 506"/>
                <a:gd name="T24" fmla="*/ 0 w 410"/>
                <a:gd name="T25" fmla="*/ 2147483646 h 506"/>
                <a:gd name="T26" fmla="*/ 0 w 410"/>
                <a:gd name="T27" fmla="*/ 2147483646 h 5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0" h="506">
                  <a:moveTo>
                    <a:pt x="0" y="11"/>
                  </a:moveTo>
                  <a:lnTo>
                    <a:pt x="76" y="11"/>
                  </a:lnTo>
                  <a:lnTo>
                    <a:pt x="76" y="90"/>
                  </a:lnTo>
                  <a:lnTo>
                    <a:pt x="79" y="90"/>
                  </a:lnTo>
                  <a:cubicBezTo>
                    <a:pt x="113" y="28"/>
                    <a:pt x="166" y="0"/>
                    <a:pt x="240" y="0"/>
                  </a:cubicBezTo>
                  <a:cubicBezTo>
                    <a:pt x="369" y="0"/>
                    <a:pt x="409" y="73"/>
                    <a:pt x="409" y="181"/>
                  </a:cubicBezTo>
                  <a:lnTo>
                    <a:pt x="409" y="505"/>
                  </a:lnTo>
                  <a:lnTo>
                    <a:pt x="327" y="505"/>
                  </a:lnTo>
                  <a:lnTo>
                    <a:pt x="327" y="169"/>
                  </a:lnTo>
                  <a:cubicBezTo>
                    <a:pt x="327" y="107"/>
                    <a:pt x="288" y="70"/>
                    <a:pt x="228" y="70"/>
                  </a:cubicBezTo>
                  <a:cubicBezTo>
                    <a:pt x="130" y="70"/>
                    <a:pt x="82" y="135"/>
                    <a:pt x="82" y="226"/>
                  </a:cubicBezTo>
                  <a:lnTo>
                    <a:pt x="82" y="505"/>
                  </a:lnTo>
                  <a:lnTo>
                    <a:pt x="0" y="505"/>
                  </a:lnTo>
                  <a:lnTo>
                    <a:pt x="0" y="1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49"/>
            <p:cNvSpPr>
              <a:spLocks noChangeArrowheads="1"/>
            </p:cNvSpPr>
            <p:nvPr/>
          </p:nvSpPr>
          <p:spPr bwMode="auto">
            <a:xfrm>
              <a:off x="5947240" y="2209800"/>
              <a:ext cx="96450" cy="232410"/>
            </a:xfrm>
            <a:custGeom>
              <a:avLst/>
              <a:gdLst>
                <a:gd name="T0" fmla="*/ 2147483646 w 267"/>
                <a:gd name="T1" fmla="*/ 2147483646 h 642"/>
                <a:gd name="T2" fmla="*/ 2147483646 w 267"/>
                <a:gd name="T3" fmla="*/ 2147483646 h 642"/>
                <a:gd name="T4" fmla="*/ 2147483646 w 267"/>
                <a:gd name="T5" fmla="*/ 2147483646 h 642"/>
                <a:gd name="T6" fmla="*/ 2147483646 w 267"/>
                <a:gd name="T7" fmla="*/ 2147483646 h 642"/>
                <a:gd name="T8" fmla="*/ 2147483646 w 267"/>
                <a:gd name="T9" fmla="*/ 2147483646 h 642"/>
                <a:gd name="T10" fmla="*/ 2147483646 w 267"/>
                <a:gd name="T11" fmla="*/ 2147483646 h 642"/>
                <a:gd name="T12" fmla="*/ 2147483646 w 267"/>
                <a:gd name="T13" fmla="*/ 2147483646 h 642"/>
                <a:gd name="T14" fmla="*/ 2147483646 w 267"/>
                <a:gd name="T15" fmla="*/ 2147483646 h 642"/>
                <a:gd name="T16" fmla="*/ 2147483646 w 267"/>
                <a:gd name="T17" fmla="*/ 2147483646 h 642"/>
                <a:gd name="T18" fmla="*/ 2147483646 w 267"/>
                <a:gd name="T19" fmla="*/ 2147483646 h 642"/>
                <a:gd name="T20" fmla="*/ 2147483646 w 267"/>
                <a:gd name="T21" fmla="*/ 2147483646 h 642"/>
                <a:gd name="T22" fmla="*/ 0 w 267"/>
                <a:gd name="T23" fmla="*/ 2147483646 h 642"/>
                <a:gd name="T24" fmla="*/ 0 w 267"/>
                <a:gd name="T25" fmla="*/ 2147483646 h 642"/>
                <a:gd name="T26" fmla="*/ 2147483646 w 267"/>
                <a:gd name="T27" fmla="*/ 2147483646 h 642"/>
                <a:gd name="T28" fmla="*/ 2147483646 w 267"/>
                <a:gd name="T29" fmla="*/ 0 h 642"/>
                <a:gd name="T30" fmla="*/ 2147483646 w 267"/>
                <a:gd name="T31" fmla="*/ 0 h 642"/>
                <a:gd name="T32" fmla="*/ 2147483646 w 267"/>
                <a:gd name="T33" fmla="*/ 2147483646 h 6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67" h="642">
                  <a:moveTo>
                    <a:pt x="167" y="147"/>
                  </a:moveTo>
                  <a:lnTo>
                    <a:pt x="266" y="147"/>
                  </a:lnTo>
                  <a:lnTo>
                    <a:pt x="266" y="218"/>
                  </a:lnTo>
                  <a:lnTo>
                    <a:pt x="167" y="218"/>
                  </a:lnTo>
                  <a:lnTo>
                    <a:pt x="167" y="525"/>
                  </a:lnTo>
                  <a:cubicBezTo>
                    <a:pt x="167" y="565"/>
                    <a:pt x="178" y="570"/>
                    <a:pt x="229" y="570"/>
                  </a:cubicBezTo>
                  <a:lnTo>
                    <a:pt x="266" y="570"/>
                  </a:lnTo>
                  <a:lnTo>
                    <a:pt x="266" y="641"/>
                  </a:lnTo>
                  <a:lnTo>
                    <a:pt x="204" y="641"/>
                  </a:lnTo>
                  <a:cubicBezTo>
                    <a:pt x="119" y="641"/>
                    <a:pt x="85" y="624"/>
                    <a:pt x="85" y="534"/>
                  </a:cubicBezTo>
                  <a:lnTo>
                    <a:pt x="85" y="218"/>
                  </a:lnTo>
                  <a:lnTo>
                    <a:pt x="0" y="218"/>
                  </a:lnTo>
                  <a:lnTo>
                    <a:pt x="0" y="147"/>
                  </a:lnTo>
                  <a:lnTo>
                    <a:pt x="85" y="147"/>
                  </a:lnTo>
                  <a:lnTo>
                    <a:pt x="85" y="0"/>
                  </a:lnTo>
                  <a:lnTo>
                    <a:pt x="167" y="0"/>
                  </a:lnTo>
                  <a:lnTo>
                    <a:pt x="167" y="14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50"/>
            <p:cNvSpPr>
              <a:spLocks noChangeArrowheads="1"/>
            </p:cNvSpPr>
            <p:nvPr/>
          </p:nvSpPr>
          <p:spPr bwMode="auto">
            <a:xfrm>
              <a:off x="6044959" y="2259330"/>
              <a:ext cx="167518" cy="185420"/>
            </a:xfrm>
            <a:custGeom>
              <a:avLst/>
              <a:gdLst>
                <a:gd name="T0" fmla="*/ 2147483646 w 461"/>
                <a:gd name="T1" fmla="*/ 2147483646 h 517"/>
                <a:gd name="T2" fmla="*/ 0 w 461"/>
                <a:gd name="T3" fmla="*/ 2147483646 h 517"/>
                <a:gd name="T4" fmla="*/ 2147483646 w 461"/>
                <a:gd name="T5" fmla="*/ 0 h 517"/>
                <a:gd name="T6" fmla="*/ 2147483646 w 461"/>
                <a:gd name="T7" fmla="*/ 2147483646 h 517"/>
                <a:gd name="T8" fmla="*/ 2147483646 w 461"/>
                <a:gd name="T9" fmla="*/ 2147483646 h 517"/>
                <a:gd name="T10" fmla="*/ 2147483646 w 461"/>
                <a:gd name="T11" fmla="*/ 2147483646 h 517"/>
                <a:gd name="T12" fmla="*/ 2147483646 w 461"/>
                <a:gd name="T13" fmla="*/ 2147483646 h 517"/>
                <a:gd name="T14" fmla="*/ 2147483646 w 461"/>
                <a:gd name="T15" fmla="*/ 2147483646 h 517"/>
                <a:gd name="T16" fmla="*/ 2147483646 w 461"/>
                <a:gd name="T17" fmla="*/ 2147483646 h 517"/>
                <a:gd name="T18" fmla="*/ 2147483646 w 461"/>
                <a:gd name="T19" fmla="*/ 2147483646 h 517"/>
                <a:gd name="T20" fmla="*/ 2147483646 w 461"/>
                <a:gd name="T21" fmla="*/ 2147483646 h 517"/>
                <a:gd name="T22" fmla="*/ 2147483646 w 461"/>
                <a:gd name="T23" fmla="*/ 2147483646 h 517"/>
                <a:gd name="T24" fmla="*/ 2147483646 w 461"/>
                <a:gd name="T25" fmla="*/ 2147483646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1" h="517">
                  <a:moveTo>
                    <a:pt x="237" y="516"/>
                  </a:moveTo>
                  <a:cubicBezTo>
                    <a:pt x="79" y="516"/>
                    <a:pt x="6" y="406"/>
                    <a:pt x="0" y="257"/>
                  </a:cubicBezTo>
                  <a:cubicBezTo>
                    <a:pt x="0" y="107"/>
                    <a:pt x="96" y="0"/>
                    <a:pt x="231" y="0"/>
                  </a:cubicBezTo>
                  <a:cubicBezTo>
                    <a:pt x="406" y="0"/>
                    <a:pt x="460" y="164"/>
                    <a:pt x="454" y="282"/>
                  </a:cubicBezTo>
                  <a:lnTo>
                    <a:pt x="85" y="282"/>
                  </a:lnTo>
                  <a:cubicBezTo>
                    <a:pt x="82" y="367"/>
                    <a:pt x="130" y="443"/>
                    <a:pt x="237" y="443"/>
                  </a:cubicBezTo>
                  <a:cubicBezTo>
                    <a:pt x="305" y="443"/>
                    <a:pt x="350" y="412"/>
                    <a:pt x="364" y="347"/>
                  </a:cubicBezTo>
                  <a:lnTo>
                    <a:pt x="449" y="347"/>
                  </a:lnTo>
                  <a:cubicBezTo>
                    <a:pt x="426" y="457"/>
                    <a:pt x="350" y="516"/>
                    <a:pt x="237" y="516"/>
                  </a:cubicBezTo>
                  <a:close/>
                  <a:moveTo>
                    <a:pt x="370" y="212"/>
                  </a:moveTo>
                  <a:cubicBezTo>
                    <a:pt x="364" y="135"/>
                    <a:pt x="308" y="73"/>
                    <a:pt x="228" y="73"/>
                  </a:cubicBezTo>
                  <a:cubicBezTo>
                    <a:pt x="144" y="73"/>
                    <a:pt x="93" y="135"/>
                    <a:pt x="87" y="212"/>
                  </a:cubicBezTo>
                  <a:lnTo>
                    <a:pt x="370" y="212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1"/>
            <p:cNvSpPr>
              <a:spLocks noChangeArrowheads="1"/>
            </p:cNvSpPr>
            <p:nvPr/>
          </p:nvSpPr>
          <p:spPr bwMode="auto">
            <a:xfrm>
              <a:off x="6234051" y="2259330"/>
              <a:ext cx="93912" cy="182880"/>
            </a:xfrm>
            <a:custGeom>
              <a:avLst/>
              <a:gdLst>
                <a:gd name="T0" fmla="*/ 0 w 260"/>
                <a:gd name="T1" fmla="*/ 2147483646 h 509"/>
                <a:gd name="T2" fmla="*/ 2147483646 w 260"/>
                <a:gd name="T3" fmla="*/ 2147483646 h 509"/>
                <a:gd name="T4" fmla="*/ 2147483646 w 260"/>
                <a:gd name="T5" fmla="*/ 2147483646 h 509"/>
                <a:gd name="T6" fmla="*/ 2147483646 w 260"/>
                <a:gd name="T7" fmla="*/ 2147483646 h 509"/>
                <a:gd name="T8" fmla="*/ 2147483646 w 260"/>
                <a:gd name="T9" fmla="*/ 2147483646 h 509"/>
                <a:gd name="T10" fmla="*/ 2147483646 w 260"/>
                <a:gd name="T11" fmla="*/ 2147483646 h 509"/>
                <a:gd name="T12" fmla="*/ 2147483646 w 260"/>
                <a:gd name="T13" fmla="*/ 2147483646 h 509"/>
                <a:gd name="T14" fmla="*/ 2147483646 w 260"/>
                <a:gd name="T15" fmla="*/ 2147483646 h 509"/>
                <a:gd name="T16" fmla="*/ 0 w 260"/>
                <a:gd name="T17" fmla="*/ 2147483646 h 509"/>
                <a:gd name="T18" fmla="*/ 0 w 260"/>
                <a:gd name="T19" fmla="*/ 2147483646 h 5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60" h="509">
                  <a:moveTo>
                    <a:pt x="0" y="14"/>
                  </a:moveTo>
                  <a:lnTo>
                    <a:pt x="76" y="14"/>
                  </a:lnTo>
                  <a:lnTo>
                    <a:pt x="76" y="119"/>
                  </a:lnTo>
                  <a:lnTo>
                    <a:pt x="79" y="119"/>
                  </a:lnTo>
                  <a:cubicBezTo>
                    <a:pt x="118" y="40"/>
                    <a:pt x="172" y="0"/>
                    <a:pt x="259" y="3"/>
                  </a:cubicBezTo>
                  <a:lnTo>
                    <a:pt x="259" y="88"/>
                  </a:lnTo>
                  <a:cubicBezTo>
                    <a:pt x="130" y="88"/>
                    <a:pt x="82" y="161"/>
                    <a:pt x="82" y="288"/>
                  </a:cubicBezTo>
                  <a:lnTo>
                    <a:pt x="82" y="508"/>
                  </a:lnTo>
                  <a:lnTo>
                    <a:pt x="0" y="508"/>
                  </a:lnTo>
                  <a:lnTo>
                    <a:pt x="0" y="14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2"/>
            <p:cNvSpPr>
              <a:spLocks noChangeArrowheads="1"/>
            </p:cNvSpPr>
            <p:nvPr/>
          </p:nvSpPr>
          <p:spPr bwMode="auto">
            <a:xfrm>
              <a:off x="6335577" y="2190750"/>
              <a:ext cx="220819" cy="257810"/>
            </a:xfrm>
            <a:custGeom>
              <a:avLst/>
              <a:gdLst>
                <a:gd name="T0" fmla="*/ 2147483646 w 611"/>
                <a:gd name="T1" fmla="*/ 2147483646 h 715"/>
                <a:gd name="T2" fmla="*/ 2147483646 w 611"/>
                <a:gd name="T3" fmla="*/ 2147483646 h 715"/>
                <a:gd name="T4" fmla="*/ 2147483646 w 611"/>
                <a:gd name="T5" fmla="*/ 2147483646 h 715"/>
                <a:gd name="T6" fmla="*/ 2147483646 w 611"/>
                <a:gd name="T7" fmla="*/ 2147483646 h 715"/>
                <a:gd name="T8" fmla="*/ 2147483646 w 611"/>
                <a:gd name="T9" fmla="*/ 2147483646 h 715"/>
                <a:gd name="T10" fmla="*/ 2147483646 w 611"/>
                <a:gd name="T11" fmla="*/ 2147483646 h 715"/>
                <a:gd name="T12" fmla="*/ 0 w 611"/>
                <a:gd name="T13" fmla="*/ 2147483646 h 715"/>
                <a:gd name="T14" fmla="*/ 2147483646 w 611"/>
                <a:gd name="T15" fmla="*/ 0 h 715"/>
                <a:gd name="T16" fmla="*/ 2147483646 w 611"/>
                <a:gd name="T17" fmla="*/ 2147483646 h 715"/>
                <a:gd name="T18" fmla="*/ 2147483646 w 611"/>
                <a:gd name="T19" fmla="*/ 2147483646 h 715"/>
                <a:gd name="T20" fmla="*/ 2147483646 w 611"/>
                <a:gd name="T21" fmla="*/ 2147483646 h 71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11" h="715">
                  <a:moveTo>
                    <a:pt x="322" y="76"/>
                  </a:moveTo>
                  <a:cubicBezTo>
                    <a:pt x="161" y="76"/>
                    <a:pt x="91" y="209"/>
                    <a:pt x="91" y="353"/>
                  </a:cubicBezTo>
                  <a:cubicBezTo>
                    <a:pt x="91" y="508"/>
                    <a:pt x="158" y="638"/>
                    <a:pt x="322" y="638"/>
                  </a:cubicBezTo>
                  <a:cubicBezTo>
                    <a:pt x="440" y="638"/>
                    <a:pt x="511" y="553"/>
                    <a:pt x="519" y="440"/>
                  </a:cubicBezTo>
                  <a:lnTo>
                    <a:pt x="610" y="440"/>
                  </a:lnTo>
                  <a:cubicBezTo>
                    <a:pt x="593" y="612"/>
                    <a:pt x="488" y="714"/>
                    <a:pt x="316" y="714"/>
                  </a:cubicBezTo>
                  <a:cubicBezTo>
                    <a:pt x="105" y="714"/>
                    <a:pt x="0" y="558"/>
                    <a:pt x="0" y="358"/>
                  </a:cubicBezTo>
                  <a:cubicBezTo>
                    <a:pt x="0" y="157"/>
                    <a:pt x="113" y="0"/>
                    <a:pt x="322" y="0"/>
                  </a:cubicBezTo>
                  <a:cubicBezTo>
                    <a:pt x="463" y="0"/>
                    <a:pt x="582" y="76"/>
                    <a:pt x="601" y="220"/>
                  </a:cubicBezTo>
                  <a:lnTo>
                    <a:pt x="514" y="220"/>
                  </a:lnTo>
                  <a:cubicBezTo>
                    <a:pt x="494" y="124"/>
                    <a:pt x="418" y="76"/>
                    <a:pt x="322" y="76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3"/>
            <p:cNvSpPr>
              <a:spLocks noChangeArrowheads="1"/>
            </p:cNvSpPr>
            <p:nvPr/>
          </p:nvSpPr>
          <p:spPr bwMode="auto">
            <a:xfrm>
              <a:off x="6575433" y="2259330"/>
              <a:ext cx="172594" cy="185420"/>
            </a:xfrm>
            <a:custGeom>
              <a:avLst/>
              <a:gdLst>
                <a:gd name="T0" fmla="*/ 2147483646 w 481"/>
                <a:gd name="T1" fmla="*/ 0 h 517"/>
                <a:gd name="T2" fmla="*/ 2147483646 w 481"/>
                <a:gd name="T3" fmla="*/ 2147483646 h 517"/>
                <a:gd name="T4" fmla="*/ 2147483646 w 481"/>
                <a:gd name="T5" fmla="*/ 2147483646 h 517"/>
                <a:gd name="T6" fmla="*/ 0 w 481"/>
                <a:gd name="T7" fmla="*/ 2147483646 h 517"/>
                <a:gd name="T8" fmla="*/ 2147483646 w 481"/>
                <a:gd name="T9" fmla="*/ 0 h 517"/>
                <a:gd name="T10" fmla="*/ 2147483646 w 481"/>
                <a:gd name="T11" fmla="*/ 2147483646 h 517"/>
                <a:gd name="T12" fmla="*/ 2147483646 w 481"/>
                <a:gd name="T13" fmla="*/ 2147483646 h 517"/>
                <a:gd name="T14" fmla="*/ 2147483646 w 481"/>
                <a:gd name="T15" fmla="*/ 2147483646 h 517"/>
                <a:gd name="T16" fmla="*/ 2147483646 w 481"/>
                <a:gd name="T17" fmla="*/ 2147483646 h 517"/>
                <a:gd name="T18" fmla="*/ 2147483646 w 481"/>
                <a:gd name="T19" fmla="*/ 2147483646 h 51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81" h="517">
                  <a:moveTo>
                    <a:pt x="240" y="0"/>
                  </a:moveTo>
                  <a:cubicBezTo>
                    <a:pt x="395" y="0"/>
                    <a:pt x="480" y="113"/>
                    <a:pt x="480" y="260"/>
                  </a:cubicBezTo>
                  <a:cubicBezTo>
                    <a:pt x="480" y="403"/>
                    <a:pt x="398" y="516"/>
                    <a:pt x="240" y="516"/>
                  </a:cubicBezTo>
                  <a:cubicBezTo>
                    <a:pt x="85" y="516"/>
                    <a:pt x="0" y="403"/>
                    <a:pt x="0" y="260"/>
                  </a:cubicBezTo>
                  <a:cubicBezTo>
                    <a:pt x="0" y="113"/>
                    <a:pt x="82" y="0"/>
                    <a:pt x="240" y="0"/>
                  </a:cubicBezTo>
                  <a:close/>
                  <a:moveTo>
                    <a:pt x="240" y="443"/>
                  </a:moveTo>
                  <a:cubicBezTo>
                    <a:pt x="325" y="443"/>
                    <a:pt x="392" y="375"/>
                    <a:pt x="392" y="257"/>
                  </a:cubicBezTo>
                  <a:cubicBezTo>
                    <a:pt x="392" y="138"/>
                    <a:pt x="325" y="70"/>
                    <a:pt x="240" y="70"/>
                  </a:cubicBezTo>
                  <a:cubicBezTo>
                    <a:pt x="155" y="70"/>
                    <a:pt x="88" y="138"/>
                    <a:pt x="88" y="257"/>
                  </a:cubicBezTo>
                  <a:cubicBezTo>
                    <a:pt x="88" y="375"/>
                    <a:pt x="155" y="443"/>
                    <a:pt x="240" y="443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54"/>
            <p:cNvSpPr>
              <a:spLocks noChangeArrowheads="1"/>
            </p:cNvSpPr>
            <p:nvPr/>
          </p:nvSpPr>
          <p:spPr bwMode="auto">
            <a:xfrm>
              <a:off x="6773409" y="2259330"/>
              <a:ext cx="148481" cy="182880"/>
            </a:xfrm>
            <a:custGeom>
              <a:avLst/>
              <a:gdLst>
                <a:gd name="T0" fmla="*/ 2147483646 w 410"/>
                <a:gd name="T1" fmla="*/ 2147483646 h 506"/>
                <a:gd name="T2" fmla="*/ 2147483646 w 410"/>
                <a:gd name="T3" fmla="*/ 2147483646 h 506"/>
                <a:gd name="T4" fmla="*/ 2147483646 w 410"/>
                <a:gd name="T5" fmla="*/ 2147483646 h 506"/>
                <a:gd name="T6" fmla="*/ 2147483646 w 410"/>
                <a:gd name="T7" fmla="*/ 0 h 506"/>
                <a:gd name="T8" fmla="*/ 2147483646 w 410"/>
                <a:gd name="T9" fmla="*/ 2147483646 h 506"/>
                <a:gd name="T10" fmla="*/ 2147483646 w 410"/>
                <a:gd name="T11" fmla="*/ 2147483646 h 506"/>
                <a:gd name="T12" fmla="*/ 2147483646 w 410"/>
                <a:gd name="T13" fmla="*/ 2147483646 h 506"/>
                <a:gd name="T14" fmla="*/ 2147483646 w 410"/>
                <a:gd name="T15" fmla="*/ 2147483646 h 506"/>
                <a:gd name="T16" fmla="*/ 2147483646 w 410"/>
                <a:gd name="T17" fmla="*/ 2147483646 h 506"/>
                <a:gd name="T18" fmla="*/ 2147483646 w 410"/>
                <a:gd name="T19" fmla="*/ 2147483646 h 506"/>
                <a:gd name="T20" fmla="*/ 2147483646 w 410"/>
                <a:gd name="T21" fmla="*/ 2147483646 h 506"/>
                <a:gd name="T22" fmla="*/ 0 w 410"/>
                <a:gd name="T23" fmla="*/ 2147483646 h 506"/>
                <a:gd name="T24" fmla="*/ 0 w 410"/>
                <a:gd name="T25" fmla="*/ 2147483646 h 506"/>
                <a:gd name="T26" fmla="*/ 2147483646 w 410"/>
                <a:gd name="T27" fmla="*/ 2147483646 h 5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0" h="506">
                  <a:moveTo>
                    <a:pt x="76" y="11"/>
                  </a:moveTo>
                  <a:lnTo>
                    <a:pt x="76" y="90"/>
                  </a:lnTo>
                  <a:lnTo>
                    <a:pt x="79" y="90"/>
                  </a:lnTo>
                  <a:cubicBezTo>
                    <a:pt x="112" y="28"/>
                    <a:pt x="166" y="0"/>
                    <a:pt x="239" y="0"/>
                  </a:cubicBezTo>
                  <a:cubicBezTo>
                    <a:pt x="369" y="0"/>
                    <a:pt x="409" y="73"/>
                    <a:pt x="409" y="181"/>
                  </a:cubicBezTo>
                  <a:lnTo>
                    <a:pt x="409" y="505"/>
                  </a:lnTo>
                  <a:lnTo>
                    <a:pt x="327" y="505"/>
                  </a:lnTo>
                  <a:lnTo>
                    <a:pt x="327" y="169"/>
                  </a:lnTo>
                  <a:cubicBezTo>
                    <a:pt x="327" y="107"/>
                    <a:pt x="287" y="70"/>
                    <a:pt x="228" y="70"/>
                  </a:cubicBezTo>
                  <a:cubicBezTo>
                    <a:pt x="129" y="70"/>
                    <a:pt x="81" y="135"/>
                    <a:pt x="81" y="226"/>
                  </a:cubicBezTo>
                  <a:lnTo>
                    <a:pt x="81" y="505"/>
                  </a:lnTo>
                  <a:lnTo>
                    <a:pt x="0" y="505"/>
                  </a:lnTo>
                  <a:lnTo>
                    <a:pt x="0" y="11"/>
                  </a:lnTo>
                  <a:lnTo>
                    <a:pt x="76" y="1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55"/>
            <p:cNvSpPr>
              <a:spLocks noChangeArrowheads="1"/>
            </p:cNvSpPr>
            <p:nvPr/>
          </p:nvSpPr>
          <p:spPr bwMode="auto">
            <a:xfrm>
              <a:off x="6951079" y="2259330"/>
              <a:ext cx="148481" cy="182880"/>
            </a:xfrm>
            <a:custGeom>
              <a:avLst/>
              <a:gdLst>
                <a:gd name="T0" fmla="*/ 0 w 410"/>
                <a:gd name="T1" fmla="*/ 2147483646 h 506"/>
                <a:gd name="T2" fmla="*/ 2147483646 w 410"/>
                <a:gd name="T3" fmla="*/ 2147483646 h 506"/>
                <a:gd name="T4" fmla="*/ 2147483646 w 410"/>
                <a:gd name="T5" fmla="*/ 2147483646 h 506"/>
                <a:gd name="T6" fmla="*/ 2147483646 w 410"/>
                <a:gd name="T7" fmla="*/ 2147483646 h 506"/>
                <a:gd name="T8" fmla="*/ 2147483646 w 410"/>
                <a:gd name="T9" fmla="*/ 0 h 506"/>
                <a:gd name="T10" fmla="*/ 2147483646 w 410"/>
                <a:gd name="T11" fmla="*/ 2147483646 h 506"/>
                <a:gd name="T12" fmla="*/ 2147483646 w 410"/>
                <a:gd name="T13" fmla="*/ 2147483646 h 506"/>
                <a:gd name="T14" fmla="*/ 2147483646 w 410"/>
                <a:gd name="T15" fmla="*/ 2147483646 h 506"/>
                <a:gd name="T16" fmla="*/ 2147483646 w 410"/>
                <a:gd name="T17" fmla="*/ 2147483646 h 506"/>
                <a:gd name="T18" fmla="*/ 2147483646 w 410"/>
                <a:gd name="T19" fmla="*/ 2147483646 h 506"/>
                <a:gd name="T20" fmla="*/ 2147483646 w 410"/>
                <a:gd name="T21" fmla="*/ 2147483646 h 506"/>
                <a:gd name="T22" fmla="*/ 2147483646 w 410"/>
                <a:gd name="T23" fmla="*/ 2147483646 h 506"/>
                <a:gd name="T24" fmla="*/ 0 w 410"/>
                <a:gd name="T25" fmla="*/ 2147483646 h 506"/>
                <a:gd name="T26" fmla="*/ 0 w 410"/>
                <a:gd name="T27" fmla="*/ 2147483646 h 50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10" h="506">
                  <a:moveTo>
                    <a:pt x="0" y="11"/>
                  </a:moveTo>
                  <a:lnTo>
                    <a:pt x="76" y="11"/>
                  </a:lnTo>
                  <a:lnTo>
                    <a:pt x="76" y="90"/>
                  </a:lnTo>
                  <a:lnTo>
                    <a:pt x="79" y="90"/>
                  </a:lnTo>
                  <a:cubicBezTo>
                    <a:pt x="113" y="28"/>
                    <a:pt x="167" y="0"/>
                    <a:pt x="240" y="0"/>
                  </a:cubicBezTo>
                  <a:cubicBezTo>
                    <a:pt x="370" y="0"/>
                    <a:pt x="409" y="73"/>
                    <a:pt x="409" y="181"/>
                  </a:cubicBezTo>
                  <a:lnTo>
                    <a:pt x="409" y="505"/>
                  </a:lnTo>
                  <a:lnTo>
                    <a:pt x="328" y="505"/>
                  </a:lnTo>
                  <a:lnTo>
                    <a:pt x="328" y="169"/>
                  </a:lnTo>
                  <a:cubicBezTo>
                    <a:pt x="328" y="107"/>
                    <a:pt x="288" y="70"/>
                    <a:pt x="229" y="70"/>
                  </a:cubicBezTo>
                  <a:cubicBezTo>
                    <a:pt x="130" y="70"/>
                    <a:pt x="82" y="135"/>
                    <a:pt x="82" y="226"/>
                  </a:cubicBezTo>
                  <a:lnTo>
                    <a:pt x="82" y="505"/>
                  </a:lnTo>
                  <a:lnTo>
                    <a:pt x="0" y="505"/>
                  </a:lnTo>
                  <a:lnTo>
                    <a:pt x="0" y="1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56"/>
            <p:cNvSpPr>
              <a:spLocks noChangeArrowheads="1"/>
            </p:cNvSpPr>
            <p:nvPr/>
          </p:nvSpPr>
          <p:spPr bwMode="auto">
            <a:xfrm>
              <a:off x="7121135" y="2259330"/>
              <a:ext cx="167518" cy="185420"/>
            </a:xfrm>
            <a:custGeom>
              <a:avLst/>
              <a:gdLst>
                <a:gd name="T0" fmla="*/ 2147483646 w 461"/>
                <a:gd name="T1" fmla="*/ 2147483646 h 517"/>
                <a:gd name="T2" fmla="*/ 0 w 461"/>
                <a:gd name="T3" fmla="*/ 2147483646 h 517"/>
                <a:gd name="T4" fmla="*/ 2147483646 w 461"/>
                <a:gd name="T5" fmla="*/ 0 h 517"/>
                <a:gd name="T6" fmla="*/ 2147483646 w 461"/>
                <a:gd name="T7" fmla="*/ 2147483646 h 517"/>
                <a:gd name="T8" fmla="*/ 2147483646 w 461"/>
                <a:gd name="T9" fmla="*/ 2147483646 h 517"/>
                <a:gd name="T10" fmla="*/ 2147483646 w 461"/>
                <a:gd name="T11" fmla="*/ 2147483646 h 517"/>
                <a:gd name="T12" fmla="*/ 2147483646 w 461"/>
                <a:gd name="T13" fmla="*/ 2147483646 h 517"/>
                <a:gd name="T14" fmla="*/ 2147483646 w 461"/>
                <a:gd name="T15" fmla="*/ 2147483646 h 517"/>
                <a:gd name="T16" fmla="*/ 2147483646 w 461"/>
                <a:gd name="T17" fmla="*/ 2147483646 h 517"/>
                <a:gd name="T18" fmla="*/ 2147483646 w 461"/>
                <a:gd name="T19" fmla="*/ 2147483646 h 517"/>
                <a:gd name="T20" fmla="*/ 2147483646 w 461"/>
                <a:gd name="T21" fmla="*/ 2147483646 h 517"/>
                <a:gd name="T22" fmla="*/ 2147483646 w 461"/>
                <a:gd name="T23" fmla="*/ 2147483646 h 517"/>
                <a:gd name="T24" fmla="*/ 2147483646 w 461"/>
                <a:gd name="T25" fmla="*/ 2147483646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1" h="517">
                  <a:moveTo>
                    <a:pt x="237" y="516"/>
                  </a:moveTo>
                  <a:cubicBezTo>
                    <a:pt x="79" y="516"/>
                    <a:pt x="5" y="406"/>
                    <a:pt x="0" y="257"/>
                  </a:cubicBezTo>
                  <a:cubicBezTo>
                    <a:pt x="0" y="107"/>
                    <a:pt x="96" y="0"/>
                    <a:pt x="231" y="0"/>
                  </a:cubicBezTo>
                  <a:cubicBezTo>
                    <a:pt x="406" y="0"/>
                    <a:pt x="460" y="164"/>
                    <a:pt x="454" y="282"/>
                  </a:cubicBezTo>
                  <a:lnTo>
                    <a:pt x="84" y="282"/>
                  </a:lnTo>
                  <a:cubicBezTo>
                    <a:pt x="82" y="367"/>
                    <a:pt x="129" y="443"/>
                    <a:pt x="237" y="443"/>
                  </a:cubicBezTo>
                  <a:cubicBezTo>
                    <a:pt x="304" y="443"/>
                    <a:pt x="350" y="412"/>
                    <a:pt x="364" y="347"/>
                  </a:cubicBezTo>
                  <a:lnTo>
                    <a:pt x="448" y="347"/>
                  </a:lnTo>
                  <a:cubicBezTo>
                    <a:pt x="426" y="457"/>
                    <a:pt x="350" y="516"/>
                    <a:pt x="237" y="516"/>
                  </a:cubicBezTo>
                  <a:close/>
                  <a:moveTo>
                    <a:pt x="369" y="212"/>
                  </a:moveTo>
                  <a:cubicBezTo>
                    <a:pt x="364" y="135"/>
                    <a:pt x="307" y="73"/>
                    <a:pt x="228" y="73"/>
                  </a:cubicBezTo>
                  <a:cubicBezTo>
                    <a:pt x="144" y="73"/>
                    <a:pt x="93" y="135"/>
                    <a:pt x="87" y="212"/>
                  </a:cubicBezTo>
                  <a:lnTo>
                    <a:pt x="369" y="212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57"/>
            <p:cNvSpPr>
              <a:spLocks noChangeArrowheads="1"/>
            </p:cNvSpPr>
            <p:nvPr/>
          </p:nvSpPr>
          <p:spPr bwMode="auto">
            <a:xfrm>
              <a:off x="7303882" y="2259330"/>
              <a:ext cx="162442" cy="185420"/>
            </a:xfrm>
            <a:custGeom>
              <a:avLst/>
              <a:gdLst>
                <a:gd name="T0" fmla="*/ 2147483646 w 450"/>
                <a:gd name="T1" fmla="*/ 2147483646 h 517"/>
                <a:gd name="T2" fmla="*/ 2147483646 w 450"/>
                <a:gd name="T3" fmla="*/ 2147483646 h 517"/>
                <a:gd name="T4" fmla="*/ 2147483646 w 450"/>
                <a:gd name="T5" fmla="*/ 2147483646 h 517"/>
                <a:gd name="T6" fmla="*/ 2147483646 w 450"/>
                <a:gd name="T7" fmla="*/ 2147483646 h 517"/>
                <a:gd name="T8" fmla="*/ 2147483646 w 450"/>
                <a:gd name="T9" fmla="*/ 2147483646 h 517"/>
                <a:gd name="T10" fmla="*/ 2147483646 w 450"/>
                <a:gd name="T11" fmla="*/ 2147483646 h 517"/>
                <a:gd name="T12" fmla="*/ 2147483646 w 450"/>
                <a:gd name="T13" fmla="*/ 2147483646 h 517"/>
                <a:gd name="T14" fmla="*/ 0 w 450"/>
                <a:gd name="T15" fmla="*/ 2147483646 h 517"/>
                <a:gd name="T16" fmla="*/ 2147483646 w 450"/>
                <a:gd name="T17" fmla="*/ 0 h 517"/>
                <a:gd name="T18" fmla="*/ 2147483646 w 450"/>
                <a:gd name="T19" fmla="*/ 2147483646 h 517"/>
                <a:gd name="T20" fmla="*/ 2147483646 w 450"/>
                <a:gd name="T21" fmla="*/ 2147483646 h 517"/>
                <a:gd name="T22" fmla="*/ 2147483646 w 450"/>
                <a:gd name="T23" fmla="*/ 2147483646 h 5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50" h="517">
                  <a:moveTo>
                    <a:pt x="362" y="172"/>
                  </a:moveTo>
                  <a:cubicBezTo>
                    <a:pt x="350" y="110"/>
                    <a:pt x="308" y="73"/>
                    <a:pt x="240" y="73"/>
                  </a:cubicBezTo>
                  <a:cubicBezTo>
                    <a:pt x="122" y="73"/>
                    <a:pt x="88" y="167"/>
                    <a:pt x="88" y="265"/>
                  </a:cubicBezTo>
                  <a:cubicBezTo>
                    <a:pt x="88" y="356"/>
                    <a:pt x="130" y="446"/>
                    <a:pt x="232" y="446"/>
                  </a:cubicBezTo>
                  <a:cubicBezTo>
                    <a:pt x="311" y="446"/>
                    <a:pt x="356" y="401"/>
                    <a:pt x="367" y="325"/>
                  </a:cubicBezTo>
                  <a:lnTo>
                    <a:pt x="449" y="325"/>
                  </a:lnTo>
                  <a:cubicBezTo>
                    <a:pt x="432" y="446"/>
                    <a:pt x="356" y="516"/>
                    <a:pt x="232" y="516"/>
                  </a:cubicBezTo>
                  <a:cubicBezTo>
                    <a:pt x="82" y="516"/>
                    <a:pt x="0" y="411"/>
                    <a:pt x="0" y="265"/>
                  </a:cubicBezTo>
                  <a:cubicBezTo>
                    <a:pt x="0" y="118"/>
                    <a:pt x="77" y="0"/>
                    <a:pt x="235" y="0"/>
                  </a:cubicBezTo>
                  <a:cubicBezTo>
                    <a:pt x="348" y="0"/>
                    <a:pt x="435" y="54"/>
                    <a:pt x="446" y="169"/>
                  </a:cubicBezTo>
                  <a:lnTo>
                    <a:pt x="362" y="169"/>
                  </a:lnTo>
                  <a:lnTo>
                    <a:pt x="362" y="17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58"/>
            <p:cNvSpPr>
              <a:spLocks noChangeArrowheads="1"/>
            </p:cNvSpPr>
            <p:nvPr/>
          </p:nvSpPr>
          <p:spPr bwMode="auto">
            <a:xfrm>
              <a:off x="7472668" y="2209800"/>
              <a:ext cx="95181" cy="232410"/>
            </a:xfrm>
            <a:custGeom>
              <a:avLst/>
              <a:gdLst>
                <a:gd name="T0" fmla="*/ 2147483646 w 266"/>
                <a:gd name="T1" fmla="*/ 2147483646 h 642"/>
                <a:gd name="T2" fmla="*/ 2147483646 w 266"/>
                <a:gd name="T3" fmla="*/ 2147483646 h 642"/>
                <a:gd name="T4" fmla="*/ 2147483646 w 266"/>
                <a:gd name="T5" fmla="*/ 2147483646 h 642"/>
                <a:gd name="T6" fmla="*/ 2147483646 w 266"/>
                <a:gd name="T7" fmla="*/ 2147483646 h 642"/>
                <a:gd name="T8" fmla="*/ 2147483646 w 266"/>
                <a:gd name="T9" fmla="*/ 2147483646 h 642"/>
                <a:gd name="T10" fmla="*/ 2147483646 w 266"/>
                <a:gd name="T11" fmla="*/ 2147483646 h 642"/>
                <a:gd name="T12" fmla="*/ 2147483646 w 266"/>
                <a:gd name="T13" fmla="*/ 2147483646 h 642"/>
                <a:gd name="T14" fmla="*/ 2147483646 w 266"/>
                <a:gd name="T15" fmla="*/ 2147483646 h 642"/>
                <a:gd name="T16" fmla="*/ 2147483646 w 266"/>
                <a:gd name="T17" fmla="*/ 2147483646 h 642"/>
                <a:gd name="T18" fmla="*/ 2147483646 w 266"/>
                <a:gd name="T19" fmla="*/ 2147483646 h 642"/>
                <a:gd name="T20" fmla="*/ 0 w 266"/>
                <a:gd name="T21" fmla="*/ 2147483646 h 642"/>
                <a:gd name="T22" fmla="*/ 0 w 266"/>
                <a:gd name="T23" fmla="*/ 2147483646 h 642"/>
                <a:gd name="T24" fmla="*/ 2147483646 w 266"/>
                <a:gd name="T25" fmla="*/ 2147483646 h 642"/>
                <a:gd name="T26" fmla="*/ 2147483646 w 266"/>
                <a:gd name="T27" fmla="*/ 0 h 642"/>
                <a:gd name="T28" fmla="*/ 2147483646 w 266"/>
                <a:gd name="T29" fmla="*/ 0 h 642"/>
                <a:gd name="T30" fmla="*/ 2147483646 w 266"/>
                <a:gd name="T31" fmla="*/ 2147483646 h 642"/>
                <a:gd name="T32" fmla="*/ 2147483646 w 266"/>
                <a:gd name="T33" fmla="*/ 2147483646 h 6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66" h="642">
                  <a:moveTo>
                    <a:pt x="265" y="147"/>
                  </a:moveTo>
                  <a:lnTo>
                    <a:pt x="265" y="218"/>
                  </a:lnTo>
                  <a:lnTo>
                    <a:pt x="167" y="218"/>
                  </a:lnTo>
                  <a:lnTo>
                    <a:pt x="167" y="525"/>
                  </a:lnTo>
                  <a:cubicBezTo>
                    <a:pt x="167" y="565"/>
                    <a:pt x="178" y="570"/>
                    <a:pt x="229" y="570"/>
                  </a:cubicBezTo>
                  <a:lnTo>
                    <a:pt x="265" y="570"/>
                  </a:lnTo>
                  <a:lnTo>
                    <a:pt x="265" y="641"/>
                  </a:lnTo>
                  <a:lnTo>
                    <a:pt x="203" y="641"/>
                  </a:lnTo>
                  <a:cubicBezTo>
                    <a:pt x="119" y="641"/>
                    <a:pt x="85" y="624"/>
                    <a:pt x="85" y="534"/>
                  </a:cubicBezTo>
                  <a:lnTo>
                    <a:pt x="85" y="218"/>
                  </a:lnTo>
                  <a:lnTo>
                    <a:pt x="0" y="218"/>
                  </a:lnTo>
                  <a:lnTo>
                    <a:pt x="0" y="147"/>
                  </a:lnTo>
                  <a:lnTo>
                    <a:pt x="85" y="147"/>
                  </a:lnTo>
                  <a:lnTo>
                    <a:pt x="85" y="0"/>
                  </a:lnTo>
                  <a:lnTo>
                    <a:pt x="167" y="0"/>
                  </a:lnTo>
                  <a:lnTo>
                    <a:pt x="167" y="147"/>
                  </a:lnTo>
                  <a:lnTo>
                    <a:pt x="265" y="14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59"/>
            <p:cNvSpPr>
              <a:spLocks noChangeArrowheads="1"/>
            </p:cNvSpPr>
            <p:nvPr/>
          </p:nvSpPr>
          <p:spPr bwMode="auto">
            <a:xfrm>
              <a:off x="7661761" y="2197100"/>
              <a:ext cx="161172" cy="242570"/>
            </a:xfrm>
            <a:custGeom>
              <a:avLst/>
              <a:gdLst>
                <a:gd name="T0" fmla="*/ 2147483646 w 450"/>
                <a:gd name="T1" fmla="*/ 2147483646 h 675"/>
                <a:gd name="T2" fmla="*/ 2147483646 w 450"/>
                <a:gd name="T3" fmla="*/ 0 h 675"/>
                <a:gd name="T4" fmla="*/ 2147483646 w 450"/>
                <a:gd name="T5" fmla="*/ 2147483646 h 675"/>
                <a:gd name="T6" fmla="*/ 2147483646 w 450"/>
                <a:gd name="T7" fmla="*/ 2147483646 h 675"/>
                <a:gd name="T8" fmla="*/ 2147483646 w 450"/>
                <a:gd name="T9" fmla="*/ 2147483646 h 675"/>
                <a:gd name="T10" fmla="*/ 2147483646 w 450"/>
                <a:gd name="T11" fmla="*/ 2147483646 h 675"/>
                <a:gd name="T12" fmla="*/ 2147483646 w 450"/>
                <a:gd name="T13" fmla="*/ 2147483646 h 675"/>
                <a:gd name="T14" fmla="*/ 0 w 450"/>
                <a:gd name="T15" fmla="*/ 2147483646 h 675"/>
                <a:gd name="T16" fmla="*/ 2147483646 w 450"/>
                <a:gd name="T17" fmla="*/ 2147483646 h 675"/>
                <a:gd name="T18" fmla="*/ 2147483646 w 450"/>
                <a:gd name="T19" fmla="*/ 2147483646 h 675"/>
                <a:gd name="T20" fmla="*/ 2147483646 w 450"/>
                <a:gd name="T21" fmla="*/ 2147483646 h 675"/>
                <a:gd name="T22" fmla="*/ 2147483646 w 450"/>
                <a:gd name="T23" fmla="*/ 2147483646 h 675"/>
                <a:gd name="T24" fmla="*/ 2147483646 w 450"/>
                <a:gd name="T25" fmla="*/ 2147483646 h 6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50" h="675">
                  <a:moveTo>
                    <a:pt x="20" y="240"/>
                  </a:moveTo>
                  <a:cubicBezTo>
                    <a:pt x="11" y="101"/>
                    <a:pt x="93" y="0"/>
                    <a:pt x="237" y="0"/>
                  </a:cubicBezTo>
                  <a:cubicBezTo>
                    <a:pt x="356" y="0"/>
                    <a:pt x="449" y="68"/>
                    <a:pt x="449" y="194"/>
                  </a:cubicBezTo>
                  <a:cubicBezTo>
                    <a:pt x="449" y="313"/>
                    <a:pt x="370" y="372"/>
                    <a:pt x="285" y="426"/>
                  </a:cubicBezTo>
                  <a:cubicBezTo>
                    <a:pt x="200" y="477"/>
                    <a:pt x="110" y="522"/>
                    <a:pt x="96" y="604"/>
                  </a:cubicBezTo>
                  <a:lnTo>
                    <a:pt x="443" y="604"/>
                  </a:lnTo>
                  <a:lnTo>
                    <a:pt x="443" y="674"/>
                  </a:lnTo>
                  <a:lnTo>
                    <a:pt x="0" y="674"/>
                  </a:lnTo>
                  <a:cubicBezTo>
                    <a:pt x="11" y="516"/>
                    <a:pt x="93" y="454"/>
                    <a:pt x="189" y="398"/>
                  </a:cubicBezTo>
                  <a:cubicBezTo>
                    <a:pt x="305" y="327"/>
                    <a:pt x="361" y="285"/>
                    <a:pt x="361" y="192"/>
                  </a:cubicBezTo>
                  <a:cubicBezTo>
                    <a:pt x="361" y="118"/>
                    <a:pt x="302" y="70"/>
                    <a:pt x="231" y="70"/>
                  </a:cubicBezTo>
                  <a:cubicBezTo>
                    <a:pt x="138" y="70"/>
                    <a:pt x="96" y="158"/>
                    <a:pt x="99" y="240"/>
                  </a:cubicBezTo>
                  <a:lnTo>
                    <a:pt x="20" y="24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60"/>
            <p:cNvSpPr>
              <a:spLocks noChangeArrowheads="1"/>
            </p:cNvSpPr>
            <p:nvPr/>
          </p:nvSpPr>
          <p:spPr bwMode="auto">
            <a:xfrm>
              <a:off x="7845777" y="2197100"/>
              <a:ext cx="163711" cy="247650"/>
            </a:xfrm>
            <a:custGeom>
              <a:avLst/>
              <a:gdLst>
                <a:gd name="T0" fmla="*/ 2147483646 w 452"/>
                <a:gd name="T1" fmla="*/ 0 h 689"/>
                <a:gd name="T2" fmla="*/ 2147483646 w 452"/>
                <a:gd name="T3" fmla="*/ 2147483646 h 689"/>
                <a:gd name="T4" fmla="*/ 2147483646 w 452"/>
                <a:gd name="T5" fmla="*/ 2147483646 h 689"/>
                <a:gd name="T6" fmla="*/ 0 w 452"/>
                <a:gd name="T7" fmla="*/ 2147483646 h 689"/>
                <a:gd name="T8" fmla="*/ 2147483646 w 452"/>
                <a:gd name="T9" fmla="*/ 0 h 689"/>
                <a:gd name="T10" fmla="*/ 2147483646 w 452"/>
                <a:gd name="T11" fmla="*/ 2147483646 h 689"/>
                <a:gd name="T12" fmla="*/ 2147483646 w 452"/>
                <a:gd name="T13" fmla="*/ 2147483646 h 689"/>
                <a:gd name="T14" fmla="*/ 2147483646 w 452"/>
                <a:gd name="T15" fmla="*/ 2147483646 h 689"/>
                <a:gd name="T16" fmla="*/ 2147483646 w 452"/>
                <a:gd name="T17" fmla="*/ 2147483646 h 689"/>
                <a:gd name="T18" fmla="*/ 2147483646 w 452"/>
                <a:gd name="T19" fmla="*/ 2147483646 h 68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2" h="689">
                  <a:moveTo>
                    <a:pt x="226" y="0"/>
                  </a:moveTo>
                  <a:cubicBezTo>
                    <a:pt x="437" y="0"/>
                    <a:pt x="451" y="194"/>
                    <a:pt x="451" y="344"/>
                  </a:cubicBezTo>
                  <a:cubicBezTo>
                    <a:pt x="451" y="494"/>
                    <a:pt x="438" y="688"/>
                    <a:pt x="226" y="688"/>
                  </a:cubicBezTo>
                  <a:cubicBezTo>
                    <a:pt x="15" y="688"/>
                    <a:pt x="0" y="494"/>
                    <a:pt x="0" y="344"/>
                  </a:cubicBezTo>
                  <a:cubicBezTo>
                    <a:pt x="0" y="194"/>
                    <a:pt x="14" y="0"/>
                    <a:pt x="226" y="0"/>
                  </a:cubicBezTo>
                  <a:close/>
                  <a:moveTo>
                    <a:pt x="226" y="615"/>
                  </a:moveTo>
                  <a:cubicBezTo>
                    <a:pt x="364" y="615"/>
                    <a:pt x="364" y="442"/>
                    <a:pt x="364" y="341"/>
                  </a:cubicBezTo>
                  <a:cubicBezTo>
                    <a:pt x="364" y="239"/>
                    <a:pt x="365" y="70"/>
                    <a:pt x="226" y="70"/>
                  </a:cubicBezTo>
                  <a:cubicBezTo>
                    <a:pt x="88" y="70"/>
                    <a:pt x="87" y="242"/>
                    <a:pt x="87" y="341"/>
                  </a:cubicBezTo>
                  <a:cubicBezTo>
                    <a:pt x="87" y="446"/>
                    <a:pt x="87" y="615"/>
                    <a:pt x="226" y="61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61"/>
            <p:cNvSpPr>
              <a:spLocks noChangeArrowheads="1"/>
            </p:cNvSpPr>
            <p:nvPr/>
          </p:nvSpPr>
          <p:spPr bwMode="auto">
            <a:xfrm>
              <a:off x="8024716" y="2197100"/>
              <a:ext cx="93912" cy="245110"/>
            </a:xfrm>
            <a:custGeom>
              <a:avLst/>
              <a:gdLst>
                <a:gd name="T0" fmla="*/ 2147483646 w 258"/>
                <a:gd name="T1" fmla="*/ 2147483646 h 678"/>
                <a:gd name="T2" fmla="*/ 2147483646 w 258"/>
                <a:gd name="T3" fmla="*/ 2147483646 h 678"/>
                <a:gd name="T4" fmla="*/ 2147483646 w 258"/>
                <a:gd name="T5" fmla="*/ 2147483646 h 678"/>
                <a:gd name="T6" fmla="*/ 0 w 258"/>
                <a:gd name="T7" fmla="*/ 2147483646 h 678"/>
                <a:gd name="T8" fmla="*/ 0 w 258"/>
                <a:gd name="T9" fmla="*/ 2147483646 h 678"/>
                <a:gd name="T10" fmla="*/ 2147483646 w 258"/>
                <a:gd name="T11" fmla="*/ 0 h 678"/>
                <a:gd name="T12" fmla="*/ 2147483646 w 258"/>
                <a:gd name="T13" fmla="*/ 0 h 678"/>
                <a:gd name="T14" fmla="*/ 2147483646 w 258"/>
                <a:gd name="T15" fmla="*/ 2147483646 h 6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8" h="678">
                  <a:moveTo>
                    <a:pt x="257" y="677"/>
                  </a:moveTo>
                  <a:lnTo>
                    <a:pt x="175" y="677"/>
                  </a:lnTo>
                  <a:lnTo>
                    <a:pt x="175" y="192"/>
                  </a:lnTo>
                  <a:lnTo>
                    <a:pt x="0" y="192"/>
                  </a:lnTo>
                  <a:lnTo>
                    <a:pt x="0" y="127"/>
                  </a:lnTo>
                  <a:cubicBezTo>
                    <a:pt x="93" y="127"/>
                    <a:pt x="178" y="104"/>
                    <a:pt x="195" y="0"/>
                  </a:cubicBezTo>
                  <a:lnTo>
                    <a:pt x="257" y="0"/>
                  </a:lnTo>
                  <a:lnTo>
                    <a:pt x="257" y="677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62"/>
            <p:cNvSpPr>
              <a:spLocks noChangeArrowheads="1"/>
            </p:cNvSpPr>
            <p:nvPr/>
          </p:nvSpPr>
          <p:spPr bwMode="auto">
            <a:xfrm>
              <a:off x="8157969" y="2198370"/>
              <a:ext cx="164980" cy="247650"/>
            </a:xfrm>
            <a:custGeom>
              <a:avLst/>
              <a:gdLst>
                <a:gd name="T0" fmla="*/ 2147483646 w 458"/>
                <a:gd name="T1" fmla="*/ 2147483646 h 686"/>
                <a:gd name="T2" fmla="*/ 2147483646 w 458"/>
                <a:gd name="T3" fmla="*/ 2147483646 h 686"/>
                <a:gd name="T4" fmla="*/ 2147483646 w 458"/>
                <a:gd name="T5" fmla="*/ 2147483646 h 686"/>
                <a:gd name="T6" fmla="*/ 2147483646 w 458"/>
                <a:gd name="T7" fmla="*/ 2147483646 h 686"/>
                <a:gd name="T8" fmla="*/ 2147483646 w 458"/>
                <a:gd name="T9" fmla="*/ 2147483646 h 686"/>
                <a:gd name="T10" fmla="*/ 2147483646 w 458"/>
                <a:gd name="T11" fmla="*/ 2147483646 h 686"/>
                <a:gd name="T12" fmla="*/ 2147483646 w 458"/>
                <a:gd name="T13" fmla="*/ 2147483646 h 686"/>
                <a:gd name="T14" fmla="*/ 0 w 458"/>
                <a:gd name="T15" fmla="*/ 2147483646 h 686"/>
                <a:gd name="T16" fmla="*/ 2147483646 w 458"/>
                <a:gd name="T17" fmla="*/ 0 h 686"/>
                <a:gd name="T18" fmla="*/ 2147483646 w 458"/>
                <a:gd name="T19" fmla="*/ 2147483646 h 686"/>
                <a:gd name="T20" fmla="*/ 2147483646 w 458"/>
                <a:gd name="T21" fmla="*/ 2147483646 h 686"/>
                <a:gd name="T22" fmla="*/ 2147483646 w 458"/>
                <a:gd name="T23" fmla="*/ 2147483646 h 686"/>
                <a:gd name="T24" fmla="*/ 2147483646 w 458"/>
                <a:gd name="T25" fmla="*/ 2147483646 h 686"/>
                <a:gd name="T26" fmla="*/ 2147483646 w 458"/>
                <a:gd name="T27" fmla="*/ 2147483646 h 686"/>
                <a:gd name="T28" fmla="*/ 2147483646 w 458"/>
                <a:gd name="T29" fmla="*/ 2147483646 h 686"/>
                <a:gd name="T30" fmla="*/ 2147483646 w 458"/>
                <a:gd name="T31" fmla="*/ 2147483646 h 686"/>
                <a:gd name="T32" fmla="*/ 2147483646 w 458"/>
                <a:gd name="T33" fmla="*/ 2147483646 h 6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8" h="686">
                  <a:moveTo>
                    <a:pt x="356" y="169"/>
                  </a:moveTo>
                  <a:cubicBezTo>
                    <a:pt x="347" y="107"/>
                    <a:pt x="308" y="67"/>
                    <a:pt x="243" y="67"/>
                  </a:cubicBezTo>
                  <a:cubicBezTo>
                    <a:pt x="104" y="67"/>
                    <a:pt x="82" y="220"/>
                    <a:pt x="79" y="324"/>
                  </a:cubicBezTo>
                  <a:lnTo>
                    <a:pt x="82" y="327"/>
                  </a:lnTo>
                  <a:cubicBezTo>
                    <a:pt x="121" y="265"/>
                    <a:pt x="178" y="239"/>
                    <a:pt x="251" y="239"/>
                  </a:cubicBezTo>
                  <a:cubicBezTo>
                    <a:pt x="381" y="239"/>
                    <a:pt x="457" y="333"/>
                    <a:pt x="457" y="460"/>
                  </a:cubicBezTo>
                  <a:cubicBezTo>
                    <a:pt x="457" y="558"/>
                    <a:pt x="401" y="685"/>
                    <a:pt x="231" y="685"/>
                  </a:cubicBezTo>
                  <a:cubicBezTo>
                    <a:pt x="31" y="685"/>
                    <a:pt x="0" y="502"/>
                    <a:pt x="0" y="361"/>
                  </a:cubicBezTo>
                  <a:cubicBezTo>
                    <a:pt x="0" y="175"/>
                    <a:pt x="56" y="0"/>
                    <a:pt x="248" y="0"/>
                  </a:cubicBezTo>
                  <a:cubicBezTo>
                    <a:pt x="361" y="0"/>
                    <a:pt x="429" y="62"/>
                    <a:pt x="440" y="172"/>
                  </a:cubicBezTo>
                  <a:lnTo>
                    <a:pt x="356" y="172"/>
                  </a:lnTo>
                  <a:lnTo>
                    <a:pt x="356" y="169"/>
                  </a:lnTo>
                  <a:close/>
                  <a:moveTo>
                    <a:pt x="93" y="462"/>
                  </a:moveTo>
                  <a:cubicBezTo>
                    <a:pt x="93" y="547"/>
                    <a:pt x="144" y="612"/>
                    <a:pt x="234" y="612"/>
                  </a:cubicBezTo>
                  <a:cubicBezTo>
                    <a:pt x="322" y="612"/>
                    <a:pt x="370" y="541"/>
                    <a:pt x="370" y="462"/>
                  </a:cubicBezTo>
                  <a:cubicBezTo>
                    <a:pt x="370" y="378"/>
                    <a:pt x="325" y="310"/>
                    <a:pt x="234" y="310"/>
                  </a:cubicBezTo>
                  <a:cubicBezTo>
                    <a:pt x="144" y="310"/>
                    <a:pt x="93" y="378"/>
                    <a:pt x="93" y="462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63"/>
            <p:cNvSpPr>
              <a:spLocks noChangeArrowheads="1"/>
            </p:cNvSpPr>
            <p:nvPr/>
          </p:nvSpPr>
          <p:spPr bwMode="auto">
            <a:xfrm>
              <a:off x="5715000" y="2524760"/>
              <a:ext cx="87566" cy="107950"/>
            </a:xfrm>
            <a:custGeom>
              <a:avLst/>
              <a:gdLst>
                <a:gd name="T0" fmla="*/ 2147483646 w 241"/>
                <a:gd name="T1" fmla="*/ 2147483646 h 301"/>
                <a:gd name="T2" fmla="*/ 0 w 241"/>
                <a:gd name="T3" fmla="*/ 2147483646 h 301"/>
                <a:gd name="T4" fmla="*/ 0 w 241"/>
                <a:gd name="T5" fmla="*/ 0 h 301"/>
                <a:gd name="T6" fmla="*/ 2147483646 w 241"/>
                <a:gd name="T7" fmla="*/ 0 h 301"/>
                <a:gd name="T8" fmla="*/ 2147483646 w 241"/>
                <a:gd name="T9" fmla="*/ 2147483646 h 301"/>
                <a:gd name="T10" fmla="*/ 2147483646 w 241"/>
                <a:gd name="T11" fmla="*/ 2147483646 h 301"/>
                <a:gd name="T12" fmla="*/ 2147483646 w 241"/>
                <a:gd name="T13" fmla="*/ 2147483646 h 301"/>
                <a:gd name="T14" fmla="*/ 2147483646 w 241"/>
                <a:gd name="T15" fmla="*/ 2147483646 h 301"/>
                <a:gd name="T16" fmla="*/ 2147483646 w 241"/>
                <a:gd name="T17" fmla="*/ 2147483646 h 301"/>
                <a:gd name="T18" fmla="*/ 2147483646 w 241"/>
                <a:gd name="T19" fmla="*/ 2147483646 h 3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1" h="301">
                  <a:moveTo>
                    <a:pt x="98" y="34"/>
                  </a:moveTo>
                  <a:lnTo>
                    <a:pt x="0" y="34"/>
                  </a:lnTo>
                  <a:lnTo>
                    <a:pt x="0" y="0"/>
                  </a:lnTo>
                  <a:lnTo>
                    <a:pt x="240" y="0"/>
                  </a:lnTo>
                  <a:lnTo>
                    <a:pt x="240" y="34"/>
                  </a:lnTo>
                  <a:lnTo>
                    <a:pt x="141" y="34"/>
                  </a:lnTo>
                  <a:lnTo>
                    <a:pt x="141" y="300"/>
                  </a:lnTo>
                  <a:lnTo>
                    <a:pt x="101" y="300"/>
                  </a:lnTo>
                  <a:lnTo>
                    <a:pt x="101" y="34"/>
                  </a:lnTo>
                  <a:lnTo>
                    <a:pt x="98" y="34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64"/>
            <p:cNvSpPr>
              <a:spLocks noChangeArrowheads="1"/>
            </p:cNvSpPr>
            <p:nvPr/>
          </p:nvSpPr>
          <p:spPr bwMode="auto">
            <a:xfrm>
              <a:off x="5811450" y="2524760"/>
              <a:ext cx="67261" cy="107950"/>
            </a:xfrm>
            <a:custGeom>
              <a:avLst/>
              <a:gdLst>
                <a:gd name="T0" fmla="*/ 2147483646 w 184"/>
                <a:gd name="T1" fmla="*/ 0 h 298"/>
                <a:gd name="T2" fmla="*/ 2147483646 w 184"/>
                <a:gd name="T3" fmla="*/ 0 h 298"/>
                <a:gd name="T4" fmla="*/ 2147483646 w 184"/>
                <a:gd name="T5" fmla="*/ 2147483646 h 298"/>
                <a:gd name="T6" fmla="*/ 2147483646 w 184"/>
                <a:gd name="T7" fmla="*/ 2147483646 h 298"/>
                <a:gd name="T8" fmla="*/ 2147483646 w 184"/>
                <a:gd name="T9" fmla="*/ 2147483646 h 298"/>
                <a:gd name="T10" fmla="*/ 2147483646 w 184"/>
                <a:gd name="T11" fmla="*/ 2147483646 h 298"/>
                <a:gd name="T12" fmla="*/ 2147483646 w 184"/>
                <a:gd name="T13" fmla="*/ 2147483646 h 298"/>
                <a:gd name="T14" fmla="*/ 2147483646 w 184"/>
                <a:gd name="T15" fmla="*/ 2147483646 h 298"/>
                <a:gd name="T16" fmla="*/ 2147483646 w 184"/>
                <a:gd name="T17" fmla="*/ 2147483646 h 298"/>
                <a:gd name="T18" fmla="*/ 2147483646 w 184"/>
                <a:gd name="T19" fmla="*/ 2147483646 h 298"/>
                <a:gd name="T20" fmla="*/ 2147483646 w 184"/>
                <a:gd name="T21" fmla="*/ 2147483646 h 298"/>
                <a:gd name="T22" fmla="*/ 2147483646 w 184"/>
                <a:gd name="T23" fmla="*/ 2147483646 h 298"/>
                <a:gd name="T24" fmla="*/ 0 w 184"/>
                <a:gd name="T25" fmla="*/ 2147483646 h 298"/>
                <a:gd name="T26" fmla="*/ 0 w 184"/>
                <a:gd name="T27" fmla="*/ 0 h 298"/>
                <a:gd name="T28" fmla="*/ 2147483646 w 184"/>
                <a:gd name="T29" fmla="*/ 0 h 2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298">
                  <a:moveTo>
                    <a:pt x="5" y="0"/>
                  </a:moveTo>
                  <a:lnTo>
                    <a:pt x="42" y="0"/>
                  </a:lnTo>
                  <a:lnTo>
                    <a:pt x="42" y="113"/>
                  </a:lnTo>
                  <a:cubicBezTo>
                    <a:pt x="53" y="88"/>
                    <a:pt x="84" y="77"/>
                    <a:pt x="110" y="77"/>
                  </a:cubicBezTo>
                  <a:cubicBezTo>
                    <a:pt x="166" y="77"/>
                    <a:pt x="183" y="110"/>
                    <a:pt x="183" y="156"/>
                  </a:cubicBezTo>
                  <a:lnTo>
                    <a:pt x="183" y="297"/>
                  </a:lnTo>
                  <a:lnTo>
                    <a:pt x="147" y="297"/>
                  </a:lnTo>
                  <a:lnTo>
                    <a:pt x="147" y="150"/>
                  </a:lnTo>
                  <a:cubicBezTo>
                    <a:pt x="147" y="125"/>
                    <a:pt x="130" y="108"/>
                    <a:pt x="101" y="108"/>
                  </a:cubicBezTo>
                  <a:cubicBezTo>
                    <a:pt x="59" y="108"/>
                    <a:pt x="37" y="136"/>
                    <a:pt x="37" y="175"/>
                  </a:cubicBezTo>
                  <a:lnTo>
                    <a:pt x="37" y="297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5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65"/>
            <p:cNvSpPr>
              <a:spLocks noChangeArrowheads="1"/>
            </p:cNvSpPr>
            <p:nvPr/>
          </p:nvSpPr>
          <p:spPr bwMode="auto">
            <a:xfrm>
              <a:off x="5890132" y="2552700"/>
              <a:ext cx="72337" cy="81280"/>
            </a:xfrm>
            <a:custGeom>
              <a:avLst/>
              <a:gdLst>
                <a:gd name="T0" fmla="*/ 2147483646 w 202"/>
                <a:gd name="T1" fmla="*/ 2147483646 h 227"/>
                <a:gd name="T2" fmla="*/ 2147483646 w 202"/>
                <a:gd name="T3" fmla="*/ 2147483646 h 227"/>
                <a:gd name="T4" fmla="*/ 0 w 202"/>
                <a:gd name="T5" fmla="*/ 2147483646 h 227"/>
                <a:gd name="T6" fmla="*/ 2147483646 w 202"/>
                <a:gd name="T7" fmla="*/ 0 h 227"/>
                <a:gd name="T8" fmla="*/ 2147483646 w 202"/>
                <a:gd name="T9" fmla="*/ 2147483646 h 227"/>
                <a:gd name="T10" fmla="*/ 2147483646 w 202"/>
                <a:gd name="T11" fmla="*/ 2147483646 h 227"/>
                <a:gd name="T12" fmla="*/ 2147483646 w 202"/>
                <a:gd name="T13" fmla="*/ 2147483646 h 227"/>
                <a:gd name="T14" fmla="*/ 2147483646 w 202"/>
                <a:gd name="T15" fmla="*/ 2147483646 h 227"/>
                <a:gd name="T16" fmla="*/ 2147483646 w 202"/>
                <a:gd name="T17" fmla="*/ 2147483646 h 227"/>
                <a:gd name="T18" fmla="*/ 2147483646 w 202"/>
                <a:gd name="T19" fmla="*/ 2147483646 h 227"/>
                <a:gd name="T20" fmla="*/ 2147483646 w 202"/>
                <a:gd name="T21" fmla="*/ 2147483646 h 227"/>
                <a:gd name="T22" fmla="*/ 2147483646 w 202"/>
                <a:gd name="T23" fmla="*/ 2147483646 h 227"/>
                <a:gd name="T24" fmla="*/ 2147483646 w 202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2" h="227">
                  <a:moveTo>
                    <a:pt x="198" y="153"/>
                  </a:moveTo>
                  <a:cubicBezTo>
                    <a:pt x="189" y="201"/>
                    <a:pt x="156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3" y="0"/>
                    <a:pt x="102" y="0"/>
                  </a:cubicBezTo>
                  <a:cubicBezTo>
                    <a:pt x="178" y="0"/>
                    <a:pt x="201" y="71"/>
                    <a:pt x="201" y="125"/>
                  </a:cubicBezTo>
                  <a:lnTo>
                    <a:pt x="40" y="125"/>
                  </a:lnTo>
                  <a:cubicBezTo>
                    <a:pt x="40" y="161"/>
                    <a:pt x="60" y="195"/>
                    <a:pt x="108" y="195"/>
                  </a:cubicBezTo>
                  <a:cubicBezTo>
                    <a:pt x="139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9" y="29"/>
                    <a:pt x="102" y="29"/>
                  </a:cubicBezTo>
                  <a:cubicBezTo>
                    <a:pt x="65" y="29"/>
                    <a:pt x="43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66"/>
            <p:cNvSpPr>
              <a:spLocks noChangeArrowheads="1"/>
            </p:cNvSpPr>
            <p:nvPr/>
          </p:nvSpPr>
          <p:spPr bwMode="auto">
            <a:xfrm>
              <a:off x="6011964" y="2524760"/>
              <a:ext cx="78683" cy="107950"/>
            </a:xfrm>
            <a:custGeom>
              <a:avLst/>
              <a:gdLst>
                <a:gd name="T0" fmla="*/ 2147483646 w 221"/>
                <a:gd name="T1" fmla="*/ 0 h 298"/>
                <a:gd name="T2" fmla="*/ 2147483646 w 221"/>
                <a:gd name="T3" fmla="*/ 2147483646 h 298"/>
                <a:gd name="T4" fmla="*/ 2147483646 w 221"/>
                <a:gd name="T5" fmla="*/ 2147483646 h 298"/>
                <a:gd name="T6" fmla="*/ 2147483646 w 221"/>
                <a:gd name="T7" fmla="*/ 2147483646 h 298"/>
                <a:gd name="T8" fmla="*/ 2147483646 w 221"/>
                <a:gd name="T9" fmla="*/ 2147483646 h 298"/>
                <a:gd name="T10" fmla="*/ 0 w 221"/>
                <a:gd name="T11" fmla="*/ 2147483646 h 298"/>
                <a:gd name="T12" fmla="*/ 0 w 221"/>
                <a:gd name="T13" fmla="*/ 0 h 298"/>
                <a:gd name="T14" fmla="*/ 2147483646 w 221"/>
                <a:gd name="T15" fmla="*/ 0 h 298"/>
                <a:gd name="T16" fmla="*/ 2147483646 w 221"/>
                <a:gd name="T17" fmla="*/ 2147483646 h 298"/>
                <a:gd name="T18" fmla="*/ 2147483646 w 221"/>
                <a:gd name="T19" fmla="*/ 2147483646 h 298"/>
                <a:gd name="T20" fmla="*/ 2147483646 w 221"/>
                <a:gd name="T21" fmla="*/ 2147483646 h 298"/>
                <a:gd name="T22" fmla="*/ 2147483646 w 221"/>
                <a:gd name="T23" fmla="*/ 2147483646 h 298"/>
                <a:gd name="T24" fmla="*/ 2147483646 w 221"/>
                <a:gd name="T25" fmla="*/ 2147483646 h 298"/>
                <a:gd name="T26" fmla="*/ 2147483646 w 221"/>
                <a:gd name="T27" fmla="*/ 2147483646 h 29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1" h="298">
                  <a:moveTo>
                    <a:pt x="130" y="0"/>
                  </a:moveTo>
                  <a:cubicBezTo>
                    <a:pt x="189" y="0"/>
                    <a:pt x="220" y="34"/>
                    <a:pt x="220" y="88"/>
                  </a:cubicBezTo>
                  <a:cubicBezTo>
                    <a:pt x="220" y="144"/>
                    <a:pt x="189" y="175"/>
                    <a:pt x="130" y="175"/>
                  </a:cubicBezTo>
                  <a:lnTo>
                    <a:pt x="39" y="175"/>
                  </a:lnTo>
                  <a:lnTo>
                    <a:pt x="39" y="297"/>
                  </a:lnTo>
                  <a:lnTo>
                    <a:pt x="0" y="297"/>
                  </a:lnTo>
                  <a:lnTo>
                    <a:pt x="0" y="0"/>
                  </a:lnTo>
                  <a:lnTo>
                    <a:pt x="130" y="0"/>
                  </a:lnTo>
                  <a:close/>
                  <a:moveTo>
                    <a:pt x="39" y="144"/>
                  </a:moveTo>
                  <a:lnTo>
                    <a:pt x="118" y="144"/>
                  </a:lnTo>
                  <a:cubicBezTo>
                    <a:pt x="163" y="144"/>
                    <a:pt x="183" y="125"/>
                    <a:pt x="183" y="91"/>
                  </a:cubicBezTo>
                  <a:cubicBezTo>
                    <a:pt x="183" y="54"/>
                    <a:pt x="163" y="37"/>
                    <a:pt x="118" y="37"/>
                  </a:cubicBezTo>
                  <a:lnTo>
                    <a:pt x="39" y="37"/>
                  </a:lnTo>
                  <a:lnTo>
                    <a:pt x="39" y="144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67"/>
            <p:cNvSpPr>
              <a:spLocks noChangeArrowheads="1"/>
            </p:cNvSpPr>
            <p:nvPr/>
          </p:nvSpPr>
          <p:spPr bwMode="auto">
            <a:xfrm>
              <a:off x="6105875" y="2552700"/>
              <a:ext cx="40610" cy="80010"/>
            </a:xfrm>
            <a:custGeom>
              <a:avLst/>
              <a:gdLst>
                <a:gd name="T0" fmla="*/ 2147483646 w 116"/>
                <a:gd name="T1" fmla="*/ 2147483646 h 221"/>
                <a:gd name="T2" fmla="*/ 2147483646 w 116"/>
                <a:gd name="T3" fmla="*/ 2147483646 h 221"/>
                <a:gd name="T4" fmla="*/ 2147483646 w 116"/>
                <a:gd name="T5" fmla="*/ 2147483646 h 221"/>
                <a:gd name="T6" fmla="*/ 2147483646 w 116"/>
                <a:gd name="T7" fmla="*/ 2147483646 h 221"/>
                <a:gd name="T8" fmla="*/ 2147483646 w 116"/>
                <a:gd name="T9" fmla="*/ 0 h 221"/>
                <a:gd name="T10" fmla="*/ 2147483646 w 116"/>
                <a:gd name="T11" fmla="*/ 2147483646 h 221"/>
                <a:gd name="T12" fmla="*/ 2147483646 w 116"/>
                <a:gd name="T13" fmla="*/ 2147483646 h 221"/>
                <a:gd name="T14" fmla="*/ 2147483646 w 116"/>
                <a:gd name="T15" fmla="*/ 2147483646 h 221"/>
                <a:gd name="T16" fmla="*/ 0 w 116"/>
                <a:gd name="T17" fmla="*/ 2147483646 h 221"/>
                <a:gd name="T18" fmla="*/ 0 w 116"/>
                <a:gd name="T19" fmla="*/ 2147483646 h 221"/>
                <a:gd name="T20" fmla="*/ 2147483646 w 116"/>
                <a:gd name="T21" fmla="*/ 2147483646 h 2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6" h="221">
                  <a:moveTo>
                    <a:pt x="2" y="5"/>
                  </a:moveTo>
                  <a:lnTo>
                    <a:pt x="36" y="5"/>
                  </a:lnTo>
                  <a:lnTo>
                    <a:pt x="36" y="50"/>
                  </a:lnTo>
                  <a:cubicBezTo>
                    <a:pt x="53" y="17"/>
                    <a:pt x="79" y="0"/>
                    <a:pt x="115" y="0"/>
                  </a:cubicBezTo>
                  <a:lnTo>
                    <a:pt x="115" y="36"/>
                  </a:lnTo>
                  <a:cubicBezTo>
                    <a:pt x="59" y="36"/>
                    <a:pt x="36" y="67"/>
                    <a:pt x="36" y="124"/>
                  </a:cubicBezTo>
                  <a:lnTo>
                    <a:pt x="36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2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68"/>
            <p:cNvSpPr>
              <a:spLocks noChangeArrowheads="1"/>
            </p:cNvSpPr>
            <p:nvPr/>
          </p:nvSpPr>
          <p:spPr bwMode="auto">
            <a:xfrm>
              <a:off x="6146485" y="2552700"/>
              <a:ext cx="73606" cy="81280"/>
            </a:xfrm>
            <a:custGeom>
              <a:avLst/>
              <a:gdLst>
                <a:gd name="T0" fmla="*/ 2147483646 w 201"/>
                <a:gd name="T1" fmla="*/ 2147483646 h 227"/>
                <a:gd name="T2" fmla="*/ 2147483646 w 201"/>
                <a:gd name="T3" fmla="*/ 2147483646 h 227"/>
                <a:gd name="T4" fmla="*/ 0 w 201"/>
                <a:gd name="T5" fmla="*/ 2147483646 h 227"/>
                <a:gd name="T6" fmla="*/ 2147483646 w 201"/>
                <a:gd name="T7" fmla="*/ 0 h 227"/>
                <a:gd name="T8" fmla="*/ 2147483646 w 201"/>
                <a:gd name="T9" fmla="*/ 2147483646 h 227"/>
                <a:gd name="T10" fmla="*/ 2147483646 w 201"/>
                <a:gd name="T11" fmla="*/ 2147483646 h 227"/>
                <a:gd name="T12" fmla="*/ 2147483646 w 201"/>
                <a:gd name="T13" fmla="*/ 2147483646 h 227"/>
                <a:gd name="T14" fmla="*/ 2147483646 w 201"/>
                <a:gd name="T15" fmla="*/ 2147483646 h 227"/>
                <a:gd name="T16" fmla="*/ 2147483646 w 201"/>
                <a:gd name="T17" fmla="*/ 2147483646 h 227"/>
                <a:gd name="T18" fmla="*/ 2147483646 w 201"/>
                <a:gd name="T19" fmla="*/ 2147483646 h 227"/>
                <a:gd name="T20" fmla="*/ 2147483646 w 201"/>
                <a:gd name="T21" fmla="*/ 2147483646 h 227"/>
                <a:gd name="T22" fmla="*/ 2147483646 w 201"/>
                <a:gd name="T23" fmla="*/ 2147483646 h 227"/>
                <a:gd name="T24" fmla="*/ 2147483646 w 201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227">
                  <a:moveTo>
                    <a:pt x="198" y="153"/>
                  </a:moveTo>
                  <a:cubicBezTo>
                    <a:pt x="189" y="201"/>
                    <a:pt x="155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2" y="0"/>
                    <a:pt x="102" y="0"/>
                  </a:cubicBezTo>
                  <a:cubicBezTo>
                    <a:pt x="178" y="0"/>
                    <a:pt x="200" y="71"/>
                    <a:pt x="200" y="125"/>
                  </a:cubicBezTo>
                  <a:lnTo>
                    <a:pt x="40" y="125"/>
                  </a:lnTo>
                  <a:cubicBezTo>
                    <a:pt x="40" y="161"/>
                    <a:pt x="59" y="195"/>
                    <a:pt x="107" y="195"/>
                  </a:cubicBezTo>
                  <a:cubicBezTo>
                    <a:pt x="138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9" y="29"/>
                    <a:pt x="102" y="29"/>
                  </a:cubicBezTo>
                  <a:cubicBezTo>
                    <a:pt x="66" y="29"/>
                    <a:pt x="42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69"/>
            <p:cNvSpPr>
              <a:spLocks noChangeArrowheads="1"/>
            </p:cNvSpPr>
            <p:nvPr/>
          </p:nvSpPr>
          <p:spPr bwMode="auto">
            <a:xfrm>
              <a:off x="6231513" y="2552700"/>
              <a:ext cx="109140" cy="81280"/>
            </a:xfrm>
            <a:custGeom>
              <a:avLst/>
              <a:gdLst>
                <a:gd name="T0" fmla="*/ 2147483646 w 306"/>
                <a:gd name="T1" fmla="*/ 2147483646 h 226"/>
                <a:gd name="T2" fmla="*/ 2147483646 w 306"/>
                <a:gd name="T3" fmla="*/ 2147483646 h 226"/>
                <a:gd name="T4" fmla="*/ 2147483646 w 306"/>
                <a:gd name="T5" fmla="*/ 2147483646 h 226"/>
                <a:gd name="T6" fmla="*/ 2147483646 w 306"/>
                <a:gd name="T7" fmla="*/ 2147483646 h 226"/>
                <a:gd name="T8" fmla="*/ 2147483646 w 306"/>
                <a:gd name="T9" fmla="*/ 0 h 226"/>
                <a:gd name="T10" fmla="*/ 2147483646 w 306"/>
                <a:gd name="T11" fmla="*/ 2147483646 h 226"/>
                <a:gd name="T12" fmla="*/ 2147483646 w 306"/>
                <a:gd name="T13" fmla="*/ 0 h 226"/>
                <a:gd name="T14" fmla="*/ 2147483646 w 306"/>
                <a:gd name="T15" fmla="*/ 2147483646 h 226"/>
                <a:gd name="T16" fmla="*/ 2147483646 w 306"/>
                <a:gd name="T17" fmla="*/ 2147483646 h 226"/>
                <a:gd name="T18" fmla="*/ 2147483646 w 306"/>
                <a:gd name="T19" fmla="*/ 2147483646 h 226"/>
                <a:gd name="T20" fmla="*/ 2147483646 w 306"/>
                <a:gd name="T21" fmla="*/ 2147483646 h 226"/>
                <a:gd name="T22" fmla="*/ 2147483646 w 306"/>
                <a:gd name="T23" fmla="*/ 2147483646 h 226"/>
                <a:gd name="T24" fmla="*/ 2147483646 w 306"/>
                <a:gd name="T25" fmla="*/ 2147483646 h 226"/>
                <a:gd name="T26" fmla="*/ 2147483646 w 306"/>
                <a:gd name="T27" fmla="*/ 2147483646 h 226"/>
                <a:gd name="T28" fmla="*/ 2147483646 w 306"/>
                <a:gd name="T29" fmla="*/ 2147483646 h 226"/>
                <a:gd name="T30" fmla="*/ 2147483646 w 306"/>
                <a:gd name="T31" fmla="*/ 2147483646 h 226"/>
                <a:gd name="T32" fmla="*/ 2147483646 w 306"/>
                <a:gd name="T33" fmla="*/ 2147483646 h 226"/>
                <a:gd name="T34" fmla="*/ 2147483646 w 306"/>
                <a:gd name="T35" fmla="*/ 2147483646 h 226"/>
                <a:gd name="T36" fmla="*/ 2147483646 w 306"/>
                <a:gd name="T37" fmla="*/ 2147483646 h 226"/>
                <a:gd name="T38" fmla="*/ 0 w 306"/>
                <a:gd name="T39" fmla="*/ 2147483646 h 226"/>
                <a:gd name="T40" fmla="*/ 0 w 306"/>
                <a:gd name="T41" fmla="*/ 2147483646 h 226"/>
                <a:gd name="T42" fmla="*/ 2147483646 w 306"/>
                <a:gd name="T43" fmla="*/ 2147483646 h 22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06" h="226">
                  <a:moveTo>
                    <a:pt x="3" y="5"/>
                  </a:moveTo>
                  <a:lnTo>
                    <a:pt x="37" y="5"/>
                  </a:lnTo>
                  <a:lnTo>
                    <a:pt x="37" y="36"/>
                  </a:lnTo>
                  <a:cubicBezTo>
                    <a:pt x="54" y="11"/>
                    <a:pt x="77" y="0"/>
                    <a:pt x="108" y="0"/>
                  </a:cubicBezTo>
                  <a:cubicBezTo>
                    <a:pt x="133" y="0"/>
                    <a:pt x="158" y="11"/>
                    <a:pt x="167" y="36"/>
                  </a:cubicBezTo>
                  <a:cubicBezTo>
                    <a:pt x="181" y="14"/>
                    <a:pt x="206" y="0"/>
                    <a:pt x="235" y="0"/>
                  </a:cubicBezTo>
                  <a:cubicBezTo>
                    <a:pt x="277" y="0"/>
                    <a:pt x="305" y="17"/>
                    <a:pt x="305" y="62"/>
                  </a:cubicBezTo>
                  <a:lnTo>
                    <a:pt x="305" y="220"/>
                  </a:lnTo>
                  <a:lnTo>
                    <a:pt x="268" y="220"/>
                  </a:lnTo>
                  <a:lnTo>
                    <a:pt x="268" y="79"/>
                  </a:lnTo>
                  <a:cubicBezTo>
                    <a:pt x="268" y="53"/>
                    <a:pt x="260" y="31"/>
                    <a:pt x="226" y="31"/>
                  </a:cubicBezTo>
                  <a:cubicBezTo>
                    <a:pt x="192" y="31"/>
                    <a:pt x="170" y="53"/>
                    <a:pt x="170" y="87"/>
                  </a:cubicBezTo>
                  <a:lnTo>
                    <a:pt x="170" y="223"/>
                  </a:lnTo>
                  <a:lnTo>
                    <a:pt x="133" y="223"/>
                  </a:lnTo>
                  <a:lnTo>
                    <a:pt x="133" y="81"/>
                  </a:lnTo>
                  <a:cubicBezTo>
                    <a:pt x="133" y="53"/>
                    <a:pt x="125" y="33"/>
                    <a:pt x="93" y="33"/>
                  </a:cubicBezTo>
                  <a:cubicBezTo>
                    <a:pt x="51" y="33"/>
                    <a:pt x="37" y="73"/>
                    <a:pt x="37" y="90"/>
                  </a:cubicBezTo>
                  <a:lnTo>
                    <a:pt x="37" y="225"/>
                  </a:lnTo>
                  <a:lnTo>
                    <a:pt x="0" y="225"/>
                  </a:lnTo>
                  <a:lnTo>
                    <a:pt x="0" y="5"/>
                  </a:lnTo>
                  <a:lnTo>
                    <a:pt x="3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70"/>
            <p:cNvSpPr>
              <a:spLocks noChangeArrowheads="1"/>
            </p:cNvSpPr>
            <p:nvPr/>
          </p:nvSpPr>
          <p:spPr bwMode="auto">
            <a:xfrm>
              <a:off x="6358421" y="2524760"/>
              <a:ext cx="13960" cy="107950"/>
            </a:xfrm>
            <a:custGeom>
              <a:avLst/>
              <a:gdLst>
                <a:gd name="T0" fmla="*/ 2147483646 w 38"/>
                <a:gd name="T1" fmla="*/ 2147483646 h 301"/>
                <a:gd name="T2" fmla="*/ 0 w 38"/>
                <a:gd name="T3" fmla="*/ 2147483646 h 301"/>
                <a:gd name="T4" fmla="*/ 0 w 38"/>
                <a:gd name="T5" fmla="*/ 0 h 301"/>
                <a:gd name="T6" fmla="*/ 2147483646 w 38"/>
                <a:gd name="T7" fmla="*/ 0 h 301"/>
                <a:gd name="T8" fmla="*/ 2147483646 w 38"/>
                <a:gd name="T9" fmla="*/ 2147483646 h 301"/>
                <a:gd name="T10" fmla="*/ 2147483646 w 38"/>
                <a:gd name="T11" fmla="*/ 2147483646 h 301"/>
                <a:gd name="T12" fmla="*/ 0 w 38"/>
                <a:gd name="T13" fmla="*/ 2147483646 h 301"/>
                <a:gd name="T14" fmla="*/ 2147483646 w 38"/>
                <a:gd name="T15" fmla="*/ 2147483646 h 301"/>
                <a:gd name="T16" fmla="*/ 2147483646 w 38"/>
                <a:gd name="T17" fmla="*/ 2147483646 h 301"/>
                <a:gd name="T18" fmla="*/ 0 w 38"/>
                <a:gd name="T19" fmla="*/ 2147483646 h 301"/>
                <a:gd name="T20" fmla="*/ 0 w 38"/>
                <a:gd name="T21" fmla="*/ 2147483646 h 30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" h="301">
                  <a:moveTo>
                    <a:pt x="34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46"/>
                  </a:lnTo>
                  <a:lnTo>
                    <a:pt x="34" y="46"/>
                  </a:lnTo>
                  <a:close/>
                  <a:moveTo>
                    <a:pt x="0" y="82"/>
                  </a:moveTo>
                  <a:lnTo>
                    <a:pt x="37" y="82"/>
                  </a:lnTo>
                  <a:lnTo>
                    <a:pt x="37" y="300"/>
                  </a:lnTo>
                  <a:lnTo>
                    <a:pt x="0" y="30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71"/>
            <p:cNvSpPr>
              <a:spLocks noChangeArrowheads="1"/>
            </p:cNvSpPr>
            <p:nvPr/>
          </p:nvSpPr>
          <p:spPr bwMode="auto">
            <a:xfrm>
              <a:off x="6383802" y="2552700"/>
              <a:ext cx="72338" cy="81280"/>
            </a:xfrm>
            <a:custGeom>
              <a:avLst/>
              <a:gdLst>
                <a:gd name="T0" fmla="*/ 2147483646 w 201"/>
                <a:gd name="T1" fmla="*/ 2147483646 h 227"/>
                <a:gd name="T2" fmla="*/ 2147483646 w 201"/>
                <a:gd name="T3" fmla="*/ 2147483646 h 227"/>
                <a:gd name="T4" fmla="*/ 0 w 201"/>
                <a:gd name="T5" fmla="*/ 2147483646 h 227"/>
                <a:gd name="T6" fmla="*/ 2147483646 w 201"/>
                <a:gd name="T7" fmla="*/ 0 h 227"/>
                <a:gd name="T8" fmla="*/ 2147483646 w 201"/>
                <a:gd name="T9" fmla="*/ 2147483646 h 227"/>
                <a:gd name="T10" fmla="*/ 2147483646 w 201"/>
                <a:gd name="T11" fmla="*/ 2147483646 h 227"/>
                <a:gd name="T12" fmla="*/ 2147483646 w 201"/>
                <a:gd name="T13" fmla="*/ 2147483646 h 227"/>
                <a:gd name="T14" fmla="*/ 2147483646 w 201"/>
                <a:gd name="T15" fmla="*/ 2147483646 h 227"/>
                <a:gd name="T16" fmla="*/ 2147483646 w 201"/>
                <a:gd name="T17" fmla="*/ 2147483646 h 227"/>
                <a:gd name="T18" fmla="*/ 2147483646 w 201"/>
                <a:gd name="T19" fmla="*/ 2147483646 h 227"/>
                <a:gd name="T20" fmla="*/ 2147483646 w 201"/>
                <a:gd name="T21" fmla="*/ 2147483646 h 227"/>
                <a:gd name="T22" fmla="*/ 2147483646 w 201"/>
                <a:gd name="T23" fmla="*/ 2147483646 h 227"/>
                <a:gd name="T24" fmla="*/ 2147483646 w 201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227">
                  <a:moveTo>
                    <a:pt x="197" y="153"/>
                  </a:moveTo>
                  <a:cubicBezTo>
                    <a:pt x="189" y="201"/>
                    <a:pt x="155" y="226"/>
                    <a:pt x="104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2" y="0"/>
                    <a:pt x="101" y="0"/>
                  </a:cubicBezTo>
                  <a:cubicBezTo>
                    <a:pt x="178" y="0"/>
                    <a:pt x="200" y="71"/>
                    <a:pt x="200" y="125"/>
                  </a:cubicBezTo>
                  <a:lnTo>
                    <a:pt x="39" y="125"/>
                  </a:lnTo>
                  <a:cubicBezTo>
                    <a:pt x="39" y="161"/>
                    <a:pt x="59" y="195"/>
                    <a:pt x="107" y="195"/>
                  </a:cubicBezTo>
                  <a:cubicBezTo>
                    <a:pt x="138" y="195"/>
                    <a:pt x="158" y="181"/>
                    <a:pt x="164" y="153"/>
                  </a:cubicBezTo>
                  <a:lnTo>
                    <a:pt x="197" y="153"/>
                  </a:lnTo>
                  <a:close/>
                  <a:moveTo>
                    <a:pt x="164" y="91"/>
                  </a:moveTo>
                  <a:cubicBezTo>
                    <a:pt x="161" y="57"/>
                    <a:pt x="138" y="29"/>
                    <a:pt x="101" y="29"/>
                  </a:cubicBezTo>
                  <a:cubicBezTo>
                    <a:pt x="65" y="29"/>
                    <a:pt x="42" y="57"/>
                    <a:pt x="39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72"/>
            <p:cNvSpPr>
              <a:spLocks noChangeArrowheads="1"/>
            </p:cNvSpPr>
            <p:nvPr/>
          </p:nvSpPr>
          <p:spPr bwMode="auto">
            <a:xfrm>
              <a:off x="6467561" y="2552700"/>
              <a:ext cx="43149" cy="80010"/>
            </a:xfrm>
            <a:custGeom>
              <a:avLst/>
              <a:gdLst>
                <a:gd name="T0" fmla="*/ 2147483646 w 117"/>
                <a:gd name="T1" fmla="*/ 2147483646 h 221"/>
                <a:gd name="T2" fmla="*/ 2147483646 w 117"/>
                <a:gd name="T3" fmla="*/ 2147483646 h 221"/>
                <a:gd name="T4" fmla="*/ 2147483646 w 117"/>
                <a:gd name="T5" fmla="*/ 2147483646 h 221"/>
                <a:gd name="T6" fmla="*/ 2147483646 w 117"/>
                <a:gd name="T7" fmla="*/ 2147483646 h 221"/>
                <a:gd name="T8" fmla="*/ 2147483646 w 117"/>
                <a:gd name="T9" fmla="*/ 0 h 221"/>
                <a:gd name="T10" fmla="*/ 2147483646 w 117"/>
                <a:gd name="T11" fmla="*/ 2147483646 h 221"/>
                <a:gd name="T12" fmla="*/ 2147483646 w 117"/>
                <a:gd name="T13" fmla="*/ 2147483646 h 221"/>
                <a:gd name="T14" fmla="*/ 2147483646 w 117"/>
                <a:gd name="T15" fmla="*/ 2147483646 h 221"/>
                <a:gd name="T16" fmla="*/ 0 w 117"/>
                <a:gd name="T17" fmla="*/ 2147483646 h 221"/>
                <a:gd name="T18" fmla="*/ 0 w 117"/>
                <a:gd name="T19" fmla="*/ 2147483646 h 221"/>
                <a:gd name="T20" fmla="*/ 2147483646 w 117"/>
                <a:gd name="T21" fmla="*/ 2147483646 h 2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7" h="221">
                  <a:moveTo>
                    <a:pt x="3" y="5"/>
                  </a:moveTo>
                  <a:lnTo>
                    <a:pt x="37" y="5"/>
                  </a:lnTo>
                  <a:lnTo>
                    <a:pt x="37" y="50"/>
                  </a:lnTo>
                  <a:cubicBezTo>
                    <a:pt x="54" y="17"/>
                    <a:pt x="79" y="0"/>
                    <a:pt x="116" y="0"/>
                  </a:cubicBezTo>
                  <a:lnTo>
                    <a:pt x="116" y="36"/>
                  </a:lnTo>
                  <a:cubicBezTo>
                    <a:pt x="59" y="36"/>
                    <a:pt x="37" y="67"/>
                    <a:pt x="37" y="124"/>
                  </a:cubicBezTo>
                  <a:lnTo>
                    <a:pt x="37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3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73"/>
            <p:cNvSpPr>
              <a:spLocks noChangeArrowheads="1"/>
            </p:cNvSpPr>
            <p:nvPr/>
          </p:nvSpPr>
          <p:spPr bwMode="auto">
            <a:xfrm>
              <a:off x="6548782" y="2522220"/>
              <a:ext cx="96450" cy="113030"/>
            </a:xfrm>
            <a:custGeom>
              <a:avLst/>
              <a:gdLst>
                <a:gd name="T0" fmla="*/ 2147483646 w 269"/>
                <a:gd name="T1" fmla="*/ 2147483646 h 314"/>
                <a:gd name="T2" fmla="*/ 2147483646 w 269"/>
                <a:gd name="T3" fmla="*/ 2147483646 h 314"/>
                <a:gd name="T4" fmla="*/ 2147483646 w 269"/>
                <a:gd name="T5" fmla="*/ 2147483646 h 314"/>
                <a:gd name="T6" fmla="*/ 2147483646 w 269"/>
                <a:gd name="T7" fmla="*/ 2147483646 h 314"/>
                <a:gd name="T8" fmla="*/ 2147483646 w 269"/>
                <a:gd name="T9" fmla="*/ 2147483646 h 314"/>
                <a:gd name="T10" fmla="*/ 2147483646 w 269"/>
                <a:gd name="T11" fmla="*/ 2147483646 h 314"/>
                <a:gd name="T12" fmla="*/ 0 w 269"/>
                <a:gd name="T13" fmla="*/ 2147483646 h 314"/>
                <a:gd name="T14" fmla="*/ 2147483646 w 269"/>
                <a:gd name="T15" fmla="*/ 0 h 314"/>
                <a:gd name="T16" fmla="*/ 2147483646 w 269"/>
                <a:gd name="T17" fmla="*/ 2147483646 h 314"/>
                <a:gd name="T18" fmla="*/ 2147483646 w 269"/>
                <a:gd name="T19" fmla="*/ 2147483646 h 314"/>
                <a:gd name="T20" fmla="*/ 2147483646 w 269"/>
                <a:gd name="T21" fmla="*/ 2147483646 h 3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9" h="314">
                  <a:moveTo>
                    <a:pt x="144" y="34"/>
                  </a:moveTo>
                  <a:cubicBezTo>
                    <a:pt x="73" y="34"/>
                    <a:pt x="42" y="93"/>
                    <a:pt x="42" y="155"/>
                  </a:cubicBezTo>
                  <a:cubicBezTo>
                    <a:pt x="42" y="223"/>
                    <a:pt x="73" y="279"/>
                    <a:pt x="144" y="279"/>
                  </a:cubicBezTo>
                  <a:cubicBezTo>
                    <a:pt x="195" y="279"/>
                    <a:pt x="226" y="242"/>
                    <a:pt x="228" y="194"/>
                  </a:cubicBezTo>
                  <a:lnTo>
                    <a:pt x="268" y="194"/>
                  </a:lnTo>
                  <a:cubicBezTo>
                    <a:pt x="259" y="268"/>
                    <a:pt x="214" y="313"/>
                    <a:pt x="138" y="313"/>
                  </a:cubicBezTo>
                  <a:cubicBezTo>
                    <a:pt x="45" y="313"/>
                    <a:pt x="0" y="245"/>
                    <a:pt x="0" y="158"/>
                  </a:cubicBezTo>
                  <a:cubicBezTo>
                    <a:pt x="0" y="70"/>
                    <a:pt x="48" y="0"/>
                    <a:pt x="141" y="0"/>
                  </a:cubicBezTo>
                  <a:cubicBezTo>
                    <a:pt x="203" y="0"/>
                    <a:pt x="254" y="34"/>
                    <a:pt x="265" y="96"/>
                  </a:cubicBezTo>
                  <a:lnTo>
                    <a:pt x="228" y="96"/>
                  </a:lnTo>
                  <a:cubicBezTo>
                    <a:pt x="220" y="53"/>
                    <a:pt x="186" y="34"/>
                    <a:pt x="144" y="34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74"/>
            <p:cNvSpPr>
              <a:spLocks noChangeArrowheads="1"/>
            </p:cNvSpPr>
            <p:nvPr/>
          </p:nvSpPr>
          <p:spPr bwMode="auto">
            <a:xfrm>
              <a:off x="6659192" y="2524760"/>
              <a:ext cx="15229" cy="107950"/>
            </a:xfrm>
            <a:custGeom>
              <a:avLst/>
              <a:gdLst>
                <a:gd name="T0" fmla="*/ 0 w 38"/>
                <a:gd name="T1" fmla="*/ 0 h 301"/>
                <a:gd name="T2" fmla="*/ 2147483646 w 38"/>
                <a:gd name="T3" fmla="*/ 0 h 301"/>
                <a:gd name="T4" fmla="*/ 2147483646 w 38"/>
                <a:gd name="T5" fmla="*/ 2147483646 h 301"/>
                <a:gd name="T6" fmla="*/ 0 w 38"/>
                <a:gd name="T7" fmla="*/ 2147483646 h 301"/>
                <a:gd name="T8" fmla="*/ 0 w 38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301">
                  <a:moveTo>
                    <a:pt x="0" y="0"/>
                  </a:moveTo>
                  <a:lnTo>
                    <a:pt x="37" y="0"/>
                  </a:lnTo>
                  <a:lnTo>
                    <a:pt x="37" y="300"/>
                  </a:lnTo>
                  <a:lnTo>
                    <a:pt x="0" y="3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75"/>
            <p:cNvSpPr>
              <a:spLocks noChangeArrowheads="1"/>
            </p:cNvSpPr>
            <p:nvPr/>
          </p:nvSpPr>
          <p:spPr bwMode="auto">
            <a:xfrm>
              <a:off x="6684573" y="2552700"/>
              <a:ext cx="76144" cy="81280"/>
            </a:xfrm>
            <a:custGeom>
              <a:avLst/>
              <a:gdLst>
                <a:gd name="T0" fmla="*/ 2147483646 w 210"/>
                <a:gd name="T1" fmla="*/ 0 h 227"/>
                <a:gd name="T2" fmla="*/ 2147483646 w 210"/>
                <a:gd name="T3" fmla="*/ 2147483646 h 227"/>
                <a:gd name="T4" fmla="*/ 2147483646 w 210"/>
                <a:gd name="T5" fmla="*/ 2147483646 h 227"/>
                <a:gd name="T6" fmla="*/ 0 w 210"/>
                <a:gd name="T7" fmla="*/ 2147483646 h 227"/>
                <a:gd name="T8" fmla="*/ 2147483646 w 210"/>
                <a:gd name="T9" fmla="*/ 0 h 227"/>
                <a:gd name="T10" fmla="*/ 2147483646 w 210"/>
                <a:gd name="T11" fmla="*/ 2147483646 h 227"/>
                <a:gd name="T12" fmla="*/ 2147483646 w 210"/>
                <a:gd name="T13" fmla="*/ 2147483646 h 227"/>
                <a:gd name="T14" fmla="*/ 2147483646 w 210"/>
                <a:gd name="T15" fmla="*/ 2147483646 h 227"/>
                <a:gd name="T16" fmla="*/ 2147483646 w 210"/>
                <a:gd name="T17" fmla="*/ 2147483646 h 227"/>
                <a:gd name="T18" fmla="*/ 2147483646 w 210"/>
                <a:gd name="T19" fmla="*/ 2147483646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227">
                  <a:moveTo>
                    <a:pt x="104" y="0"/>
                  </a:moveTo>
                  <a:cubicBezTo>
                    <a:pt x="172" y="0"/>
                    <a:pt x="209" y="51"/>
                    <a:pt x="209" y="113"/>
                  </a:cubicBezTo>
                  <a:cubicBezTo>
                    <a:pt x="209" y="175"/>
                    <a:pt x="172" y="226"/>
                    <a:pt x="104" y="226"/>
                  </a:cubicBezTo>
                  <a:cubicBezTo>
                    <a:pt x="37" y="226"/>
                    <a:pt x="0" y="175"/>
                    <a:pt x="0" y="113"/>
                  </a:cubicBezTo>
                  <a:cubicBezTo>
                    <a:pt x="0" y="48"/>
                    <a:pt x="37" y="0"/>
                    <a:pt x="104" y="0"/>
                  </a:cubicBezTo>
                  <a:close/>
                  <a:moveTo>
                    <a:pt x="104" y="195"/>
                  </a:moveTo>
                  <a:cubicBezTo>
                    <a:pt x="141" y="195"/>
                    <a:pt x="172" y="166"/>
                    <a:pt x="172" y="113"/>
                  </a:cubicBezTo>
                  <a:cubicBezTo>
                    <a:pt x="172" y="59"/>
                    <a:pt x="141" y="31"/>
                    <a:pt x="104" y="31"/>
                  </a:cubicBezTo>
                  <a:cubicBezTo>
                    <a:pt x="68" y="31"/>
                    <a:pt x="37" y="63"/>
                    <a:pt x="37" y="113"/>
                  </a:cubicBezTo>
                  <a:cubicBezTo>
                    <a:pt x="37" y="164"/>
                    <a:pt x="68" y="195"/>
                    <a:pt x="104" y="19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76"/>
            <p:cNvSpPr>
              <a:spLocks noChangeArrowheads="1"/>
            </p:cNvSpPr>
            <p:nvPr/>
          </p:nvSpPr>
          <p:spPr bwMode="auto">
            <a:xfrm>
              <a:off x="6773409" y="2553970"/>
              <a:ext cx="67261" cy="80010"/>
            </a:xfrm>
            <a:custGeom>
              <a:avLst/>
              <a:gdLst>
                <a:gd name="T0" fmla="*/ 2147483646 w 184"/>
                <a:gd name="T1" fmla="*/ 2147483646 h 221"/>
                <a:gd name="T2" fmla="*/ 2147483646 w 184"/>
                <a:gd name="T3" fmla="*/ 2147483646 h 221"/>
                <a:gd name="T4" fmla="*/ 2147483646 w 184"/>
                <a:gd name="T5" fmla="*/ 2147483646 h 221"/>
                <a:gd name="T6" fmla="*/ 2147483646 w 184"/>
                <a:gd name="T7" fmla="*/ 2147483646 h 221"/>
                <a:gd name="T8" fmla="*/ 2147483646 w 184"/>
                <a:gd name="T9" fmla="*/ 2147483646 h 221"/>
                <a:gd name="T10" fmla="*/ 0 w 184"/>
                <a:gd name="T11" fmla="*/ 2147483646 h 221"/>
                <a:gd name="T12" fmla="*/ 0 w 184"/>
                <a:gd name="T13" fmla="*/ 0 h 221"/>
                <a:gd name="T14" fmla="*/ 2147483646 w 184"/>
                <a:gd name="T15" fmla="*/ 0 h 221"/>
                <a:gd name="T16" fmla="*/ 2147483646 w 184"/>
                <a:gd name="T17" fmla="*/ 2147483646 h 221"/>
                <a:gd name="T18" fmla="*/ 2147483646 w 184"/>
                <a:gd name="T19" fmla="*/ 2147483646 h 221"/>
                <a:gd name="T20" fmla="*/ 2147483646 w 184"/>
                <a:gd name="T21" fmla="*/ 2147483646 h 221"/>
                <a:gd name="T22" fmla="*/ 2147483646 w 184"/>
                <a:gd name="T23" fmla="*/ 0 h 221"/>
                <a:gd name="T24" fmla="*/ 2147483646 w 184"/>
                <a:gd name="T25" fmla="*/ 0 h 221"/>
                <a:gd name="T26" fmla="*/ 2147483646 w 184"/>
                <a:gd name="T27" fmla="*/ 2147483646 h 221"/>
                <a:gd name="T28" fmla="*/ 2147483646 w 184"/>
                <a:gd name="T29" fmla="*/ 2147483646 h 2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221">
                  <a:moveTo>
                    <a:pt x="177" y="215"/>
                  </a:moveTo>
                  <a:lnTo>
                    <a:pt x="143" y="215"/>
                  </a:lnTo>
                  <a:lnTo>
                    <a:pt x="143" y="181"/>
                  </a:lnTo>
                  <a:cubicBezTo>
                    <a:pt x="129" y="206"/>
                    <a:pt x="104" y="220"/>
                    <a:pt x="73" y="220"/>
                  </a:cubicBezTo>
                  <a:cubicBezTo>
                    <a:pt x="16" y="220"/>
                    <a:pt x="0" y="186"/>
                    <a:pt x="0" y="141"/>
                  </a:cubicBezTo>
                  <a:lnTo>
                    <a:pt x="0" y="0"/>
                  </a:lnTo>
                  <a:lnTo>
                    <a:pt x="36" y="0"/>
                  </a:lnTo>
                  <a:lnTo>
                    <a:pt x="36" y="147"/>
                  </a:lnTo>
                  <a:cubicBezTo>
                    <a:pt x="36" y="172"/>
                    <a:pt x="53" y="189"/>
                    <a:pt x="81" y="189"/>
                  </a:cubicBezTo>
                  <a:cubicBezTo>
                    <a:pt x="124" y="189"/>
                    <a:pt x="146" y="161"/>
                    <a:pt x="146" y="121"/>
                  </a:cubicBezTo>
                  <a:lnTo>
                    <a:pt x="146" y="0"/>
                  </a:lnTo>
                  <a:lnTo>
                    <a:pt x="183" y="0"/>
                  </a:lnTo>
                  <a:lnTo>
                    <a:pt x="183" y="215"/>
                  </a:lnTo>
                  <a:lnTo>
                    <a:pt x="177" y="21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77"/>
            <p:cNvSpPr>
              <a:spLocks noChangeArrowheads="1"/>
            </p:cNvSpPr>
            <p:nvPr/>
          </p:nvSpPr>
          <p:spPr bwMode="auto">
            <a:xfrm>
              <a:off x="6849553" y="2524760"/>
              <a:ext cx="74875" cy="109220"/>
            </a:xfrm>
            <a:custGeom>
              <a:avLst/>
              <a:gdLst>
                <a:gd name="T0" fmla="*/ 2147483646 w 207"/>
                <a:gd name="T1" fmla="*/ 2147483646 h 306"/>
                <a:gd name="T2" fmla="*/ 2147483646 w 207"/>
                <a:gd name="T3" fmla="*/ 2147483646 h 306"/>
                <a:gd name="T4" fmla="*/ 2147483646 w 207"/>
                <a:gd name="T5" fmla="*/ 2147483646 h 306"/>
                <a:gd name="T6" fmla="*/ 2147483646 w 207"/>
                <a:gd name="T7" fmla="*/ 2147483646 h 306"/>
                <a:gd name="T8" fmla="*/ 2147483646 w 207"/>
                <a:gd name="T9" fmla="*/ 2147483646 h 306"/>
                <a:gd name="T10" fmla="*/ 0 w 207"/>
                <a:gd name="T11" fmla="*/ 2147483646 h 306"/>
                <a:gd name="T12" fmla="*/ 2147483646 w 207"/>
                <a:gd name="T13" fmla="*/ 2147483646 h 306"/>
                <a:gd name="T14" fmla="*/ 2147483646 w 207"/>
                <a:gd name="T15" fmla="*/ 2147483646 h 306"/>
                <a:gd name="T16" fmla="*/ 2147483646 w 207"/>
                <a:gd name="T17" fmla="*/ 2147483646 h 306"/>
                <a:gd name="T18" fmla="*/ 2147483646 w 207"/>
                <a:gd name="T19" fmla="*/ 0 h 306"/>
                <a:gd name="T20" fmla="*/ 2147483646 w 207"/>
                <a:gd name="T21" fmla="*/ 0 h 306"/>
                <a:gd name="T22" fmla="*/ 2147483646 w 207"/>
                <a:gd name="T23" fmla="*/ 2147483646 h 306"/>
                <a:gd name="T24" fmla="*/ 2147483646 w 207"/>
                <a:gd name="T25" fmla="*/ 2147483646 h 306"/>
                <a:gd name="T26" fmla="*/ 2147483646 w 207"/>
                <a:gd name="T27" fmla="*/ 2147483646 h 306"/>
                <a:gd name="T28" fmla="*/ 2147483646 w 207"/>
                <a:gd name="T29" fmla="*/ 2147483646 h 306"/>
                <a:gd name="T30" fmla="*/ 2147483646 w 207"/>
                <a:gd name="T31" fmla="*/ 2147483646 h 306"/>
                <a:gd name="T32" fmla="*/ 2147483646 w 207"/>
                <a:gd name="T33" fmla="*/ 2147483646 h 306"/>
                <a:gd name="T34" fmla="*/ 2147483646 w 207"/>
                <a:gd name="T35" fmla="*/ 2147483646 h 3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7" h="306">
                  <a:moveTo>
                    <a:pt x="203" y="300"/>
                  </a:moveTo>
                  <a:lnTo>
                    <a:pt x="166" y="300"/>
                  </a:lnTo>
                  <a:lnTo>
                    <a:pt x="166" y="271"/>
                  </a:lnTo>
                  <a:cubicBezTo>
                    <a:pt x="155" y="294"/>
                    <a:pt x="127" y="305"/>
                    <a:pt x="99" y="305"/>
                  </a:cubicBezTo>
                  <a:cubicBezTo>
                    <a:pt x="31" y="305"/>
                    <a:pt x="0" y="252"/>
                    <a:pt x="0" y="192"/>
                  </a:cubicBezTo>
                  <a:cubicBezTo>
                    <a:pt x="0" y="130"/>
                    <a:pt x="34" y="79"/>
                    <a:pt x="99" y="79"/>
                  </a:cubicBezTo>
                  <a:cubicBezTo>
                    <a:pt x="121" y="79"/>
                    <a:pt x="152" y="88"/>
                    <a:pt x="169" y="113"/>
                  </a:cubicBezTo>
                  <a:lnTo>
                    <a:pt x="169" y="0"/>
                  </a:lnTo>
                  <a:lnTo>
                    <a:pt x="206" y="0"/>
                  </a:lnTo>
                  <a:lnTo>
                    <a:pt x="206" y="300"/>
                  </a:lnTo>
                  <a:lnTo>
                    <a:pt x="203" y="300"/>
                  </a:lnTo>
                  <a:close/>
                  <a:moveTo>
                    <a:pt x="104" y="274"/>
                  </a:moveTo>
                  <a:cubicBezTo>
                    <a:pt x="152" y="274"/>
                    <a:pt x="169" y="232"/>
                    <a:pt x="169" y="192"/>
                  </a:cubicBezTo>
                  <a:cubicBezTo>
                    <a:pt x="169" y="150"/>
                    <a:pt x="150" y="110"/>
                    <a:pt x="102" y="110"/>
                  </a:cubicBezTo>
                  <a:cubicBezTo>
                    <a:pt x="54" y="110"/>
                    <a:pt x="37" y="153"/>
                    <a:pt x="37" y="195"/>
                  </a:cubicBezTo>
                  <a:cubicBezTo>
                    <a:pt x="37" y="235"/>
                    <a:pt x="56" y="274"/>
                    <a:pt x="104" y="274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78"/>
            <p:cNvSpPr>
              <a:spLocks noChangeArrowheads="1"/>
            </p:cNvSpPr>
            <p:nvPr/>
          </p:nvSpPr>
          <p:spPr bwMode="auto">
            <a:xfrm>
              <a:off x="6972653" y="2524760"/>
              <a:ext cx="91373" cy="109220"/>
            </a:xfrm>
            <a:custGeom>
              <a:avLst/>
              <a:gdLst>
                <a:gd name="T0" fmla="*/ 2147483646 w 257"/>
                <a:gd name="T1" fmla="*/ 2147483646 h 306"/>
                <a:gd name="T2" fmla="*/ 2147483646 w 257"/>
                <a:gd name="T3" fmla="*/ 2147483646 h 306"/>
                <a:gd name="T4" fmla="*/ 0 w 257"/>
                <a:gd name="T5" fmla="*/ 2147483646 h 306"/>
                <a:gd name="T6" fmla="*/ 2147483646 w 257"/>
                <a:gd name="T7" fmla="*/ 2147483646 h 306"/>
                <a:gd name="T8" fmla="*/ 2147483646 w 257"/>
                <a:gd name="T9" fmla="*/ 2147483646 h 306"/>
                <a:gd name="T10" fmla="*/ 2147483646 w 257"/>
                <a:gd name="T11" fmla="*/ 0 h 306"/>
                <a:gd name="T12" fmla="*/ 2147483646 w 257"/>
                <a:gd name="T13" fmla="*/ 2147483646 h 306"/>
                <a:gd name="T14" fmla="*/ 2147483646 w 257"/>
                <a:gd name="T15" fmla="*/ 2147483646 h 306"/>
                <a:gd name="T16" fmla="*/ 2147483646 w 257"/>
                <a:gd name="T17" fmla="*/ 2147483646 h 306"/>
                <a:gd name="T18" fmla="*/ 2147483646 w 257"/>
                <a:gd name="T19" fmla="*/ 2147483646 h 306"/>
                <a:gd name="T20" fmla="*/ 2147483646 w 257"/>
                <a:gd name="T21" fmla="*/ 2147483646 h 306"/>
                <a:gd name="T22" fmla="*/ 2147483646 w 257"/>
                <a:gd name="T23" fmla="*/ 2147483646 h 306"/>
                <a:gd name="T24" fmla="*/ 2147483646 w 257"/>
                <a:gd name="T25" fmla="*/ 2147483646 h 306"/>
                <a:gd name="T26" fmla="*/ 2147483646 w 257"/>
                <a:gd name="T27" fmla="*/ 2147483646 h 306"/>
                <a:gd name="T28" fmla="*/ 2147483646 w 257"/>
                <a:gd name="T29" fmla="*/ 2147483646 h 306"/>
                <a:gd name="T30" fmla="*/ 2147483646 w 257"/>
                <a:gd name="T31" fmla="*/ 2147483646 h 306"/>
                <a:gd name="T32" fmla="*/ 2147483646 w 257"/>
                <a:gd name="T33" fmla="*/ 2147483646 h 306"/>
                <a:gd name="T34" fmla="*/ 2147483646 w 257"/>
                <a:gd name="T35" fmla="*/ 2147483646 h 306"/>
                <a:gd name="T36" fmla="*/ 2147483646 w 257"/>
                <a:gd name="T37" fmla="*/ 2147483646 h 306"/>
                <a:gd name="T38" fmla="*/ 2147483646 w 257"/>
                <a:gd name="T39" fmla="*/ 2147483646 h 306"/>
                <a:gd name="T40" fmla="*/ 2147483646 w 257"/>
                <a:gd name="T41" fmla="*/ 2147483646 h 306"/>
                <a:gd name="T42" fmla="*/ 2147483646 w 257"/>
                <a:gd name="T43" fmla="*/ 2147483646 h 306"/>
                <a:gd name="T44" fmla="*/ 2147483646 w 257"/>
                <a:gd name="T45" fmla="*/ 2147483646 h 306"/>
                <a:gd name="T46" fmla="*/ 2147483646 w 257"/>
                <a:gd name="T47" fmla="*/ 2147483646 h 306"/>
                <a:gd name="T48" fmla="*/ 2147483646 w 257"/>
                <a:gd name="T49" fmla="*/ 2147483646 h 30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7" h="306">
                  <a:moveTo>
                    <a:pt x="177" y="263"/>
                  </a:moveTo>
                  <a:cubicBezTo>
                    <a:pt x="161" y="291"/>
                    <a:pt x="127" y="305"/>
                    <a:pt x="93" y="305"/>
                  </a:cubicBezTo>
                  <a:cubicBezTo>
                    <a:pt x="11" y="305"/>
                    <a:pt x="0" y="249"/>
                    <a:pt x="0" y="223"/>
                  </a:cubicBezTo>
                  <a:cubicBezTo>
                    <a:pt x="0" y="178"/>
                    <a:pt x="31" y="153"/>
                    <a:pt x="70" y="133"/>
                  </a:cubicBezTo>
                  <a:cubicBezTo>
                    <a:pt x="53" y="110"/>
                    <a:pt x="36" y="94"/>
                    <a:pt x="36" y="63"/>
                  </a:cubicBezTo>
                  <a:cubicBezTo>
                    <a:pt x="36" y="31"/>
                    <a:pt x="59" y="0"/>
                    <a:pt x="104" y="0"/>
                  </a:cubicBezTo>
                  <a:cubicBezTo>
                    <a:pt x="141" y="0"/>
                    <a:pt x="177" y="20"/>
                    <a:pt x="177" y="63"/>
                  </a:cubicBezTo>
                  <a:cubicBezTo>
                    <a:pt x="177" y="99"/>
                    <a:pt x="149" y="122"/>
                    <a:pt x="121" y="139"/>
                  </a:cubicBezTo>
                  <a:lnTo>
                    <a:pt x="175" y="204"/>
                  </a:lnTo>
                  <a:cubicBezTo>
                    <a:pt x="180" y="189"/>
                    <a:pt x="183" y="173"/>
                    <a:pt x="183" y="158"/>
                  </a:cubicBezTo>
                  <a:lnTo>
                    <a:pt x="217" y="158"/>
                  </a:lnTo>
                  <a:cubicBezTo>
                    <a:pt x="214" y="195"/>
                    <a:pt x="208" y="204"/>
                    <a:pt x="197" y="232"/>
                  </a:cubicBezTo>
                  <a:lnTo>
                    <a:pt x="256" y="300"/>
                  </a:lnTo>
                  <a:lnTo>
                    <a:pt x="211" y="300"/>
                  </a:lnTo>
                  <a:lnTo>
                    <a:pt x="177" y="263"/>
                  </a:lnTo>
                  <a:close/>
                  <a:moveTo>
                    <a:pt x="90" y="156"/>
                  </a:moveTo>
                  <a:cubicBezTo>
                    <a:pt x="62" y="170"/>
                    <a:pt x="39" y="187"/>
                    <a:pt x="39" y="223"/>
                  </a:cubicBezTo>
                  <a:cubicBezTo>
                    <a:pt x="39" y="254"/>
                    <a:pt x="68" y="274"/>
                    <a:pt x="96" y="274"/>
                  </a:cubicBezTo>
                  <a:cubicBezTo>
                    <a:pt x="125" y="274"/>
                    <a:pt x="144" y="260"/>
                    <a:pt x="158" y="237"/>
                  </a:cubicBezTo>
                  <a:lnTo>
                    <a:pt x="90" y="156"/>
                  </a:lnTo>
                  <a:close/>
                  <a:moveTo>
                    <a:pt x="141" y="65"/>
                  </a:moveTo>
                  <a:cubicBezTo>
                    <a:pt x="141" y="48"/>
                    <a:pt x="127" y="34"/>
                    <a:pt x="107" y="34"/>
                  </a:cubicBezTo>
                  <a:cubicBezTo>
                    <a:pt x="90" y="34"/>
                    <a:pt x="73" y="46"/>
                    <a:pt x="73" y="65"/>
                  </a:cubicBezTo>
                  <a:cubicBezTo>
                    <a:pt x="73" y="82"/>
                    <a:pt x="90" y="102"/>
                    <a:pt x="101" y="116"/>
                  </a:cubicBezTo>
                  <a:cubicBezTo>
                    <a:pt x="118" y="105"/>
                    <a:pt x="141" y="91"/>
                    <a:pt x="141" y="6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79"/>
            <p:cNvSpPr>
              <a:spLocks noChangeArrowheads="1"/>
            </p:cNvSpPr>
            <p:nvPr/>
          </p:nvSpPr>
          <p:spPr bwMode="auto">
            <a:xfrm>
              <a:off x="7110982" y="2524760"/>
              <a:ext cx="104064" cy="107950"/>
            </a:xfrm>
            <a:custGeom>
              <a:avLst/>
              <a:gdLst>
                <a:gd name="T0" fmla="*/ 2147483646 w 291"/>
                <a:gd name="T1" fmla="*/ 0 h 301"/>
                <a:gd name="T2" fmla="*/ 2147483646 w 291"/>
                <a:gd name="T3" fmla="*/ 2147483646 h 301"/>
                <a:gd name="T4" fmla="*/ 2147483646 w 291"/>
                <a:gd name="T5" fmla="*/ 0 h 301"/>
                <a:gd name="T6" fmla="*/ 2147483646 w 291"/>
                <a:gd name="T7" fmla="*/ 0 h 301"/>
                <a:gd name="T8" fmla="*/ 2147483646 w 291"/>
                <a:gd name="T9" fmla="*/ 2147483646 h 301"/>
                <a:gd name="T10" fmla="*/ 2147483646 w 291"/>
                <a:gd name="T11" fmla="*/ 2147483646 h 301"/>
                <a:gd name="T12" fmla="*/ 2147483646 w 291"/>
                <a:gd name="T13" fmla="*/ 2147483646 h 301"/>
                <a:gd name="T14" fmla="*/ 2147483646 w 291"/>
                <a:gd name="T15" fmla="*/ 2147483646 h 301"/>
                <a:gd name="T16" fmla="*/ 2147483646 w 291"/>
                <a:gd name="T17" fmla="*/ 2147483646 h 301"/>
                <a:gd name="T18" fmla="*/ 2147483646 w 291"/>
                <a:gd name="T19" fmla="*/ 2147483646 h 301"/>
                <a:gd name="T20" fmla="*/ 2147483646 w 291"/>
                <a:gd name="T21" fmla="*/ 2147483646 h 301"/>
                <a:gd name="T22" fmla="*/ 0 w 291"/>
                <a:gd name="T23" fmla="*/ 2147483646 h 301"/>
                <a:gd name="T24" fmla="*/ 0 w 291"/>
                <a:gd name="T25" fmla="*/ 0 h 301"/>
                <a:gd name="T26" fmla="*/ 2147483646 w 291"/>
                <a:gd name="T27" fmla="*/ 0 h 30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91" h="301">
                  <a:moveTo>
                    <a:pt x="50" y="0"/>
                  </a:moveTo>
                  <a:lnTo>
                    <a:pt x="144" y="252"/>
                  </a:lnTo>
                  <a:lnTo>
                    <a:pt x="237" y="0"/>
                  </a:lnTo>
                  <a:lnTo>
                    <a:pt x="290" y="0"/>
                  </a:lnTo>
                  <a:lnTo>
                    <a:pt x="290" y="300"/>
                  </a:lnTo>
                  <a:lnTo>
                    <a:pt x="256" y="300"/>
                  </a:lnTo>
                  <a:lnTo>
                    <a:pt x="256" y="51"/>
                  </a:lnTo>
                  <a:lnTo>
                    <a:pt x="163" y="300"/>
                  </a:lnTo>
                  <a:lnTo>
                    <a:pt x="129" y="300"/>
                  </a:lnTo>
                  <a:lnTo>
                    <a:pt x="36" y="51"/>
                  </a:lnTo>
                  <a:lnTo>
                    <a:pt x="36" y="300"/>
                  </a:lnTo>
                  <a:lnTo>
                    <a:pt x="0" y="300"/>
                  </a:lnTo>
                  <a:lnTo>
                    <a:pt x="0" y="0"/>
                  </a:lnTo>
                  <a:lnTo>
                    <a:pt x="5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0"/>
            <p:cNvSpPr>
              <a:spLocks noChangeArrowheads="1"/>
            </p:cNvSpPr>
            <p:nvPr/>
          </p:nvSpPr>
          <p:spPr bwMode="auto">
            <a:xfrm>
              <a:off x="7229006" y="2552700"/>
              <a:ext cx="76144" cy="81280"/>
            </a:xfrm>
            <a:custGeom>
              <a:avLst/>
              <a:gdLst>
                <a:gd name="T0" fmla="*/ 2147483646 w 210"/>
                <a:gd name="T1" fmla="*/ 0 h 227"/>
                <a:gd name="T2" fmla="*/ 2147483646 w 210"/>
                <a:gd name="T3" fmla="*/ 2147483646 h 227"/>
                <a:gd name="T4" fmla="*/ 2147483646 w 210"/>
                <a:gd name="T5" fmla="*/ 2147483646 h 227"/>
                <a:gd name="T6" fmla="*/ 0 w 210"/>
                <a:gd name="T7" fmla="*/ 2147483646 h 227"/>
                <a:gd name="T8" fmla="*/ 2147483646 w 210"/>
                <a:gd name="T9" fmla="*/ 0 h 227"/>
                <a:gd name="T10" fmla="*/ 2147483646 w 210"/>
                <a:gd name="T11" fmla="*/ 2147483646 h 227"/>
                <a:gd name="T12" fmla="*/ 2147483646 w 210"/>
                <a:gd name="T13" fmla="*/ 2147483646 h 227"/>
                <a:gd name="T14" fmla="*/ 2147483646 w 210"/>
                <a:gd name="T15" fmla="*/ 2147483646 h 227"/>
                <a:gd name="T16" fmla="*/ 2147483646 w 210"/>
                <a:gd name="T17" fmla="*/ 2147483646 h 227"/>
                <a:gd name="T18" fmla="*/ 2147483646 w 210"/>
                <a:gd name="T19" fmla="*/ 2147483646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227">
                  <a:moveTo>
                    <a:pt x="105" y="0"/>
                  </a:moveTo>
                  <a:cubicBezTo>
                    <a:pt x="173" y="0"/>
                    <a:pt x="209" y="51"/>
                    <a:pt x="209" y="113"/>
                  </a:cubicBezTo>
                  <a:cubicBezTo>
                    <a:pt x="209" y="175"/>
                    <a:pt x="173" y="226"/>
                    <a:pt x="105" y="226"/>
                  </a:cubicBezTo>
                  <a:cubicBezTo>
                    <a:pt x="37" y="226"/>
                    <a:pt x="0" y="175"/>
                    <a:pt x="0" y="113"/>
                  </a:cubicBezTo>
                  <a:cubicBezTo>
                    <a:pt x="0" y="48"/>
                    <a:pt x="34" y="0"/>
                    <a:pt x="105" y="0"/>
                  </a:cubicBezTo>
                  <a:close/>
                  <a:moveTo>
                    <a:pt x="105" y="195"/>
                  </a:moveTo>
                  <a:cubicBezTo>
                    <a:pt x="142" y="195"/>
                    <a:pt x="173" y="166"/>
                    <a:pt x="173" y="113"/>
                  </a:cubicBezTo>
                  <a:cubicBezTo>
                    <a:pt x="173" y="59"/>
                    <a:pt x="142" y="31"/>
                    <a:pt x="105" y="31"/>
                  </a:cubicBezTo>
                  <a:cubicBezTo>
                    <a:pt x="68" y="31"/>
                    <a:pt x="37" y="63"/>
                    <a:pt x="37" y="113"/>
                  </a:cubicBezTo>
                  <a:cubicBezTo>
                    <a:pt x="37" y="164"/>
                    <a:pt x="65" y="195"/>
                    <a:pt x="105" y="19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81"/>
            <p:cNvSpPr>
              <a:spLocks noChangeArrowheads="1"/>
            </p:cNvSpPr>
            <p:nvPr/>
          </p:nvSpPr>
          <p:spPr bwMode="auto">
            <a:xfrm>
              <a:off x="7316573" y="2524760"/>
              <a:ext cx="74875" cy="109220"/>
            </a:xfrm>
            <a:custGeom>
              <a:avLst/>
              <a:gdLst>
                <a:gd name="T0" fmla="*/ 2147483646 w 207"/>
                <a:gd name="T1" fmla="*/ 0 h 306"/>
                <a:gd name="T2" fmla="*/ 2147483646 w 207"/>
                <a:gd name="T3" fmla="*/ 0 h 306"/>
                <a:gd name="T4" fmla="*/ 2147483646 w 207"/>
                <a:gd name="T5" fmla="*/ 2147483646 h 306"/>
                <a:gd name="T6" fmla="*/ 2147483646 w 207"/>
                <a:gd name="T7" fmla="*/ 2147483646 h 306"/>
                <a:gd name="T8" fmla="*/ 2147483646 w 207"/>
                <a:gd name="T9" fmla="*/ 2147483646 h 306"/>
                <a:gd name="T10" fmla="*/ 2147483646 w 207"/>
                <a:gd name="T11" fmla="*/ 2147483646 h 306"/>
                <a:gd name="T12" fmla="*/ 2147483646 w 207"/>
                <a:gd name="T13" fmla="*/ 2147483646 h 306"/>
                <a:gd name="T14" fmla="*/ 2147483646 w 207"/>
                <a:gd name="T15" fmla="*/ 2147483646 h 306"/>
                <a:gd name="T16" fmla="*/ 2147483646 w 207"/>
                <a:gd name="T17" fmla="*/ 2147483646 h 306"/>
                <a:gd name="T18" fmla="*/ 2147483646 w 207"/>
                <a:gd name="T19" fmla="*/ 2147483646 h 306"/>
                <a:gd name="T20" fmla="*/ 0 w 207"/>
                <a:gd name="T21" fmla="*/ 2147483646 h 306"/>
                <a:gd name="T22" fmla="*/ 0 w 207"/>
                <a:gd name="T23" fmla="*/ 0 h 306"/>
                <a:gd name="T24" fmla="*/ 2147483646 w 207"/>
                <a:gd name="T25" fmla="*/ 0 h 306"/>
                <a:gd name="T26" fmla="*/ 2147483646 w 207"/>
                <a:gd name="T27" fmla="*/ 2147483646 h 306"/>
                <a:gd name="T28" fmla="*/ 2147483646 w 207"/>
                <a:gd name="T29" fmla="*/ 2147483646 h 306"/>
                <a:gd name="T30" fmla="*/ 2147483646 w 207"/>
                <a:gd name="T31" fmla="*/ 2147483646 h 306"/>
                <a:gd name="T32" fmla="*/ 2147483646 w 207"/>
                <a:gd name="T33" fmla="*/ 2147483646 h 306"/>
                <a:gd name="T34" fmla="*/ 2147483646 w 207"/>
                <a:gd name="T35" fmla="*/ 2147483646 h 3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07" h="306">
                  <a:moveTo>
                    <a:pt x="3" y="0"/>
                  </a:moveTo>
                  <a:lnTo>
                    <a:pt x="40" y="0"/>
                  </a:lnTo>
                  <a:lnTo>
                    <a:pt x="40" y="113"/>
                  </a:lnTo>
                  <a:cubicBezTo>
                    <a:pt x="51" y="91"/>
                    <a:pt x="79" y="79"/>
                    <a:pt x="108" y="79"/>
                  </a:cubicBezTo>
                  <a:cubicBezTo>
                    <a:pt x="175" y="79"/>
                    <a:pt x="206" y="133"/>
                    <a:pt x="206" y="192"/>
                  </a:cubicBezTo>
                  <a:cubicBezTo>
                    <a:pt x="206" y="254"/>
                    <a:pt x="172" y="305"/>
                    <a:pt x="108" y="305"/>
                  </a:cubicBezTo>
                  <a:cubicBezTo>
                    <a:pt x="85" y="305"/>
                    <a:pt x="54" y="297"/>
                    <a:pt x="37" y="271"/>
                  </a:cubicBezTo>
                  <a:lnTo>
                    <a:pt x="37" y="300"/>
                  </a:lnTo>
                  <a:lnTo>
                    <a:pt x="0" y="300"/>
                  </a:lnTo>
                  <a:lnTo>
                    <a:pt x="0" y="0"/>
                  </a:lnTo>
                  <a:lnTo>
                    <a:pt x="3" y="0"/>
                  </a:lnTo>
                  <a:close/>
                  <a:moveTo>
                    <a:pt x="105" y="110"/>
                  </a:moveTo>
                  <a:cubicBezTo>
                    <a:pt x="57" y="110"/>
                    <a:pt x="40" y="153"/>
                    <a:pt x="40" y="192"/>
                  </a:cubicBezTo>
                  <a:cubicBezTo>
                    <a:pt x="40" y="235"/>
                    <a:pt x="60" y="274"/>
                    <a:pt x="108" y="274"/>
                  </a:cubicBezTo>
                  <a:cubicBezTo>
                    <a:pt x="156" y="274"/>
                    <a:pt x="172" y="232"/>
                    <a:pt x="172" y="189"/>
                  </a:cubicBezTo>
                  <a:cubicBezTo>
                    <a:pt x="172" y="150"/>
                    <a:pt x="150" y="110"/>
                    <a:pt x="105" y="110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Freeform 82"/>
            <p:cNvSpPr>
              <a:spLocks noChangeArrowheads="1"/>
            </p:cNvSpPr>
            <p:nvPr/>
          </p:nvSpPr>
          <p:spPr bwMode="auto">
            <a:xfrm>
              <a:off x="7405408" y="2524760"/>
              <a:ext cx="13959" cy="107950"/>
            </a:xfrm>
            <a:custGeom>
              <a:avLst/>
              <a:gdLst>
                <a:gd name="T0" fmla="*/ 2147483646 w 38"/>
                <a:gd name="T1" fmla="*/ 2147483646 h 301"/>
                <a:gd name="T2" fmla="*/ 0 w 38"/>
                <a:gd name="T3" fmla="*/ 2147483646 h 301"/>
                <a:gd name="T4" fmla="*/ 0 w 38"/>
                <a:gd name="T5" fmla="*/ 0 h 301"/>
                <a:gd name="T6" fmla="*/ 2147483646 w 38"/>
                <a:gd name="T7" fmla="*/ 0 h 301"/>
                <a:gd name="T8" fmla="*/ 2147483646 w 38"/>
                <a:gd name="T9" fmla="*/ 2147483646 h 301"/>
                <a:gd name="T10" fmla="*/ 0 w 38"/>
                <a:gd name="T11" fmla="*/ 2147483646 h 301"/>
                <a:gd name="T12" fmla="*/ 2147483646 w 38"/>
                <a:gd name="T13" fmla="*/ 2147483646 h 301"/>
                <a:gd name="T14" fmla="*/ 2147483646 w 38"/>
                <a:gd name="T15" fmla="*/ 2147483646 h 301"/>
                <a:gd name="T16" fmla="*/ 0 w 38"/>
                <a:gd name="T17" fmla="*/ 2147483646 h 301"/>
                <a:gd name="T18" fmla="*/ 0 w 38"/>
                <a:gd name="T19" fmla="*/ 2147483646 h 3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8" h="301">
                  <a:moveTo>
                    <a:pt x="37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37" y="0"/>
                  </a:lnTo>
                  <a:lnTo>
                    <a:pt x="37" y="46"/>
                  </a:lnTo>
                  <a:close/>
                  <a:moveTo>
                    <a:pt x="0" y="82"/>
                  </a:moveTo>
                  <a:lnTo>
                    <a:pt x="37" y="82"/>
                  </a:lnTo>
                  <a:lnTo>
                    <a:pt x="37" y="300"/>
                  </a:lnTo>
                  <a:lnTo>
                    <a:pt x="0" y="30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83"/>
            <p:cNvSpPr>
              <a:spLocks noChangeArrowheads="1"/>
            </p:cNvSpPr>
            <p:nvPr/>
          </p:nvSpPr>
          <p:spPr bwMode="auto">
            <a:xfrm>
              <a:off x="7434596" y="2524760"/>
              <a:ext cx="12691" cy="107950"/>
            </a:xfrm>
            <a:custGeom>
              <a:avLst/>
              <a:gdLst>
                <a:gd name="T0" fmla="*/ 0 w 37"/>
                <a:gd name="T1" fmla="*/ 0 h 301"/>
                <a:gd name="T2" fmla="*/ 2147483646 w 37"/>
                <a:gd name="T3" fmla="*/ 0 h 301"/>
                <a:gd name="T4" fmla="*/ 2147483646 w 37"/>
                <a:gd name="T5" fmla="*/ 2147483646 h 301"/>
                <a:gd name="T6" fmla="*/ 0 w 37"/>
                <a:gd name="T7" fmla="*/ 2147483646 h 301"/>
                <a:gd name="T8" fmla="*/ 0 w 37"/>
                <a:gd name="T9" fmla="*/ 0 h 3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301">
                  <a:moveTo>
                    <a:pt x="0" y="0"/>
                  </a:moveTo>
                  <a:lnTo>
                    <a:pt x="36" y="0"/>
                  </a:lnTo>
                  <a:lnTo>
                    <a:pt x="36" y="300"/>
                  </a:lnTo>
                  <a:lnTo>
                    <a:pt x="0" y="300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Freeform 84"/>
            <p:cNvSpPr>
              <a:spLocks noChangeArrowheads="1"/>
            </p:cNvSpPr>
            <p:nvPr/>
          </p:nvSpPr>
          <p:spPr bwMode="auto">
            <a:xfrm>
              <a:off x="7459978" y="2552700"/>
              <a:ext cx="72338" cy="81280"/>
            </a:xfrm>
            <a:custGeom>
              <a:avLst/>
              <a:gdLst>
                <a:gd name="T0" fmla="*/ 2147483646 w 202"/>
                <a:gd name="T1" fmla="*/ 2147483646 h 227"/>
                <a:gd name="T2" fmla="*/ 2147483646 w 202"/>
                <a:gd name="T3" fmla="*/ 2147483646 h 227"/>
                <a:gd name="T4" fmla="*/ 0 w 202"/>
                <a:gd name="T5" fmla="*/ 2147483646 h 227"/>
                <a:gd name="T6" fmla="*/ 2147483646 w 202"/>
                <a:gd name="T7" fmla="*/ 0 h 227"/>
                <a:gd name="T8" fmla="*/ 2147483646 w 202"/>
                <a:gd name="T9" fmla="*/ 2147483646 h 227"/>
                <a:gd name="T10" fmla="*/ 2147483646 w 202"/>
                <a:gd name="T11" fmla="*/ 2147483646 h 227"/>
                <a:gd name="T12" fmla="*/ 2147483646 w 202"/>
                <a:gd name="T13" fmla="*/ 2147483646 h 227"/>
                <a:gd name="T14" fmla="*/ 2147483646 w 202"/>
                <a:gd name="T15" fmla="*/ 2147483646 h 227"/>
                <a:gd name="T16" fmla="*/ 2147483646 w 202"/>
                <a:gd name="T17" fmla="*/ 2147483646 h 227"/>
                <a:gd name="T18" fmla="*/ 2147483646 w 202"/>
                <a:gd name="T19" fmla="*/ 2147483646 h 227"/>
                <a:gd name="T20" fmla="*/ 2147483646 w 202"/>
                <a:gd name="T21" fmla="*/ 2147483646 h 227"/>
                <a:gd name="T22" fmla="*/ 2147483646 w 202"/>
                <a:gd name="T23" fmla="*/ 2147483646 h 227"/>
                <a:gd name="T24" fmla="*/ 2147483646 w 202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2" h="227">
                  <a:moveTo>
                    <a:pt x="198" y="153"/>
                  </a:moveTo>
                  <a:cubicBezTo>
                    <a:pt x="189" y="201"/>
                    <a:pt x="155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3" y="0"/>
                    <a:pt x="102" y="0"/>
                  </a:cubicBezTo>
                  <a:cubicBezTo>
                    <a:pt x="178" y="0"/>
                    <a:pt x="201" y="71"/>
                    <a:pt x="201" y="125"/>
                  </a:cubicBezTo>
                  <a:lnTo>
                    <a:pt x="40" y="125"/>
                  </a:lnTo>
                  <a:cubicBezTo>
                    <a:pt x="40" y="161"/>
                    <a:pt x="60" y="195"/>
                    <a:pt x="107" y="195"/>
                  </a:cubicBezTo>
                  <a:cubicBezTo>
                    <a:pt x="139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9" y="29"/>
                    <a:pt x="102" y="29"/>
                  </a:cubicBezTo>
                  <a:cubicBezTo>
                    <a:pt x="65" y="29"/>
                    <a:pt x="43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5"/>
            <p:cNvSpPr>
              <a:spLocks noChangeArrowheads="1"/>
            </p:cNvSpPr>
            <p:nvPr/>
          </p:nvSpPr>
          <p:spPr bwMode="auto">
            <a:xfrm>
              <a:off x="7575464" y="2522220"/>
              <a:ext cx="96450" cy="113030"/>
            </a:xfrm>
            <a:custGeom>
              <a:avLst/>
              <a:gdLst>
                <a:gd name="T0" fmla="*/ 2147483646 w 269"/>
                <a:gd name="T1" fmla="*/ 2147483646 h 314"/>
                <a:gd name="T2" fmla="*/ 2147483646 w 269"/>
                <a:gd name="T3" fmla="*/ 2147483646 h 314"/>
                <a:gd name="T4" fmla="*/ 2147483646 w 269"/>
                <a:gd name="T5" fmla="*/ 2147483646 h 314"/>
                <a:gd name="T6" fmla="*/ 2147483646 w 269"/>
                <a:gd name="T7" fmla="*/ 2147483646 h 314"/>
                <a:gd name="T8" fmla="*/ 2147483646 w 269"/>
                <a:gd name="T9" fmla="*/ 2147483646 h 314"/>
                <a:gd name="T10" fmla="*/ 2147483646 w 269"/>
                <a:gd name="T11" fmla="*/ 2147483646 h 314"/>
                <a:gd name="T12" fmla="*/ 0 w 269"/>
                <a:gd name="T13" fmla="*/ 2147483646 h 314"/>
                <a:gd name="T14" fmla="*/ 2147483646 w 269"/>
                <a:gd name="T15" fmla="*/ 0 h 314"/>
                <a:gd name="T16" fmla="*/ 2147483646 w 269"/>
                <a:gd name="T17" fmla="*/ 2147483646 h 314"/>
                <a:gd name="T18" fmla="*/ 2147483646 w 269"/>
                <a:gd name="T19" fmla="*/ 2147483646 h 314"/>
                <a:gd name="T20" fmla="*/ 2147483646 w 269"/>
                <a:gd name="T21" fmla="*/ 2147483646 h 3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9" h="314">
                  <a:moveTo>
                    <a:pt x="144" y="34"/>
                  </a:moveTo>
                  <a:cubicBezTo>
                    <a:pt x="73" y="34"/>
                    <a:pt x="42" y="93"/>
                    <a:pt x="42" y="155"/>
                  </a:cubicBezTo>
                  <a:cubicBezTo>
                    <a:pt x="42" y="223"/>
                    <a:pt x="73" y="279"/>
                    <a:pt x="144" y="279"/>
                  </a:cubicBezTo>
                  <a:cubicBezTo>
                    <a:pt x="195" y="279"/>
                    <a:pt x="226" y="242"/>
                    <a:pt x="229" y="194"/>
                  </a:cubicBezTo>
                  <a:lnTo>
                    <a:pt x="268" y="194"/>
                  </a:lnTo>
                  <a:cubicBezTo>
                    <a:pt x="260" y="268"/>
                    <a:pt x="214" y="313"/>
                    <a:pt x="138" y="313"/>
                  </a:cubicBezTo>
                  <a:cubicBezTo>
                    <a:pt x="45" y="313"/>
                    <a:pt x="0" y="245"/>
                    <a:pt x="0" y="158"/>
                  </a:cubicBezTo>
                  <a:cubicBezTo>
                    <a:pt x="0" y="70"/>
                    <a:pt x="48" y="0"/>
                    <a:pt x="141" y="0"/>
                  </a:cubicBezTo>
                  <a:cubicBezTo>
                    <a:pt x="203" y="0"/>
                    <a:pt x="254" y="34"/>
                    <a:pt x="265" y="96"/>
                  </a:cubicBezTo>
                  <a:lnTo>
                    <a:pt x="229" y="96"/>
                  </a:lnTo>
                  <a:cubicBezTo>
                    <a:pt x="220" y="53"/>
                    <a:pt x="186" y="34"/>
                    <a:pt x="144" y="34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Freeform 86"/>
            <p:cNvSpPr>
              <a:spLocks noChangeArrowheads="1"/>
            </p:cNvSpPr>
            <p:nvPr/>
          </p:nvSpPr>
          <p:spPr bwMode="auto">
            <a:xfrm>
              <a:off x="7684604" y="2552700"/>
              <a:ext cx="76144" cy="81280"/>
            </a:xfrm>
            <a:custGeom>
              <a:avLst/>
              <a:gdLst>
                <a:gd name="T0" fmla="*/ 2147483646 w 210"/>
                <a:gd name="T1" fmla="*/ 0 h 227"/>
                <a:gd name="T2" fmla="*/ 2147483646 w 210"/>
                <a:gd name="T3" fmla="*/ 2147483646 h 227"/>
                <a:gd name="T4" fmla="*/ 2147483646 w 210"/>
                <a:gd name="T5" fmla="*/ 2147483646 h 227"/>
                <a:gd name="T6" fmla="*/ 0 w 210"/>
                <a:gd name="T7" fmla="*/ 2147483646 h 227"/>
                <a:gd name="T8" fmla="*/ 2147483646 w 210"/>
                <a:gd name="T9" fmla="*/ 0 h 227"/>
                <a:gd name="T10" fmla="*/ 2147483646 w 210"/>
                <a:gd name="T11" fmla="*/ 2147483646 h 227"/>
                <a:gd name="T12" fmla="*/ 2147483646 w 210"/>
                <a:gd name="T13" fmla="*/ 2147483646 h 227"/>
                <a:gd name="T14" fmla="*/ 2147483646 w 210"/>
                <a:gd name="T15" fmla="*/ 2147483646 h 227"/>
                <a:gd name="T16" fmla="*/ 2147483646 w 210"/>
                <a:gd name="T17" fmla="*/ 2147483646 h 227"/>
                <a:gd name="T18" fmla="*/ 2147483646 w 210"/>
                <a:gd name="T19" fmla="*/ 2147483646 h 22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227">
                  <a:moveTo>
                    <a:pt x="104" y="0"/>
                  </a:moveTo>
                  <a:cubicBezTo>
                    <a:pt x="172" y="0"/>
                    <a:pt x="209" y="51"/>
                    <a:pt x="209" y="113"/>
                  </a:cubicBezTo>
                  <a:cubicBezTo>
                    <a:pt x="209" y="175"/>
                    <a:pt x="172" y="226"/>
                    <a:pt x="104" y="226"/>
                  </a:cubicBezTo>
                  <a:cubicBezTo>
                    <a:pt x="37" y="226"/>
                    <a:pt x="0" y="175"/>
                    <a:pt x="0" y="113"/>
                  </a:cubicBezTo>
                  <a:cubicBezTo>
                    <a:pt x="0" y="48"/>
                    <a:pt x="37" y="0"/>
                    <a:pt x="104" y="0"/>
                  </a:cubicBezTo>
                  <a:close/>
                  <a:moveTo>
                    <a:pt x="104" y="195"/>
                  </a:moveTo>
                  <a:cubicBezTo>
                    <a:pt x="141" y="195"/>
                    <a:pt x="172" y="166"/>
                    <a:pt x="172" y="113"/>
                  </a:cubicBezTo>
                  <a:cubicBezTo>
                    <a:pt x="172" y="59"/>
                    <a:pt x="141" y="31"/>
                    <a:pt x="104" y="31"/>
                  </a:cubicBezTo>
                  <a:cubicBezTo>
                    <a:pt x="68" y="31"/>
                    <a:pt x="37" y="63"/>
                    <a:pt x="37" y="113"/>
                  </a:cubicBezTo>
                  <a:cubicBezTo>
                    <a:pt x="39" y="164"/>
                    <a:pt x="68" y="195"/>
                    <a:pt x="104" y="19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Freeform 87"/>
            <p:cNvSpPr>
              <a:spLocks noChangeArrowheads="1"/>
            </p:cNvSpPr>
            <p:nvPr/>
          </p:nvSpPr>
          <p:spPr bwMode="auto">
            <a:xfrm>
              <a:off x="7770901" y="2552700"/>
              <a:ext cx="65992" cy="80010"/>
            </a:xfrm>
            <a:custGeom>
              <a:avLst/>
              <a:gdLst>
                <a:gd name="T0" fmla="*/ 2147483646 w 184"/>
                <a:gd name="T1" fmla="*/ 2147483646 h 221"/>
                <a:gd name="T2" fmla="*/ 2147483646 w 184"/>
                <a:gd name="T3" fmla="*/ 2147483646 h 221"/>
                <a:gd name="T4" fmla="*/ 2147483646 w 184"/>
                <a:gd name="T5" fmla="*/ 2147483646 h 221"/>
                <a:gd name="T6" fmla="*/ 2147483646 w 184"/>
                <a:gd name="T7" fmla="*/ 2147483646 h 221"/>
                <a:gd name="T8" fmla="*/ 2147483646 w 184"/>
                <a:gd name="T9" fmla="*/ 0 h 221"/>
                <a:gd name="T10" fmla="*/ 2147483646 w 184"/>
                <a:gd name="T11" fmla="*/ 2147483646 h 221"/>
                <a:gd name="T12" fmla="*/ 2147483646 w 184"/>
                <a:gd name="T13" fmla="*/ 2147483646 h 221"/>
                <a:gd name="T14" fmla="*/ 2147483646 w 184"/>
                <a:gd name="T15" fmla="*/ 2147483646 h 221"/>
                <a:gd name="T16" fmla="*/ 2147483646 w 184"/>
                <a:gd name="T17" fmla="*/ 2147483646 h 221"/>
                <a:gd name="T18" fmla="*/ 2147483646 w 184"/>
                <a:gd name="T19" fmla="*/ 2147483646 h 221"/>
                <a:gd name="T20" fmla="*/ 2147483646 w 184"/>
                <a:gd name="T21" fmla="*/ 2147483646 h 221"/>
                <a:gd name="T22" fmla="*/ 2147483646 w 184"/>
                <a:gd name="T23" fmla="*/ 2147483646 h 221"/>
                <a:gd name="T24" fmla="*/ 0 w 184"/>
                <a:gd name="T25" fmla="*/ 2147483646 h 221"/>
                <a:gd name="T26" fmla="*/ 0 w 184"/>
                <a:gd name="T27" fmla="*/ 2147483646 h 221"/>
                <a:gd name="T28" fmla="*/ 2147483646 w 184"/>
                <a:gd name="T29" fmla="*/ 2147483646 h 2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221">
                  <a:moveTo>
                    <a:pt x="5" y="5"/>
                  </a:moveTo>
                  <a:lnTo>
                    <a:pt x="39" y="5"/>
                  </a:lnTo>
                  <a:lnTo>
                    <a:pt x="39" y="39"/>
                  </a:lnTo>
                  <a:cubicBezTo>
                    <a:pt x="53" y="14"/>
                    <a:pt x="79" y="0"/>
                    <a:pt x="110" y="0"/>
                  </a:cubicBezTo>
                  <a:cubicBezTo>
                    <a:pt x="166" y="0"/>
                    <a:pt x="183" y="33"/>
                    <a:pt x="183" y="79"/>
                  </a:cubicBezTo>
                  <a:lnTo>
                    <a:pt x="183" y="220"/>
                  </a:lnTo>
                  <a:lnTo>
                    <a:pt x="147" y="220"/>
                  </a:lnTo>
                  <a:lnTo>
                    <a:pt x="147" y="73"/>
                  </a:lnTo>
                  <a:cubicBezTo>
                    <a:pt x="147" y="48"/>
                    <a:pt x="130" y="31"/>
                    <a:pt x="101" y="31"/>
                  </a:cubicBezTo>
                  <a:cubicBezTo>
                    <a:pt x="59" y="31"/>
                    <a:pt x="36" y="59"/>
                    <a:pt x="36" y="98"/>
                  </a:cubicBezTo>
                  <a:lnTo>
                    <a:pt x="36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5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Freeform 88"/>
            <p:cNvSpPr>
              <a:spLocks noChangeArrowheads="1"/>
            </p:cNvSpPr>
            <p:nvPr/>
          </p:nvSpPr>
          <p:spPr bwMode="auto">
            <a:xfrm>
              <a:off x="7845777" y="2524760"/>
              <a:ext cx="41880" cy="109220"/>
            </a:xfrm>
            <a:custGeom>
              <a:avLst/>
              <a:gdLst>
                <a:gd name="T0" fmla="*/ 0 w 119"/>
                <a:gd name="T1" fmla="*/ 2147483646 h 303"/>
                <a:gd name="T2" fmla="*/ 0 w 119"/>
                <a:gd name="T3" fmla="*/ 2147483646 h 303"/>
                <a:gd name="T4" fmla="*/ 2147483646 w 119"/>
                <a:gd name="T5" fmla="*/ 2147483646 h 303"/>
                <a:gd name="T6" fmla="*/ 2147483646 w 119"/>
                <a:gd name="T7" fmla="*/ 2147483646 h 303"/>
                <a:gd name="T8" fmla="*/ 2147483646 w 119"/>
                <a:gd name="T9" fmla="*/ 0 h 303"/>
                <a:gd name="T10" fmla="*/ 2147483646 w 119"/>
                <a:gd name="T11" fmla="*/ 2147483646 h 303"/>
                <a:gd name="T12" fmla="*/ 2147483646 w 119"/>
                <a:gd name="T13" fmla="*/ 2147483646 h 303"/>
                <a:gd name="T14" fmla="*/ 2147483646 w 119"/>
                <a:gd name="T15" fmla="*/ 2147483646 h 303"/>
                <a:gd name="T16" fmla="*/ 2147483646 w 119"/>
                <a:gd name="T17" fmla="*/ 2147483646 h 303"/>
                <a:gd name="T18" fmla="*/ 2147483646 w 119"/>
                <a:gd name="T19" fmla="*/ 2147483646 h 303"/>
                <a:gd name="T20" fmla="*/ 2147483646 w 119"/>
                <a:gd name="T21" fmla="*/ 2147483646 h 303"/>
                <a:gd name="T22" fmla="*/ 2147483646 w 119"/>
                <a:gd name="T23" fmla="*/ 2147483646 h 303"/>
                <a:gd name="T24" fmla="*/ 2147483646 w 119"/>
                <a:gd name="T25" fmla="*/ 2147483646 h 303"/>
                <a:gd name="T26" fmla="*/ 2147483646 w 119"/>
                <a:gd name="T27" fmla="*/ 2147483646 h 303"/>
                <a:gd name="T28" fmla="*/ 2147483646 w 119"/>
                <a:gd name="T29" fmla="*/ 2147483646 h 303"/>
                <a:gd name="T30" fmla="*/ 2147483646 w 119"/>
                <a:gd name="T31" fmla="*/ 2147483646 h 303"/>
                <a:gd name="T32" fmla="*/ 0 w 119"/>
                <a:gd name="T33" fmla="*/ 2147483646 h 30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9" h="303">
                  <a:moveTo>
                    <a:pt x="0" y="116"/>
                  </a:moveTo>
                  <a:lnTo>
                    <a:pt x="0" y="85"/>
                  </a:lnTo>
                  <a:lnTo>
                    <a:pt x="36" y="85"/>
                  </a:lnTo>
                  <a:lnTo>
                    <a:pt x="36" y="54"/>
                  </a:lnTo>
                  <a:cubicBezTo>
                    <a:pt x="36" y="20"/>
                    <a:pt x="56" y="0"/>
                    <a:pt x="96" y="0"/>
                  </a:cubicBezTo>
                  <a:cubicBezTo>
                    <a:pt x="101" y="0"/>
                    <a:pt x="113" y="0"/>
                    <a:pt x="118" y="3"/>
                  </a:cubicBezTo>
                  <a:lnTo>
                    <a:pt x="118" y="34"/>
                  </a:lnTo>
                  <a:cubicBezTo>
                    <a:pt x="113" y="31"/>
                    <a:pt x="104" y="31"/>
                    <a:pt x="99" y="31"/>
                  </a:cubicBezTo>
                  <a:cubicBezTo>
                    <a:pt x="82" y="31"/>
                    <a:pt x="70" y="37"/>
                    <a:pt x="70" y="57"/>
                  </a:cubicBezTo>
                  <a:lnTo>
                    <a:pt x="70" y="88"/>
                  </a:lnTo>
                  <a:lnTo>
                    <a:pt x="113" y="88"/>
                  </a:lnTo>
                  <a:lnTo>
                    <a:pt x="113" y="119"/>
                  </a:lnTo>
                  <a:lnTo>
                    <a:pt x="70" y="119"/>
                  </a:lnTo>
                  <a:lnTo>
                    <a:pt x="70" y="302"/>
                  </a:lnTo>
                  <a:lnTo>
                    <a:pt x="34" y="302"/>
                  </a:lnTo>
                  <a:lnTo>
                    <a:pt x="34" y="116"/>
                  </a:lnTo>
                  <a:lnTo>
                    <a:pt x="0" y="11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89"/>
            <p:cNvSpPr>
              <a:spLocks noChangeArrowheads="1"/>
            </p:cNvSpPr>
            <p:nvPr/>
          </p:nvSpPr>
          <p:spPr bwMode="auto">
            <a:xfrm>
              <a:off x="7887656" y="2552700"/>
              <a:ext cx="73606" cy="81280"/>
            </a:xfrm>
            <a:custGeom>
              <a:avLst/>
              <a:gdLst>
                <a:gd name="T0" fmla="*/ 2147483646 w 202"/>
                <a:gd name="T1" fmla="*/ 2147483646 h 227"/>
                <a:gd name="T2" fmla="*/ 2147483646 w 202"/>
                <a:gd name="T3" fmla="*/ 2147483646 h 227"/>
                <a:gd name="T4" fmla="*/ 0 w 202"/>
                <a:gd name="T5" fmla="*/ 2147483646 h 227"/>
                <a:gd name="T6" fmla="*/ 2147483646 w 202"/>
                <a:gd name="T7" fmla="*/ 0 h 227"/>
                <a:gd name="T8" fmla="*/ 2147483646 w 202"/>
                <a:gd name="T9" fmla="*/ 2147483646 h 227"/>
                <a:gd name="T10" fmla="*/ 2147483646 w 202"/>
                <a:gd name="T11" fmla="*/ 2147483646 h 227"/>
                <a:gd name="T12" fmla="*/ 2147483646 w 202"/>
                <a:gd name="T13" fmla="*/ 2147483646 h 227"/>
                <a:gd name="T14" fmla="*/ 2147483646 w 202"/>
                <a:gd name="T15" fmla="*/ 2147483646 h 227"/>
                <a:gd name="T16" fmla="*/ 2147483646 w 202"/>
                <a:gd name="T17" fmla="*/ 2147483646 h 227"/>
                <a:gd name="T18" fmla="*/ 2147483646 w 202"/>
                <a:gd name="T19" fmla="*/ 2147483646 h 227"/>
                <a:gd name="T20" fmla="*/ 2147483646 w 202"/>
                <a:gd name="T21" fmla="*/ 2147483646 h 227"/>
                <a:gd name="T22" fmla="*/ 2147483646 w 202"/>
                <a:gd name="T23" fmla="*/ 2147483646 h 227"/>
                <a:gd name="T24" fmla="*/ 2147483646 w 202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2" h="227">
                  <a:moveTo>
                    <a:pt x="198" y="153"/>
                  </a:moveTo>
                  <a:cubicBezTo>
                    <a:pt x="189" y="201"/>
                    <a:pt x="156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3" y="0"/>
                    <a:pt x="102" y="0"/>
                  </a:cubicBezTo>
                  <a:cubicBezTo>
                    <a:pt x="178" y="0"/>
                    <a:pt x="201" y="71"/>
                    <a:pt x="201" y="125"/>
                  </a:cubicBezTo>
                  <a:lnTo>
                    <a:pt x="40" y="125"/>
                  </a:lnTo>
                  <a:cubicBezTo>
                    <a:pt x="40" y="161"/>
                    <a:pt x="60" y="195"/>
                    <a:pt x="108" y="195"/>
                  </a:cubicBezTo>
                  <a:cubicBezTo>
                    <a:pt x="139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1" y="91"/>
                  </a:moveTo>
                  <a:cubicBezTo>
                    <a:pt x="158" y="57"/>
                    <a:pt x="136" y="29"/>
                    <a:pt x="99" y="29"/>
                  </a:cubicBezTo>
                  <a:cubicBezTo>
                    <a:pt x="62" y="29"/>
                    <a:pt x="40" y="57"/>
                    <a:pt x="37" y="91"/>
                  </a:cubicBezTo>
                  <a:lnTo>
                    <a:pt x="161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90"/>
            <p:cNvSpPr>
              <a:spLocks noChangeArrowheads="1"/>
            </p:cNvSpPr>
            <p:nvPr/>
          </p:nvSpPr>
          <p:spPr bwMode="auto">
            <a:xfrm>
              <a:off x="7971415" y="2552700"/>
              <a:ext cx="40610" cy="80010"/>
            </a:xfrm>
            <a:custGeom>
              <a:avLst/>
              <a:gdLst>
                <a:gd name="T0" fmla="*/ 2147483646 w 116"/>
                <a:gd name="T1" fmla="*/ 2147483646 h 221"/>
                <a:gd name="T2" fmla="*/ 2147483646 w 116"/>
                <a:gd name="T3" fmla="*/ 2147483646 h 221"/>
                <a:gd name="T4" fmla="*/ 2147483646 w 116"/>
                <a:gd name="T5" fmla="*/ 2147483646 h 221"/>
                <a:gd name="T6" fmla="*/ 2147483646 w 116"/>
                <a:gd name="T7" fmla="*/ 2147483646 h 221"/>
                <a:gd name="T8" fmla="*/ 2147483646 w 116"/>
                <a:gd name="T9" fmla="*/ 0 h 221"/>
                <a:gd name="T10" fmla="*/ 2147483646 w 116"/>
                <a:gd name="T11" fmla="*/ 2147483646 h 221"/>
                <a:gd name="T12" fmla="*/ 2147483646 w 116"/>
                <a:gd name="T13" fmla="*/ 2147483646 h 221"/>
                <a:gd name="T14" fmla="*/ 2147483646 w 116"/>
                <a:gd name="T15" fmla="*/ 2147483646 h 221"/>
                <a:gd name="T16" fmla="*/ 0 w 116"/>
                <a:gd name="T17" fmla="*/ 2147483646 h 221"/>
                <a:gd name="T18" fmla="*/ 0 w 116"/>
                <a:gd name="T19" fmla="*/ 2147483646 h 221"/>
                <a:gd name="T20" fmla="*/ 2147483646 w 116"/>
                <a:gd name="T21" fmla="*/ 2147483646 h 2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6" h="221">
                  <a:moveTo>
                    <a:pt x="3" y="5"/>
                  </a:moveTo>
                  <a:lnTo>
                    <a:pt x="36" y="5"/>
                  </a:lnTo>
                  <a:lnTo>
                    <a:pt x="36" y="50"/>
                  </a:lnTo>
                  <a:cubicBezTo>
                    <a:pt x="53" y="17"/>
                    <a:pt x="79" y="0"/>
                    <a:pt x="115" y="0"/>
                  </a:cubicBezTo>
                  <a:lnTo>
                    <a:pt x="115" y="36"/>
                  </a:lnTo>
                  <a:cubicBezTo>
                    <a:pt x="59" y="36"/>
                    <a:pt x="36" y="67"/>
                    <a:pt x="36" y="124"/>
                  </a:cubicBezTo>
                  <a:lnTo>
                    <a:pt x="36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3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91"/>
            <p:cNvSpPr>
              <a:spLocks noChangeArrowheads="1"/>
            </p:cNvSpPr>
            <p:nvPr/>
          </p:nvSpPr>
          <p:spPr bwMode="auto">
            <a:xfrm>
              <a:off x="8015833" y="2552700"/>
              <a:ext cx="72338" cy="81280"/>
            </a:xfrm>
            <a:custGeom>
              <a:avLst/>
              <a:gdLst>
                <a:gd name="T0" fmla="*/ 2147483646 w 201"/>
                <a:gd name="T1" fmla="*/ 2147483646 h 227"/>
                <a:gd name="T2" fmla="*/ 2147483646 w 201"/>
                <a:gd name="T3" fmla="*/ 2147483646 h 227"/>
                <a:gd name="T4" fmla="*/ 0 w 201"/>
                <a:gd name="T5" fmla="*/ 2147483646 h 227"/>
                <a:gd name="T6" fmla="*/ 2147483646 w 201"/>
                <a:gd name="T7" fmla="*/ 0 h 227"/>
                <a:gd name="T8" fmla="*/ 2147483646 w 201"/>
                <a:gd name="T9" fmla="*/ 2147483646 h 227"/>
                <a:gd name="T10" fmla="*/ 2147483646 w 201"/>
                <a:gd name="T11" fmla="*/ 2147483646 h 227"/>
                <a:gd name="T12" fmla="*/ 2147483646 w 201"/>
                <a:gd name="T13" fmla="*/ 2147483646 h 227"/>
                <a:gd name="T14" fmla="*/ 2147483646 w 201"/>
                <a:gd name="T15" fmla="*/ 2147483646 h 227"/>
                <a:gd name="T16" fmla="*/ 2147483646 w 201"/>
                <a:gd name="T17" fmla="*/ 2147483646 h 227"/>
                <a:gd name="T18" fmla="*/ 2147483646 w 201"/>
                <a:gd name="T19" fmla="*/ 2147483646 h 227"/>
                <a:gd name="T20" fmla="*/ 2147483646 w 201"/>
                <a:gd name="T21" fmla="*/ 2147483646 h 227"/>
                <a:gd name="T22" fmla="*/ 2147483646 w 201"/>
                <a:gd name="T23" fmla="*/ 2147483646 h 227"/>
                <a:gd name="T24" fmla="*/ 2147483646 w 201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227">
                  <a:moveTo>
                    <a:pt x="198" y="153"/>
                  </a:moveTo>
                  <a:cubicBezTo>
                    <a:pt x="189" y="201"/>
                    <a:pt x="155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2" y="0"/>
                    <a:pt x="102" y="0"/>
                  </a:cubicBezTo>
                  <a:cubicBezTo>
                    <a:pt x="178" y="0"/>
                    <a:pt x="200" y="71"/>
                    <a:pt x="200" y="125"/>
                  </a:cubicBezTo>
                  <a:lnTo>
                    <a:pt x="40" y="125"/>
                  </a:lnTo>
                  <a:cubicBezTo>
                    <a:pt x="40" y="161"/>
                    <a:pt x="59" y="195"/>
                    <a:pt x="107" y="195"/>
                  </a:cubicBezTo>
                  <a:cubicBezTo>
                    <a:pt x="138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8" y="29"/>
                    <a:pt x="102" y="29"/>
                  </a:cubicBezTo>
                  <a:cubicBezTo>
                    <a:pt x="65" y="29"/>
                    <a:pt x="42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Freeform 92"/>
            <p:cNvSpPr>
              <a:spLocks noChangeArrowheads="1"/>
            </p:cNvSpPr>
            <p:nvPr/>
          </p:nvSpPr>
          <p:spPr bwMode="auto">
            <a:xfrm>
              <a:off x="8098323" y="2552700"/>
              <a:ext cx="65992" cy="80010"/>
            </a:xfrm>
            <a:custGeom>
              <a:avLst/>
              <a:gdLst>
                <a:gd name="T0" fmla="*/ 2147483646 w 184"/>
                <a:gd name="T1" fmla="*/ 2147483646 h 221"/>
                <a:gd name="T2" fmla="*/ 2147483646 w 184"/>
                <a:gd name="T3" fmla="*/ 2147483646 h 221"/>
                <a:gd name="T4" fmla="*/ 2147483646 w 184"/>
                <a:gd name="T5" fmla="*/ 2147483646 h 221"/>
                <a:gd name="T6" fmla="*/ 2147483646 w 184"/>
                <a:gd name="T7" fmla="*/ 2147483646 h 221"/>
                <a:gd name="T8" fmla="*/ 2147483646 w 184"/>
                <a:gd name="T9" fmla="*/ 0 h 221"/>
                <a:gd name="T10" fmla="*/ 2147483646 w 184"/>
                <a:gd name="T11" fmla="*/ 2147483646 h 221"/>
                <a:gd name="T12" fmla="*/ 2147483646 w 184"/>
                <a:gd name="T13" fmla="*/ 2147483646 h 221"/>
                <a:gd name="T14" fmla="*/ 2147483646 w 184"/>
                <a:gd name="T15" fmla="*/ 2147483646 h 221"/>
                <a:gd name="T16" fmla="*/ 2147483646 w 184"/>
                <a:gd name="T17" fmla="*/ 2147483646 h 221"/>
                <a:gd name="T18" fmla="*/ 2147483646 w 184"/>
                <a:gd name="T19" fmla="*/ 2147483646 h 221"/>
                <a:gd name="T20" fmla="*/ 2147483646 w 184"/>
                <a:gd name="T21" fmla="*/ 2147483646 h 221"/>
                <a:gd name="T22" fmla="*/ 2147483646 w 184"/>
                <a:gd name="T23" fmla="*/ 2147483646 h 221"/>
                <a:gd name="T24" fmla="*/ 0 w 184"/>
                <a:gd name="T25" fmla="*/ 2147483646 h 221"/>
                <a:gd name="T26" fmla="*/ 0 w 184"/>
                <a:gd name="T27" fmla="*/ 2147483646 h 221"/>
                <a:gd name="T28" fmla="*/ 2147483646 w 184"/>
                <a:gd name="T29" fmla="*/ 2147483646 h 2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84" h="221">
                  <a:moveTo>
                    <a:pt x="5" y="5"/>
                  </a:moveTo>
                  <a:lnTo>
                    <a:pt x="39" y="5"/>
                  </a:lnTo>
                  <a:lnTo>
                    <a:pt x="39" y="39"/>
                  </a:lnTo>
                  <a:cubicBezTo>
                    <a:pt x="53" y="14"/>
                    <a:pt x="79" y="0"/>
                    <a:pt x="110" y="0"/>
                  </a:cubicBezTo>
                  <a:cubicBezTo>
                    <a:pt x="166" y="0"/>
                    <a:pt x="183" y="33"/>
                    <a:pt x="183" y="79"/>
                  </a:cubicBezTo>
                  <a:lnTo>
                    <a:pt x="183" y="220"/>
                  </a:lnTo>
                  <a:lnTo>
                    <a:pt x="146" y="220"/>
                  </a:lnTo>
                  <a:lnTo>
                    <a:pt x="146" y="73"/>
                  </a:lnTo>
                  <a:cubicBezTo>
                    <a:pt x="146" y="48"/>
                    <a:pt x="129" y="31"/>
                    <a:pt x="101" y="31"/>
                  </a:cubicBezTo>
                  <a:cubicBezTo>
                    <a:pt x="59" y="31"/>
                    <a:pt x="36" y="59"/>
                    <a:pt x="36" y="98"/>
                  </a:cubicBezTo>
                  <a:lnTo>
                    <a:pt x="36" y="220"/>
                  </a:lnTo>
                  <a:lnTo>
                    <a:pt x="0" y="220"/>
                  </a:lnTo>
                  <a:lnTo>
                    <a:pt x="0" y="5"/>
                  </a:lnTo>
                  <a:lnTo>
                    <a:pt x="5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Freeform 93"/>
            <p:cNvSpPr>
              <a:spLocks noChangeArrowheads="1"/>
            </p:cNvSpPr>
            <p:nvPr/>
          </p:nvSpPr>
          <p:spPr bwMode="auto">
            <a:xfrm>
              <a:off x="8175736" y="2552700"/>
              <a:ext cx="71068" cy="81280"/>
            </a:xfrm>
            <a:custGeom>
              <a:avLst/>
              <a:gdLst>
                <a:gd name="T0" fmla="*/ 2147483646 w 199"/>
                <a:gd name="T1" fmla="*/ 2147483646 h 227"/>
                <a:gd name="T2" fmla="*/ 2147483646 w 199"/>
                <a:gd name="T3" fmla="*/ 2147483646 h 227"/>
                <a:gd name="T4" fmla="*/ 2147483646 w 199"/>
                <a:gd name="T5" fmla="*/ 2147483646 h 227"/>
                <a:gd name="T6" fmla="*/ 2147483646 w 199"/>
                <a:gd name="T7" fmla="*/ 2147483646 h 227"/>
                <a:gd name="T8" fmla="*/ 2147483646 w 199"/>
                <a:gd name="T9" fmla="*/ 2147483646 h 227"/>
                <a:gd name="T10" fmla="*/ 2147483646 w 199"/>
                <a:gd name="T11" fmla="*/ 2147483646 h 227"/>
                <a:gd name="T12" fmla="*/ 0 w 199"/>
                <a:gd name="T13" fmla="*/ 2147483646 h 227"/>
                <a:gd name="T14" fmla="*/ 2147483646 w 199"/>
                <a:gd name="T15" fmla="*/ 0 h 227"/>
                <a:gd name="T16" fmla="*/ 2147483646 w 199"/>
                <a:gd name="T17" fmla="*/ 2147483646 h 227"/>
                <a:gd name="T18" fmla="*/ 2147483646 w 199"/>
                <a:gd name="T19" fmla="*/ 2147483646 h 227"/>
                <a:gd name="T20" fmla="*/ 2147483646 w 199"/>
                <a:gd name="T21" fmla="*/ 2147483646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9" h="227">
                  <a:moveTo>
                    <a:pt x="107" y="31"/>
                  </a:moveTo>
                  <a:cubicBezTo>
                    <a:pt x="56" y="31"/>
                    <a:pt x="39" y="74"/>
                    <a:pt x="39" y="116"/>
                  </a:cubicBezTo>
                  <a:cubicBezTo>
                    <a:pt x="39" y="156"/>
                    <a:pt x="56" y="195"/>
                    <a:pt x="102" y="195"/>
                  </a:cubicBezTo>
                  <a:cubicBezTo>
                    <a:pt x="135" y="195"/>
                    <a:pt x="155" y="175"/>
                    <a:pt x="161" y="142"/>
                  </a:cubicBezTo>
                  <a:lnTo>
                    <a:pt x="198" y="142"/>
                  </a:lnTo>
                  <a:cubicBezTo>
                    <a:pt x="189" y="195"/>
                    <a:pt x="158" y="226"/>
                    <a:pt x="102" y="226"/>
                  </a:cubicBezTo>
                  <a:cubicBezTo>
                    <a:pt x="37" y="226"/>
                    <a:pt x="0" y="181"/>
                    <a:pt x="0" y="116"/>
                  </a:cubicBezTo>
                  <a:cubicBezTo>
                    <a:pt x="0" y="51"/>
                    <a:pt x="34" y="0"/>
                    <a:pt x="102" y="0"/>
                  </a:cubicBezTo>
                  <a:cubicBezTo>
                    <a:pt x="150" y="0"/>
                    <a:pt x="189" y="23"/>
                    <a:pt x="195" y="74"/>
                  </a:cubicBezTo>
                  <a:lnTo>
                    <a:pt x="161" y="74"/>
                  </a:lnTo>
                  <a:cubicBezTo>
                    <a:pt x="155" y="46"/>
                    <a:pt x="138" y="31"/>
                    <a:pt x="107" y="31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Freeform 94"/>
            <p:cNvSpPr>
              <a:spLocks noChangeArrowheads="1"/>
            </p:cNvSpPr>
            <p:nvPr/>
          </p:nvSpPr>
          <p:spPr bwMode="auto">
            <a:xfrm>
              <a:off x="8254419" y="2552700"/>
              <a:ext cx="73606" cy="81280"/>
            </a:xfrm>
            <a:custGeom>
              <a:avLst/>
              <a:gdLst>
                <a:gd name="T0" fmla="*/ 2147483646 w 201"/>
                <a:gd name="T1" fmla="*/ 2147483646 h 227"/>
                <a:gd name="T2" fmla="*/ 2147483646 w 201"/>
                <a:gd name="T3" fmla="*/ 2147483646 h 227"/>
                <a:gd name="T4" fmla="*/ 0 w 201"/>
                <a:gd name="T5" fmla="*/ 2147483646 h 227"/>
                <a:gd name="T6" fmla="*/ 2147483646 w 201"/>
                <a:gd name="T7" fmla="*/ 0 h 227"/>
                <a:gd name="T8" fmla="*/ 2147483646 w 201"/>
                <a:gd name="T9" fmla="*/ 2147483646 h 227"/>
                <a:gd name="T10" fmla="*/ 2147483646 w 201"/>
                <a:gd name="T11" fmla="*/ 2147483646 h 227"/>
                <a:gd name="T12" fmla="*/ 2147483646 w 201"/>
                <a:gd name="T13" fmla="*/ 2147483646 h 227"/>
                <a:gd name="T14" fmla="*/ 2147483646 w 201"/>
                <a:gd name="T15" fmla="*/ 2147483646 h 227"/>
                <a:gd name="T16" fmla="*/ 2147483646 w 201"/>
                <a:gd name="T17" fmla="*/ 2147483646 h 227"/>
                <a:gd name="T18" fmla="*/ 2147483646 w 201"/>
                <a:gd name="T19" fmla="*/ 2147483646 h 227"/>
                <a:gd name="T20" fmla="*/ 2147483646 w 201"/>
                <a:gd name="T21" fmla="*/ 2147483646 h 227"/>
                <a:gd name="T22" fmla="*/ 2147483646 w 201"/>
                <a:gd name="T23" fmla="*/ 2147483646 h 227"/>
                <a:gd name="T24" fmla="*/ 2147483646 w 201"/>
                <a:gd name="T25" fmla="*/ 2147483646 h 2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1" h="227">
                  <a:moveTo>
                    <a:pt x="198" y="153"/>
                  </a:moveTo>
                  <a:cubicBezTo>
                    <a:pt x="189" y="201"/>
                    <a:pt x="155" y="226"/>
                    <a:pt x="105" y="226"/>
                  </a:cubicBezTo>
                  <a:cubicBezTo>
                    <a:pt x="37" y="226"/>
                    <a:pt x="3" y="178"/>
                    <a:pt x="0" y="113"/>
                  </a:cubicBezTo>
                  <a:cubicBezTo>
                    <a:pt x="0" y="48"/>
                    <a:pt x="42" y="0"/>
                    <a:pt x="102" y="0"/>
                  </a:cubicBezTo>
                  <a:cubicBezTo>
                    <a:pt x="178" y="0"/>
                    <a:pt x="200" y="71"/>
                    <a:pt x="200" y="125"/>
                  </a:cubicBezTo>
                  <a:lnTo>
                    <a:pt x="40" y="125"/>
                  </a:lnTo>
                  <a:cubicBezTo>
                    <a:pt x="40" y="161"/>
                    <a:pt x="59" y="195"/>
                    <a:pt x="107" y="195"/>
                  </a:cubicBezTo>
                  <a:cubicBezTo>
                    <a:pt x="138" y="195"/>
                    <a:pt x="158" y="181"/>
                    <a:pt x="164" y="153"/>
                  </a:cubicBezTo>
                  <a:lnTo>
                    <a:pt x="198" y="153"/>
                  </a:lnTo>
                  <a:close/>
                  <a:moveTo>
                    <a:pt x="164" y="91"/>
                  </a:moveTo>
                  <a:cubicBezTo>
                    <a:pt x="161" y="57"/>
                    <a:pt x="138" y="29"/>
                    <a:pt x="102" y="29"/>
                  </a:cubicBezTo>
                  <a:cubicBezTo>
                    <a:pt x="65" y="29"/>
                    <a:pt x="42" y="57"/>
                    <a:pt x="40" y="91"/>
                  </a:cubicBezTo>
                  <a:lnTo>
                    <a:pt x="164" y="9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621"/>
          <p:cNvGrpSpPr>
            <a:grpSpLocks/>
          </p:cNvGrpSpPr>
          <p:nvPr userDrawn="1"/>
        </p:nvGrpSpPr>
        <p:grpSpPr bwMode="auto">
          <a:xfrm>
            <a:off x="7086600" y="4395788"/>
            <a:ext cx="1717675" cy="465137"/>
            <a:chOff x="6962775" y="5192713"/>
            <a:chExt cx="1373188" cy="371475"/>
          </a:xfrm>
        </p:grpSpPr>
        <p:sp>
          <p:nvSpPr>
            <p:cNvPr id="58" name="Freeform 95"/>
            <p:cNvSpPr>
              <a:spLocks noChangeArrowheads="1"/>
            </p:cNvSpPr>
            <p:nvPr/>
          </p:nvSpPr>
          <p:spPr bwMode="auto">
            <a:xfrm>
              <a:off x="7575760" y="5192713"/>
              <a:ext cx="52034" cy="81141"/>
            </a:xfrm>
            <a:custGeom>
              <a:avLst/>
              <a:gdLst>
                <a:gd name="T0" fmla="*/ 2147483646 w 145"/>
                <a:gd name="T1" fmla="*/ 0 h 224"/>
                <a:gd name="T2" fmla="*/ 2147483646 w 145"/>
                <a:gd name="T3" fmla="*/ 2147483646 h 224"/>
                <a:gd name="T4" fmla="*/ 2147483646 w 145"/>
                <a:gd name="T5" fmla="*/ 2147483646 h 224"/>
                <a:gd name="T6" fmla="*/ 2147483646 w 145"/>
                <a:gd name="T7" fmla="*/ 2147483646 h 224"/>
                <a:gd name="T8" fmla="*/ 2147483646 w 145"/>
                <a:gd name="T9" fmla="*/ 2147483646 h 224"/>
                <a:gd name="T10" fmla="*/ 2147483646 w 145"/>
                <a:gd name="T11" fmla="*/ 2147483646 h 224"/>
                <a:gd name="T12" fmla="*/ 2147483646 w 145"/>
                <a:gd name="T13" fmla="*/ 2147483646 h 224"/>
                <a:gd name="T14" fmla="*/ 2147483646 w 145"/>
                <a:gd name="T15" fmla="*/ 2147483646 h 224"/>
                <a:gd name="T16" fmla="*/ 0 w 145"/>
                <a:gd name="T17" fmla="*/ 2147483646 h 224"/>
                <a:gd name="T18" fmla="*/ 0 w 145"/>
                <a:gd name="T19" fmla="*/ 0 h 224"/>
                <a:gd name="T20" fmla="*/ 2147483646 w 145"/>
                <a:gd name="T21" fmla="*/ 0 h 2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5" h="224">
                  <a:moveTo>
                    <a:pt x="144" y="0"/>
                  </a:moveTo>
                  <a:lnTo>
                    <a:pt x="144" y="25"/>
                  </a:lnTo>
                  <a:lnTo>
                    <a:pt x="28" y="25"/>
                  </a:lnTo>
                  <a:lnTo>
                    <a:pt x="28" y="96"/>
                  </a:lnTo>
                  <a:lnTo>
                    <a:pt x="130" y="96"/>
                  </a:lnTo>
                  <a:lnTo>
                    <a:pt x="130" y="121"/>
                  </a:lnTo>
                  <a:lnTo>
                    <a:pt x="28" y="121"/>
                  </a:lnTo>
                  <a:lnTo>
                    <a:pt x="28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144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Freeform 96"/>
            <p:cNvSpPr>
              <a:spLocks noChangeArrowheads="1"/>
            </p:cNvSpPr>
            <p:nvPr/>
          </p:nvSpPr>
          <p:spPr bwMode="auto">
            <a:xfrm>
              <a:off x="7632870" y="5211730"/>
              <a:ext cx="53303" cy="62124"/>
            </a:xfrm>
            <a:custGeom>
              <a:avLst/>
              <a:gdLst>
                <a:gd name="T0" fmla="*/ 2147483646 w 151"/>
                <a:gd name="T1" fmla="*/ 2147483646 h 171"/>
                <a:gd name="T2" fmla="*/ 0 w 151"/>
                <a:gd name="T3" fmla="*/ 2147483646 h 171"/>
                <a:gd name="T4" fmla="*/ 2147483646 w 151"/>
                <a:gd name="T5" fmla="*/ 0 h 171"/>
                <a:gd name="T6" fmla="*/ 2147483646 w 151"/>
                <a:gd name="T7" fmla="*/ 2147483646 h 171"/>
                <a:gd name="T8" fmla="*/ 2147483646 w 151"/>
                <a:gd name="T9" fmla="*/ 2147483646 h 171"/>
                <a:gd name="T10" fmla="*/ 2147483646 w 151"/>
                <a:gd name="T11" fmla="*/ 2147483646 h 171"/>
                <a:gd name="T12" fmla="*/ 2147483646 w 151"/>
                <a:gd name="T13" fmla="*/ 2147483646 h 171"/>
                <a:gd name="T14" fmla="*/ 2147483646 w 151"/>
                <a:gd name="T15" fmla="*/ 2147483646 h 171"/>
                <a:gd name="T16" fmla="*/ 2147483646 w 151"/>
                <a:gd name="T17" fmla="*/ 2147483646 h 171"/>
                <a:gd name="T18" fmla="*/ 2147483646 w 151"/>
                <a:gd name="T19" fmla="*/ 2147483646 h 171"/>
                <a:gd name="T20" fmla="*/ 2147483646 w 151"/>
                <a:gd name="T21" fmla="*/ 2147483646 h 171"/>
                <a:gd name="T22" fmla="*/ 2147483646 w 151"/>
                <a:gd name="T23" fmla="*/ 2147483646 h 171"/>
                <a:gd name="T24" fmla="*/ 2147483646 w 151"/>
                <a:gd name="T25" fmla="*/ 2147483646 h 1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171">
                  <a:moveTo>
                    <a:pt x="76" y="170"/>
                  </a:moveTo>
                  <a:cubicBezTo>
                    <a:pt x="25" y="170"/>
                    <a:pt x="0" y="133"/>
                    <a:pt x="0" y="85"/>
                  </a:cubicBezTo>
                  <a:cubicBezTo>
                    <a:pt x="0" y="37"/>
                    <a:pt x="31" y="0"/>
                    <a:pt x="76" y="0"/>
                  </a:cubicBezTo>
                  <a:cubicBezTo>
                    <a:pt x="133" y="0"/>
                    <a:pt x="150" y="54"/>
                    <a:pt x="150" y="93"/>
                  </a:cubicBezTo>
                  <a:lnTo>
                    <a:pt x="28" y="93"/>
                  </a:lnTo>
                  <a:cubicBezTo>
                    <a:pt x="28" y="122"/>
                    <a:pt x="42" y="147"/>
                    <a:pt x="79" y="147"/>
                  </a:cubicBezTo>
                  <a:cubicBezTo>
                    <a:pt x="102" y="147"/>
                    <a:pt x="116" y="136"/>
                    <a:pt x="121" y="116"/>
                  </a:cubicBezTo>
                  <a:lnTo>
                    <a:pt x="144" y="116"/>
                  </a:lnTo>
                  <a:cubicBezTo>
                    <a:pt x="135" y="153"/>
                    <a:pt x="113" y="170"/>
                    <a:pt x="76" y="170"/>
                  </a:cubicBezTo>
                  <a:close/>
                  <a:moveTo>
                    <a:pt x="119" y="71"/>
                  </a:moveTo>
                  <a:cubicBezTo>
                    <a:pt x="116" y="45"/>
                    <a:pt x="99" y="26"/>
                    <a:pt x="73" y="26"/>
                  </a:cubicBezTo>
                  <a:cubicBezTo>
                    <a:pt x="45" y="26"/>
                    <a:pt x="28" y="45"/>
                    <a:pt x="28" y="71"/>
                  </a:cubicBezTo>
                  <a:lnTo>
                    <a:pt x="119" y="7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Freeform 97"/>
            <p:cNvSpPr>
              <a:spLocks noChangeArrowheads="1"/>
            </p:cNvSpPr>
            <p:nvPr/>
          </p:nvSpPr>
          <p:spPr bwMode="auto">
            <a:xfrm>
              <a:off x="7692519" y="5192713"/>
              <a:ext cx="54572" cy="81141"/>
            </a:xfrm>
            <a:custGeom>
              <a:avLst/>
              <a:gdLst>
                <a:gd name="T0" fmla="*/ 0 w 151"/>
                <a:gd name="T1" fmla="*/ 0 h 227"/>
                <a:gd name="T2" fmla="*/ 2147483646 w 151"/>
                <a:gd name="T3" fmla="*/ 0 h 227"/>
                <a:gd name="T4" fmla="*/ 2147483646 w 151"/>
                <a:gd name="T5" fmla="*/ 2147483646 h 227"/>
                <a:gd name="T6" fmla="*/ 2147483646 w 151"/>
                <a:gd name="T7" fmla="*/ 2147483646 h 227"/>
                <a:gd name="T8" fmla="*/ 2147483646 w 151"/>
                <a:gd name="T9" fmla="*/ 2147483646 h 227"/>
                <a:gd name="T10" fmla="*/ 2147483646 w 151"/>
                <a:gd name="T11" fmla="*/ 2147483646 h 227"/>
                <a:gd name="T12" fmla="*/ 2147483646 w 151"/>
                <a:gd name="T13" fmla="*/ 2147483646 h 227"/>
                <a:gd name="T14" fmla="*/ 2147483646 w 151"/>
                <a:gd name="T15" fmla="*/ 2147483646 h 227"/>
                <a:gd name="T16" fmla="*/ 2147483646 w 151"/>
                <a:gd name="T17" fmla="*/ 2147483646 h 227"/>
                <a:gd name="T18" fmla="*/ 2147483646 w 151"/>
                <a:gd name="T19" fmla="*/ 2147483646 h 227"/>
                <a:gd name="T20" fmla="*/ 0 w 151"/>
                <a:gd name="T21" fmla="*/ 2147483646 h 227"/>
                <a:gd name="T22" fmla="*/ 0 w 151"/>
                <a:gd name="T23" fmla="*/ 0 h 227"/>
                <a:gd name="T24" fmla="*/ 2147483646 w 151"/>
                <a:gd name="T25" fmla="*/ 2147483646 h 227"/>
                <a:gd name="T26" fmla="*/ 2147483646 w 151"/>
                <a:gd name="T27" fmla="*/ 2147483646 h 227"/>
                <a:gd name="T28" fmla="*/ 2147483646 w 151"/>
                <a:gd name="T29" fmla="*/ 2147483646 h 227"/>
                <a:gd name="T30" fmla="*/ 2147483646 w 151"/>
                <a:gd name="T31" fmla="*/ 2147483646 h 227"/>
                <a:gd name="T32" fmla="*/ 2147483646 w 151"/>
                <a:gd name="T33" fmla="*/ 2147483646 h 2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1" h="227">
                  <a:moveTo>
                    <a:pt x="0" y="0"/>
                  </a:moveTo>
                  <a:lnTo>
                    <a:pt x="26" y="0"/>
                  </a:lnTo>
                  <a:lnTo>
                    <a:pt x="26" y="82"/>
                  </a:lnTo>
                  <a:cubicBezTo>
                    <a:pt x="34" y="65"/>
                    <a:pt x="54" y="56"/>
                    <a:pt x="77" y="56"/>
                  </a:cubicBezTo>
                  <a:cubicBezTo>
                    <a:pt x="124" y="56"/>
                    <a:pt x="150" y="96"/>
                    <a:pt x="150" y="141"/>
                  </a:cubicBezTo>
                  <a:cubicBezTo>
                    <a:pt x="150" y="186"/>
                    <a:pt x="124" y="226"/>
                    <a:pt x="77" y="226"/>
                  </a:cubicBezTo>
                  <a:cubicBezTo>
                    <a:pt x="60" y="226"/>
                    <a:pt x="37" y="220"/>
                    <a:pt x="26" y="200"/>
                  </a:cubicBezTo>
                  <a:lnTo>
                    <a:pt x="26" y="223"/>
                  </a:lnTo>
                  <a:lnTo>
                    <a:pt x="0" y="223"/>
                  </a:lnTo>
                  <a:lnTo>
                    <a:pt x="0" y="0"/>
                  </a:lnTo>
                  <a:close/>
                  <a:moveTo>
                    <a:pt x="74" y="82"/>
                  </a:moveTo>
                  <a:cubicBezTo>
                    <a:pt x="37" y="82"/>
                    <a:pt x="26" y="113"/>
                    <a:pt x="26" y="141"/>
                  </a:cubicBezTo>
                  <a:cubicBezTo>
                    <a:pt x="26" y="172"/>
                    <a:pt x="41" y="203"/>
                    <a:pt x="77" y="203"/>
                  </a:cubicBezTo>
                  <a:cubicBezTo>
                    <a:pt x="114" y="203"/>
                    <a:pt x="124" y="172"/>
                    <a:pt x="124" y="141"/>
                  </a:cubicBezTo>
                  <a:cubicBezTo>
                    <a:pt x="124" y="110"/>
                    <a:pt x="108" y="82"/>
                    <a:pt x="74" y="82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Freeform 98"/>
            <p:cNvSpPr>
              <a:spLocks noChangeArrowheads="1"/>
            </p:cNvSpPr>
            <p:nvPr/>
          </p:nvSpPr>
          <p:spPr bwMode="auto">
            <a:xfrm>
              <a:off x="7755975" y="5211730"/>
              <a:ext cx="31728" cy="60856"/>
            </a:xfrm>
            <a:custGeom>
              <a:avLst/>
              <a:gdLst>
                <a:gd name="T0" fmla="*/ 0 w 86"/>
                <a:gd name="T1" fmla="*/ 2147483646 h 168"/>
                <a:gd name="T2" fmla="*/ 2147483646 w 86"/>
                <a:gd name="T3" fmla="*/ 2147483646 h 168"/>
                <a:gd name="T4" fmla="*/ 2147483646 w 86"/>
                <a:gd name="T5" fmla="*/ 2147483646 h 168"/>
                <a:gd name="T6" fmla="*/ 2147483646 w 86"/>
                <a:gd name="T7" fmla="*/ 2147483646 h 168"/>
                <a:gd name="T8" fmla="*/ 2147483646 w 86"/>
                <a:gd name="T9" fmla="*/ 2147483646 h 168"/>
                <a:gd name="T10" fmla="*/ 2147483646 w 86"/>
                <a:gd name="T11" fmla="*/ 2147483646 h 168"/>
                <a:gd name="T12" fmla="*/ 2147483646 w 86"/>
                <a:gd name="T13" fmla="*/ 2147483646 h 168"/>
                <a:gd name="T14" fmla="*/ 2147483646 w 86"/>
                <a:gd name="T15" fmla="*/ 2147483646 h 168"/>
                <a:gd name="T16" fmla="*/ 0 w 86"/>
                <a:gd name="T17" fmla="*/ 2147483646 h 168"/>
                <a:gd name="T18" fmla="*/ 0 w 86"/>
                <a:gd name="T19" fmla="*/ 214748364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168">
                  <a:moveTo>
                    <a:pt x="0" y="6"/>
                  </a:moveTo>
                  <a:lnTo>
                    <a:pt x="26" y="6"/>
                  </a:lnTo>
                  <a:lnTo>
                    <a:pt x="26" y="40"/>
                  </a:lnTo>
                  <a:cubicBezTo>
                    <a:pt x="40" y="14"/>
                    <a:pt x="57" y="0"/>
                    <a:pt x="85" y="3"/>
                  </a:cubicBezTo>
                  <a:lnTo>
                    <a:pt x="85" y="31"/>
                  </a:lnTo>
                  <a:cubicBezTo>
                    <a:pt x="43" y="31"/>
                    <a:pt x="26" y="54"/>
                    <a:pt x="26" y="96"/>
                  </a:cubicBezTo>
                  <a:lnTo>
                    <a:pt x="26" y="167"/>
                  </a:lnTo>
                  <a:lnTo>
                    <a:pt x="0" y="167"/>
                  </a:lnTo>
                  <a:lnTo>
                    <a:pt x="0" y="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Freeform 99"/>
            <p:cNvSpPr>
              <a:spLocks noChangeArrowheads="1"/>
            </p:cNvSpPr>
            <p:nvPr/>
          </p:nvSpPr>
          <p:spPr bwMode="auto">
            <a:xfrm>
              <a:off x="7791511" y="5215534"/>
              <a:ext cx="46957" cy="58320"/>
            </a:xfrm>
            <a:custGeom>
              <a:avLst/>
              <a:gdLst>
                <a:gd name="T0" fmla="*/ 2147483646 w 134"/>
                <a:gd name="T1" fmla="*/ 2147483646 h 165"/>
                <a:gd name="T2" fmla="*/ 2147483646 w 134"/>
                <a:gd name="T3" fmla="*/ 2147483646 h 165"/>
                <a:gd name="T4" fmla="*/ 2147483646 w 134"/>
                <a:gd name="T5" fmla="*/ 2147483646 h 165"/>
                <a:gd name="T6" fmla="*/ 0 w 134"/>
                <a:gd name="T7" fmla="*/ 2147483646 h 165"/>
                <a:gd name="T8" fmla="*/ 0 w 134"/>
                <a:gd name="T9" fmla="*/ 0 h 165"/>
                <a:gd name="T10" fmla="*/ 2147483646 w 134"/>
                <a:gd name="T11" fmla="*/ 0 h 165"/>
                <a:gd name="T12" fmla="*/ 2147483646 w 134"/>
                <a:gd name="T13" fmla="*/ 2147483646 h 165"/>
                <a:gd name="T14" fmla="*/ 2147483646 w 134"/>
                <a:gd name="T15" fmla="*/ 2147483646 h 165"/>
                <a:gd name="T16" fmla="*/ 2147483646 w 134"/>
                <a:gd name="T17" fmla="*/ 2147483646 h 165"/>
                <a:gd name="T18" fmla="*/ 2147483646 w 134"/>
                <a:gd name="T19" fmla="*/ 0 h 165"/>
                <a:gd name="T20" fmla="*/ 2147483646 w 134"/>
                <a:gd name="T21" fmla="*/ 0 h 165"/>
                <a:gd name="T22" fmla="*/ 2147483646 w 134"/>
                <a:gd name="T23" fmla="*/ 2147483646 h 165"/>
                <a:gd name="T24" fmla="*/ 2147483646 w 134"/>
                <a:gd name="T25" fmla="*/ 2147483646 h 1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65">
                  <a:moveTo>
                    <a:pt x="107" y="161"/>
                  </a:moveTo>
                  <a:lnTo>
                    <a:pt x="107" y="135"/>
                  </a:lnTo>
                  <a:cubicBezTo>
                    <a:pt x="96" y="155"/>
                    <a:pt x="79" y="164"/>
                    <a:pt x="57" y="164"/>
                  </a:cubicBezTo>
                  <a:cubicBezTo>
                    <a:pt x="14" y="164"/>
                    <a:pt x="0" y="138"/>
                    <a:pt x="0" y="104"/>
                  </a:cubicBezTo>
                  <a:lnTo>
                    <a:pt x="0" y="0"/>
                  </a:lnTo>
                  <a:lnTo>
                    <a:pt x="26" y="0"/>
                  </a:lnTo>
                  <a:lnTo>
                    <a:pt x="26" y="110"/>
                  </a:lnTo>
                  <a:cubicBezTo>
                    <a:pt x="26" y="130"/>
                    <a:pt x="37" y="141"/>
                    <a:pt x="60" y="141"/>
                  </a:cubicBezTo>
                  <a:cubicBezTo>
                    <a:pt x="91" y="141"/>
                    <a:pt x="107" y="118"/>
                    <a:pt x="107" y="90"/>
                  </a:cubicBezTo>
                  <a:lnTo>
                    <a:pt x="107" y="0"/>
                  </a:lnTo>
                  <a:lnTo>
                    <a:pt x="133" y="0"/>
                  </a:lnTo>
                  <a:lnTo>
                    <a:pt x="133" y="161"/>
                  </a:lnTo>
                  <a:lnTo>
                    <a:pt x="107" y="16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100"/>
            <p:cNvSpPr>
              <a:spLocks noChangeArrowheads="1"/>
            </p:cNvSpPr>
            <p:nvPr/>
          </p:nvSpPr>
          <p:spPr bwMode="auto">
            <a:xfrm>
              <a:off x="7844814" y="5215534"/>
              <a:ext cx="55841" cy="59588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6" y="164"/>
                    <a:pt x="141" y="166"/>
                    <a:pt x="132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6" y="158"/>
                    <a:pt x="76" y="166"/>
                    <a:pt x="53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3" y="70"/>
                  </a:cubicBezTo>
                  <a:cubicBezTo>
                    <a:pt x="81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8" y="22"/>
                    <a:pt x="31" y="28"/>
                    <a:pt x="31" y="53"/>
                  </a:cubicBezTo>
                  <a:lnTo>
                    <a:pt x="5" y="53"/>
                  </a:lnTo>
                  <a:cubicBezTo>
                    <a:pt x="8" y="14"/>
                    <a:pt x="36" y="0"/>
                    <a:pt x="73" y="0"/>
                  </a:cubicBezTo>
                  <a:cubicBezTo>
                    <a:pt x="101" y="0"/>
                    <a:pt x="132" y="5"/>
                    <a:pt x="132" y="45"/>
                  </a:cubicBezTo>
                  <a:lnTo>
                    <a:pt x="132" y="127"/>
                  </a:lnTo>
                  <a:cubicBezTo>
                    <a:pt x="132" y="138"/>
                    <a:pt x="132" y="144"/>
                    <a:pt x="141" y="144"/>
                  </a:cubicBezTo>
                  <a:cubicBezTo>
                    <a:pt x="144" y="144"/>
                    <a:pt x="146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28" y="116"/>
                  </a:moveTo>
                  <a:cubicBezTo>
                    <a:pt x="28" y="132"/>
                    <a:pt x="42" y="138"/>
                    <a:pt x="59" y="138"/>
                  </a:cubicBezTo>
                  <a:cubicBezTo>
                    <a:pt x="93" y="138"/>
                    <a:pt x="107" y="116"/>
                    <a:pt x="107" y="101"/>
                  </a:cubicBezTo>
                  <a:lnTo>
                    <a:pt x="107" y="76"/>
                  </a:lnTo>
                  <a:cubicBezTo>
                    <a:pt x="87" y="90"/>
                    <a:pt x="28" y="76"/>
                    <a:pt x="28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Freeform 101"/>
            <p:cNvSpPr>
              <a:spLocks noChangeArrowheads="1"/>
            </p:cNvSpPr>
            <p:nvPr/>
          </p:nvSpPr>
          <p:spPr bwMode="auto">
            <a:xfrm>
              <a:off x="7907000" y="5211730"/>
              <a:ext cx="31728" cy="60856"/>
            </a:xfrm>
            <a:custGeom>
              <a:avLst/>
              <a:gdLst>
                <a:gd name="T0" fmla="*/ 0 w 86"/>
                <a:gd name="T1" fmla="*/ 2147483646 h 168"/>
                <a:gd name="T2" fmla="*/ 2147483646 w 86"/>
                <a:gd name="T3" fmla="*/ 2147483646 h 168"/>
                <a:gd name="T4" fmla="*/ 2147483646 w 86"/>
                <a:gd name="T5" fmla="*/ 2147483646 h 168"/>
                <a:gd name="T6" fmla="*/ 2147483646 w 86"/>
                <a:gd name="T7" fmla="*/ 2147483646 h 168"/>
                <a:gd name="T8" fmla="*/ 2147483646 w 86"/>
                <a:gd name="T9" fmla="*/ 2147483646 h 168"/>
                <a:gd name="T10" fmla="*/ 2147483646 w 86"/>
                <a:gd name="T11" fmla="*/ 2147483646 h 168"/>
                <a:gd name="T12" fmla="*/ 2147483646 w 86"/>
                <a:gd name="T13" fmla="*/ 2147483646 h 168"/>
                <a:gd name="T14" fmla="*/ 2147483646 w 86"/>
                <a:gd name="T15" fmla="*/ 2147483646 h 168"/>
                <a:gd name="T16" fmla="*/ 0 w 86"/>
                <a:gd name="T17" fmla="*/ 2147483646 h 168"/>
                <a:gd name="T18" fmla="*/ 0 w 86"/>
                <a:gd name="T19" fmla="*/ 214748364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168">
                  <a:moveTo>
                    <a:pt x="0" y="6"/>
                  </a:moveTo>
                  <a:lnTo>
                    <a:pt x="25" y="6"/>
                  </a:lnTo>
                  <a:lnTo>
                    <a:pt x="25" y="40"/>
                  </a:lnTo>
                  <a:cubicBezTo>
                    <a:pt x="39" y="14"/>
                    <a:pt x="56" y="0"/>
                    <a:pt x="85" y="3"/>
                  </a:cubicBezTo>
                  <a:lnTo>
                    <a:pt x="85" y="31"/>
                  </a:lnTo>
                  <a:cubicBezTo>
                    <a:pt x="42" y="31"/>
                    <a:pt x="25" y="54"/>
                    <a:pt x="25" y="96"/>
                  </a:cubicBezTo>
                  <a:lnTo>
                    <a:pt x="25" y="167"/>
                  </a:lnTo>
                  <a:lnTo>
                    <a:pt x="0" y="167"/>
                  </a:lnTo>
                  <a:lnTo>
                    <a:pt x="0" y="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Freeform 102"/>
            <p:cNvSpPr>
              <a:spLocks noChangeArrowheads="1"/>
            </p:cNvSpPr>
            <p:nvPr/>
          </p:nvSpPr>
          <p:spPr bwMode="auto">
            <a:xfrm>
              <a:off x="7934921" y="5211730"/>
              <a:ext cx="54573" cy="82410"/>
            </a:xfrm>
            <a:custGeom>
              <a:avLst/>
              <a:gdLst>
                <a:gd name="T0" fmla="*/ 2147483646 w 154"/>
                <a:gd name="T1" fmla="*/ 2147483646 h 230"/>
                <a:gd name="T2" fmla="*/ 2147483646 w 154"/>
                <a:gd name="T3" fmla="*/ 2147483646 h 230"/>
                <a:gd name="T4" fmla="*/ 2147483646 w 154"/>
                <a:gd name="T5" fmla="*/ 2147483646 h 230"/>
                <a:gd name="T6" fmla="*/ 2147483646 w 154"/>
                <a:gd name="T7" fmla="*/ 2147483646 h 230"/>
                <a:gd name="T8" fmla="*/ 2147483646 w 154"/>
                <a:gd name="T9" fmla="*/ 2147483646 h 230"/>
                <a:gd name="T10" fmla="*/ 2147483646 w 154"/>
                <a:gd name="T11" fmla="*/ 2147483646 h 230"/>
                <a:gd name="T12" fmla="*/ 2147483646 w 154"/>
                <a:gd name="T13" fmla="*/ 2147483646 h 230"/>
                <a:gd name="T14" fmla="*/ 0 w 154"/>
                <a:gd name="T15" fmla="*/ 0 h 230"/>
                <a:gd name="T16" fmla="*/ 2147483646 w 154"/>
                <a:gd name="T17" fmla="*/ 0 h 230"/>
                <a:gd name="T18" fmla="*/ 2147483646 w 154"/>
                <a:gd name="T19" fmla="*/ 2147483646 h 230"/>
                <a:gd name="T20" fmla="*/ 2147483646 w 154"/>
                <a:gd name="T21" fmla="*/ 2147483646 h 230"/>
                <a:gd name="T22" fmla="*/ 2147483646 w 154"/>
                <a:gd name="T23" fmla="*/ 0 h 230"/>
                <a:gd name="T24" fmla="*/ 2147483646 w 154"/>
                <a:gd name="T25" fmla="*/ 0 h 230"/>
                <a:gd name="T26" fmla="*/ 2147483646 w 154"/>
                <a:gd name="T27" fmla="*/ 2147483646 h 2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4" h="230">
                  <a:moveTo>
                    <a:pt x="82" y="186"/>
                  </a:moveTo>
                  <a:cubicBezTo>
                    <a:pt x="71" y="217"/>
                    <a:pt x="59" y="229"/>
                    <a:pt x="34" y="229"/>
                  </a:cubicBezTo>
                  <a:cubicBezTo>
                    <a:pt x="28" y="229"/>
                    <a:pt x="23" y="229"/>
                    <a:pt x="17" y="226"/>
                  </a:cubicBezTo>
                  <a:lnTo>
                    <a:pt x="17" y="201"/>
                  </a:lnTo>
                  <a:cubicBezTo>
                    <a:pt x="23" y="203"/>
                    <a:pt x="28" y="203"/>
                    <a:pt x="31" y="203"/>
                  </a:cubicBezTo>
                  <a:cubicBezTo>
                    <a:pt x="42" y="203"/>
                    <a:pt x="48" y="198"/>
                    <a:pt x="54" y="189"/>
                  </a:cubicBezTo>
                  <a:lnTo>
                    <a:pt x="65" y="161"/>
                  </a:lnTo>
                  <a:lnTo>
                    <a:pt x="0" y="0"/>
                  </a:lnTo>
                  <a:lnTo>
                    <a:pt x="31" y="0"/>
                  </a:lnTo>
                  <a:lnTo>
                    <a:pt x="79" y="133"/>
                  </a:lnTo>
                  <a:lnTo>
                    <a:pt x="124" y="0"/>
                  </a:lnTo>
                  <a:lnTo>
                    <a:pt x="153" y="0"/>
                  </a:lnTo>
                  <a:lnTo>
                    <a:pt x="82" y="18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103"/>
            <p:cNvSpPr>
              <a:spLocks noChangeArrowheads="1"/>
            </p:cNvSpPr>
            <p:nvPr/>
          </p:nvSpPr>
          <p:spPr bwMode="auto">
            <a:xfrm>
              <a:off x="8017414" y="5192713"/>
              <a:ext cx="52034" cy="79873"/>
            </a:xfrm>
            <a:custGeom>
              <a:avLst/>
              <a:gdLst>
                <a:gd name="T0" fmla="*/ 2147483646 w 147"/>
                <a:gd name="T1" fmla="*/ 2147483646 h 221"/>
                <a:gd name="T2" fmla="*/ 2147483646 w 147"/>
                <a:gd name="T3" fmla="*/ 0 h 221"/>
                <a:gd name="T4" fmla="*/ 2147483646 w 147"/>
                <a:gd name="T5" fmla="*/ 2147483646 h 221"/>
                <a:gd name="T6" fmla="*/ 2147483646 w 147"/>
                <a:gd name="T7" fmla="*/ 2147483646 h 221"/>
                <a:gd name="T8" fmla="*/ 2147483646 w 147"/>
                <a:gd name="T9" fmla="*/ 2147483646 h 221"/>
                <a:gd name="T10" fmla="*/ 2147483646 w 147"/>
                <a:gd name="T11" fmla="*/ 2147483646 h 221"/>
                <a:gd name="T12" fmla="*/ 2147483646 w 147"/>
                <a:gd name="T13" fmla="*/ 2147483646 h 221"/>
                <a:gd name="T14" fmla="*/ 0 w 147"/>
                <a:gd name="T15" fmla="*/ 2147483646 h 221"/>
                <a:gd name="T16" fmla="*/ 2147483646 w 147"/>
                <a:gd name="T17" fmla="*/ 2147483646 h 221"/>
                <a:gd name="T18" fmla="*/ 2147483646 w 147"/>
                <a:gd name="T19" fmla="*/ 2147483646 h 221"/>
                <a:gd name="T20" fmla="*/ 2147483646 w 147"/>
                <a:gd name="T21" fmla="*/ 2147483646 h 221"/>
                <a:gd name="T22" fmla="*/ 2147483646 w 147"/>
                <a:gd name="T23" fmla="*/ 2147483646 h 221"/>
                <a:gd name="T24" fmla="*/ 2147483646 w 147"/>
                <a:gd name="T25" fmla="*/ 2147483646 h 221"/>
                <a:gd name="T26" fmla="*/ 2147483646 w 147"/>
                <a:gd name="T27" fmla="*/ 2147483646 h 2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7" h="221">
                  <a:moveTo>
                    <a:pt x="8" y="79"/>
                  </a:moveTo>
                  <a:cubicBezTo>
                    <a:pt x="5" y="34"/>
                    <a:pt x="34" y="0"/>
                    <a:pt x="79" y="0"/>
                  </a:cubicBezTo>
                  <a:cubicBezTo>
                    <a:pt x="118" y="0"/>
                    <a:pt x="146" y="23"/>
                    <a:pt x="146" y="62"/>
                  </a:cubicBezTo>
                  <a:cubicBezTo>
                    <a:pt x="146" y="102"/>
                    <a:pt x="121" y="121"/>
                    <a:pt x="93" y="138"/>
                  </a:cubicBezTo>
                  <a:cubicBezTo>
                    <a:pt x="65" y="155"/>
                    <a:pt x="36" y="169"/>
                    <a:pt x="31" y="197"/>
                  </a:cubicBezTo>
                  <a:lnTo>
                    <a:pt x="144" y="197"/>
                  </a:lnTo>
                  <a:lnTo>
                    <a:pt x="144" y="220"/>
                  </a:lnTo>
                  <a:lnTo>
                    <a:pt x="0" y="220"/>
                  </a:lnTo>
                  <a:cubicBezTo>
                    <a:pt x="3" y="169"/>
                    <a:pt x="31" y="149"/>
                    <a:pt x="62" y="130"/>
                  </a:cubicBezTo>
                  <a:cubicBezTo>
                    <a:pt x="99" y="107"/>
                    <a:pt x="118" y="93"/>
                    <a:pt x="118" y="62"/>
                  </a:cubicBezTo>
                  <a:cubicBezTo>
                    <a:pt x="118" y="39"/>
                    <a:pt x="99" y="22"/>
                    <a:pt x="76" y="22"/>
                  </a:cubicBezTo>
                  <a:cubicBezTo>
                    <a:pt x="45" y="22"/>
                    <a:pt x="31" y="51"/>
                    <a:pt x="34" y="76"/>
                  </a:cubicBezTo>
                  <a:lnTo>
                    <a:pt x="8" y="76"/>
                  </a:lnTo>
                  <a:lnTo>
                    <a:pt x="8" y="79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Freeform 104"/>
            <p:cNvSpPr>
              <a:spLocks noChangeArrowheads="1"/>
            </p:cNvSpPr>
            <p:nvPr/>
          </p:nvSpPr>
          <p:spPr bwMode="auto">
            <a:xfrm>
              <a:off x="8077062" y="5192713"/>
              <a:ext cx="30459" cy="79873"/>
            </a:xfrm>
            <a:custGeom>
              <a:avLst/>
              <a:gdLst>
                <a:gd name="T0" fmla="*/ 2147483646 w 83"/>
                <a:gd name="T1" fmla="*/ 2147483646 h 221"/>
                <a:gd name="T2" fmla="*/ 2147483646 w 83"/>
                <a:gd name="T3" fmla="*/ 2147483646 h 221"/>
                <a:gd name="T4" fmla="*/ 0 w 83"/>
                <a:gd name="T5" fmla="*/ 2147483646 h 221"/>
                <a:gd name="T6" fmla="*/ 0 w 83"/>
                <a:gd name="T7" fmla="*/ 2147483646 h 221"/>
                <a:gd name="T8" fmla="*/ 2147483646 w 83"/>
                <a:gd name="T9" fmla="*/ 0 h 221"/>
                <a:gd name="T10" fmla="*/ 2147483646 w 83"/>
                <a:gd name="T11" fmla="*/ 0 h 221"/>
                <a:gd name="T12" fmla="*/ 2147483646 w 83"/>
                <a:gd name="T13" fmla="*/ 2147483646 h 221"/>
                <a:gd name="T14" fmla="*/ 2147483646 w 83"/>
                <a:gd name="T15" fmla="*/ 2147483646 h 2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" h="221">
                  <a:moveTo>
                    <a:pt x="57" y="220"/>
                  </a:moveTo>
                  <a:lnTo>
                    <a:pt x="57" y="62"/>
                  </a:lnTo>
                  <a:lnTo>
                    <a:pt x="0" y="62"/>
                  </a:lnTo>
                  <a:lnTo>
                    <a:pt x="0" y="42"/>
                  </a:lnTo>
                  <a:cubicBezTo>
                    <a:pt x="31" y="42"/>
                    <a:pt x="57" y="33"/>
                    <a:pt x="62" y="0"/>
                  </a:cubicBezTo>
                  <a:lnTo>
                    <a:pt x="82" y="0"/>
                  </a:lnTo>
                  <a:lnTo>
                    <a:pt x="82" y="220"/>
                  </a:lnTo>
                  <a:lnTo>
                    <a:pt x="57" y="22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05"/>
            <p:cNvSpPr>
              <a:spLocks noChangeArrowheads="1"/>
            </p:cNvSpPr>
            <p:nvPr/>
          </p:nvSpPr>
          <p:spPr bwMode="auto">
            <a:xfrm>
              <a:off x="8139250" y="5237087"/>
              <a:ext cx="57110" cy="10143"/>
            </a:xfrm>
            <a:custGeom>
              <a:avLst/>
              <a:gdLst>
                <a:gd name="T0" fmla="*/ 0 w 157"/>
                <a:gd name="T1" fmla="*/ 0 h 26"/>
                <a:gd name="T2" fmla="*/ 2147483646 w 157"/>
                <a:gd name="T3" fmla="*/ 0 h 26"/>
                <a:gd name="T4" fmla="*/ 2147483646 w 157"/>
                <a:gd name="T5" fmla="*/ 2147483646 h 26"/>
                <a:gd name="T6" fmla="*/ 0 w 157"/>
                <a:gd name="T7" fmla="*/ 2147483646 h 26"/>
                <a:gd name="T8" fmla="*/ 0 w 157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7" h="26">
                  <a:moveTo>
                    <a:pt x="0" y="0"/>
                  </a:moveTo>
                  <a:lnTo>
                    <a:pt x="156" y="0"/>
                  </a:lnTo>
                  <a:lnTo>
                    <a:pt x="156" y="25"/>
                  </a:lnTo>
                  <a:lnTo>
                    <a:pt x="0" y="25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106"/>
            <p:cNvSpPr>
              <a:spLocks noChangeArrowheads="1"/>
            </p:cNvSpPr>
            <p:nvPr/>
          </p:nvSpPr>
          <p:spPr bwMode="auto">
            <a:xfrm>
              <a:off x="8220473" y="5192713"/>
              <a:ext cx="53303" cy="79873"/>
            </a:xfrm>
            <a:custGeom>
              <a:avLst/>
              <a:gdLst>
                <a:gd name="T0" fmla="*/ 2147483646 w 148"/>
                <a:gd name="T1" fmla="*/ 2147483646 h 221"/>
                <a:gd name="T2" fmla="*/ 2147483646 w 148"/>
                <a:gd name="T3" fmla="*/ 0 h 221"/>
                <a:gd name="T4" fmla="*/ 2147483646 w 148"/>
                <a:gd name="T5" fmla="*/ 2147483646 h 221"/>
                <a:gd name="T6" fmla="*/ 2147483646 w 148"/>
                <a:gd name="T7" fmla="*/ 2147483646 h 221"/>
                <a:gd name="T8" fmla="*/ 2147483646 w 148"/>
                <a:gd name="T9" fmla="*/ 2147483646 h 221"/>
                <a:gd name="T10" fmla="*/ 2147483646 w 148"/>
                <a:gd name="T11" fmla="*/ 2147483646 h 221"/>
                <a:gd name="T12" fmla="*/ 2147483646 w 148"/>
                <a:gd name="T13" fmla="*/ 2147483646 h 221"/>
                <a:gd name="T14" fmla="*/ 0 w 148"/>
                <a:gd name="T15" fmla="*/ 2147483646 h 221"/>
                <a:gd name="T16" fmla="*/ 2147483646 w 148"/>
                <a:gd name="T17" fmla="*/ 2147483646 h 221"/>
                <a:gd name="T18" fmla="*/ 2147483646 w 148"/>
                <a:gd name="T19" fmla="*/ 2147483646 h 221"/>
                <a:gd name="T20" fmla="*/ 2147483646 w 148"/>
                <a:gd name="T21" fmla="*/ 2147483646 h 221"/>
                <a:gd name="T22" fmla="*/ 2147483646 w 148"/>
                <a:gd name="T23" fmla="*/ 2147483646 h 221"/>
                <a:gd name="T24" fmla="*/ 2147483646 w 148"/>
                <a:gd name="T25" fmla="*/ 2147483646 h 221"/>
                <a:gd name="T26" fmla="*/ 2147483646 w 148"/>
                <a:gd name="T27" fmla="*/ 2147483646 h 22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48" h="221">
                  <a:moveTo>
                    <a:pt x="9" y="79"/>
                  </a:moveTo>
                  <a:cubicBezTo>
                    <a:pt x="6" y="34"/>
                    <a:pt x="34" y="0"/>
                    <a:pt x="79" y="0"/>
                  </a:cubicBezTo>
                  <a:cubicBezTo>
                    <a:pt x="119" y="0"/>
                    <a:pt x="147" y="23"/>
                    <a:pt x="147" y="62"/>
                  </a:cubicBezTo>
                  <a:cubicBezTo>
                    <a:pt x="147" y="102"/>
                    <a:pt x="122" y="121"/>
                    <a:pt x="93" y="138"/>
                  </a:cubicBezTo>
                  <a:cubicBezTo>
                    <a:pt x="65" y="155"/>
                    <a:pt x="37" y="169"/>
                    <a:pt x="31" y="197"/>
                  </a:cubicBezTo>
                  <a:lnTo>
                    <a:pt x="144" y="197"/>
                  </a:lnTo>
                  <a:lnTo>
                    <a:pt x="144" y="220"/>
                  </a:lnTo>
                  <a:lnTo>
                    <a:pt x="0" y="220"/>
                  </a:lnTo>
                  <a:cubicBezTo>
                    <a:pt x="3" y="169"/>
                    <a:pt x="31" y="149"/>
                    <a:pt x="62" y="130"/>
                  </a:cubicBezTo>
                  <a:cubicBezTo>
                    <a:pt x="99" y="107"/>
                    <a:pt x="119" y="93"/>
                    <a:pt x="119" y="62"/>
                  </a:cubicBezTo>
                  <a:cubicBezTo>
                    <a:pt x="119" y="39"/>
                    <a:pt x="99" y="22"/>
                    <a:pt x="76" y="22"/>
                  </a:cubicBezTo>
                  <a:cubicBezTo>
                    <a:pt x="45" y="22"/>
                    <a:pt x="31" y="51"/>
                    <a:pt x="34" y="76"/>
                  </a:cubicBezTo>
                  <a:lnTo>
                    <a:pt x="9" y="76"/>
                  </a:lnTo>
                  <a:lnTo>
                    <a:pt x="9" y="79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107"/>
            <p:cNvSpPr>
              <a:spLocks noChangeArrowheads="1"/>
            </p:cNvSpPr>
            <p:nvPr/>
          </p:nvSpPr>
          <p:spPr bwMode="auto">
            <a:xfrm>
              <a:off x="8280122" y="5193980"/>
              <a:ext cx="52034" cy="79874"/>
            </a:xfrm>
            <a:custGeom>
              <a:avLst/>
              <a:gdLst>
                <a:gd name="T0" fmla="*/ 2147483646 w 147"/>
                <a:gd name="T1" fmla="*/ 2147483646 h 219"/>
                <a:gd name="T2" fmla="*/ 2147483646 w 147"/>
                <a:gd name="T3" fmla="*/ 2147483646 h 219"/>
                <a:gd name="T4" fmla="*/ 2147483646 w 147"/>
                <a:gd name="T5" fmla="*/ 2147483646 h 219"/>
                <a:gd name="T6" fmla="*/ 2147483646 w 147"/>
                <a:gd name="T7" fmla="*/ 2147483646 h 219"/>
                <a:gd name="T8" fmla="*/ 2147483646 w 147"/>
                <a:gd name="T9" fmla="*/ 2147483646 h 219"/>
                <a:gd name="T10" fmla="*/ 0 w 147"/>
                <a:gd name="T11" fmla="*/ 2147483646 h 219"/>
                <a:gd name="T12" fmla="*/ 2147483646 w 147"/>
                <a:gd name="T13" fmla="*/ 2147483646 h 219"/>
                <a:gd name="T14" fmla="*/ 2147483646 w 147"/>
                <a:gd name="T15" fmla="*/ 2147483646 h 219"/>
                <a:gd name="T16" fmla="*/ 2147483646 w 147"/>
                <a:gd name="T17" fmla="*/ 2147483646 h 219"/>
                <a:gd name="T18" fmla="*/ 2147483646 w 147"/>
                <a:gd name="T19" fmla="*/ 2147483646 h 219"/>
                <a:gd name="T20" fmla="*/ 2147483646 w 147"/>
                <a:gd name="T21" fmla="*/ 2147483646 h 219"/>
                <a:gd name="T22" fmla="*/ 2147483646 w 147"/>
                <a:gd name="T23" fmla="*/ 2147483646 h 219"/>
                <a:gd name="T24" fmla="*/ 2147483646 w 147"/>
                <a:gd name="T25" fmla="*/ 0 h 219"/>
                <a:gd name="T26" fmla="*/ 2147483646 w 147"/>
                <a:gd name="T27" fmla="*/ 0 h 219"/>
                <a:gd name="T28" fmla="*/ 2147483646 w 147"/>
                <a:gd name="T29" fmla="*/ 2147483646 h 219"/>
                <a:gd name="T30" fmla="*/ 2147483646 w 147"/>
                <a:gd name="T31" fmla="*/ 2147483646 h 2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47" h="219">
                  <a:moveTo>
                    <a:pt x="45" y="23"/>
                  </a:moveTo>
                  <a:lnTo>
                    <a:pt x="34" y="85"/>
                  </a:lnTo>
                  <a:cubicBezTo>
                    <a:pt x="42" y="74"/>
                    <a:pt x="59" y="68"/>
                    <a:pt x="76" y="68"/>
                  </a:cubicBezTo>
                  <a:cubicBezTo>
                    <a:pt x="115" y="68"/>
                    <a:pt x="146" y="94"/>
                    <a:pt x="146" y="144"/>
                  </a:cubicBezTo>
                  <a:cubicBezTo>
                    <a:pt x="146" y="181"/>
                    <a:pt x="121" y="218"/>
                    <a:pt x="70" y="218"/>
                  </a:cubicBezTo>
                  <a:cubicBezTo>
                    <a:pt x="31" y="218"/>
                    <a:pt x="0" y="195"/>
                    <a:pt x="0" y="156"/>
                  </a:cubicBezTo>
                  <a:lnTo>
                    <a:pt x="25" y="156"/>
                  </a:lnTo>
                  <a:cubicBezTo>
                    <a:pt x="28" y="178"/>
                    <a:pt x="45" y="195"/>
                    <a:pt x="70" y="195"/>
                  </a:cubicBezTo>
                  <a:cubicBezTo>
                    <a:pt x="96" y="195"/>
                    <a:pt x="118" y="178"/>
                    <a:pt x="118" y="144"/>
                  </a:cubicBezTo>
                  <a:cubicBezTo>
                    <a:pt x="118" y="116"/>
                    <a:pt x="98" y="94"/>
                    <a:pt x="67" y="94"/>
                  </a:cubicBezTo>
                  <a:cubicBezTo>
                    <a:pt x="50" y="94"/>
                    <a:pt x="36" y="102"/>
                    <a:pt x="25" y="113"/>
                  </a:cubicBezTo>
                  <a:lnTo>
                    <a:pt x="2" y="113"/>
                  </a:lnTo>
                  <a:lnTo>
                    <a:pt x="22" y="0"/>
                  </a:lnTo>
                  <a:lnTo>
                    <a:pt x="132" y="0"/>
                  </a:lnTo>
                  <a:lnTo>
                    <a:pt x="132" y="23"/>
                  </a:lnTo>
                  <a:lnTo>
                    <a:pt x="45" y="2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08"/>
            <p:cNvSpPr>
              <a:spLocks noChangeArrowheads="1"/>
            </p:cNvSpPr>
            <p:nvPr/>
          </p:nvSpPr>
          <p:spPr bwMode="auto">
            <a:xfrm>
              <a:off x="6962775" y="5325835"/>
              <a:ext cx="81224" cy="81141"/>
            </a:xfrm>
            <a:custGeom>
              <a:avLst/>
              <a:gdLst>
                <a:gd name="T0" fmla="*/ 2147483646 w 224"/>
                <a:gd name="T1" fmla="*/ 0 h 224"/>
                <a:gd name="T2" fmla="*/ 2147483646 w 224"/>
                <a:gd name="T3" fmla="*/ 0 h 224"/>
                <a:gd name="T4" fmla="*/ 2147483646 w 224"/>
                <a:gd name="T5" fmla="*/ 2147483646 h 224"/>
                <a:gd name="T6" fmla="*/ 2147483646 w 224"/>
                <a:gd name="T7" fmla="*/ 0 h 224"/>
                <a:gd name="T8" fmla="*/ 2147483646 w 224"/>
                <a:gd name="T9" fmla="*/ 0 h 224"/>
                <a:gd name="T10" fmla="*/ 2147483646 w 224"/>
                <a:gd name="T11" fmla="*/ 2147483646 h 224"/>
                <a:gd name="T12" fmla="*/ 2147483646 w 224"/>
                <a:gd name="T13" fmla="*/ 2147483646 h 224"/>
                <a:gd name="T14" fmla="*/ 2147483646 w 224"/>
                <a:gd name="T15" fmla="*/ 2147483646 h 224"/>
                <a:gd name="T16" fmla="*/ 2147483646 w 224"/>
                <a:gd name="T17" fmla="*/ 2147483646 h 224"/>
                <a:gd name="T18" fmla="*/ 2147483646 w 224"/>
                <a:gd name="T19" fmla="*/ 2147483646 h 224"/>
                <a:gd name="T20" fmla="*/ 2147483646 w 224"/>
                <a:gd name="T21" fmla="*/ 2147483646 h 224"/>
                <a:gd name="T22" fmla="*/ 2147483646 w 224"/>
                <a:gd name="T23" fmla="*/ 2147483646 h 224"/>
                <a:gd name="T24" fmla="*/ 2147483646 w 224"/>
                <a:gd name="T25" fmla="*/ 2147483646 h 224"/>
                <a:gd name="T26" fmla="*/ 2147483646 w 224"/>
                <a:gd name="T27" fmla="*/ 2147483646 h 224"/>
                <a:gd name="T28" fmla="*/ 0 w 224"/>
                <a:gd name="T29" fmla="*/ 2147483646 h 224"/>
                <a:gd name="T30" fmla="*/ 0 w 224"/>
                <a:gd name="T31" fmla="*/ 0 h 224"/>
                <a:gd name="T32" fmla="*/ 2147483646 w 224"/>
                <a:gd name="T33" fmla="*/ 0 h 2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4" h="224">
                  <a:moveTo>
                    <a:pt x="3" y="0"/>
                  </a:moveTo>
                  <a:lnTo>
                    <a:pt x="43" y="0"/>
                  </a:lnTo>
                  <a:lnTo>
                    <a:pt x="113" y="186"/>
                  </a:lnTo>
                  <a:lnTo>
                    <a:pt x="184" y="0"/>
                  </a:lnTo>
                  <a:lnTo>
                    <a:pt x="223" y="0"/>
                  </a:lnTo>
                  <a:lnTo>
                    <a:pt x="223" y="223"/>
                  </a:lnTo>
                  <a:lnTo>
                    <a:pt x="195" y="223"/>
                  </a:lnTo>
                  <a:lnTo>
                    <a:pt x="195" y="40"/>
                  </a:lnTo>
                  <a:lnTo>
                    <a:pt x="124" y="223"/>
                  </a:lnTo>
                  <a:lnTo>
                    <a:pt x="99" y="223"/>
                  </a:lnTo>
                  <a:lnTo>
                    <a:pt x="28" y="40"/>
                  </a:lnTo>
                  <a:lnTo>
                    <a:pt x="28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Freeform 109"/>
            <p:cNvSpPr>
              <a:spLocks noChangeArrowheads="1"/>
            </p:cNvSpPr>
            <p:nvPr/>
          </p:nvSpPr>
          <p:spPr bwMode="auto">
            <a:xfrm>
              <a:off x="7055421" y="5324568"/>
              <a:ext cx="72339" cy="83677"/>
            </a:xfrm>
            <a:custGeom>
              <a:avLst/>
              <a:gdLst>
                <a:gd name="T0" fmla="*/ 2147483646 w 204"/>
                <a:gd name="T1" fmla="*/ 2147483646 h 235"/>
                <a:gd name="T2" fmla="*/ 2147483646 w 204"/>
                <a:gd name="T3" fmla="*/ 2147483646 h 235"/>
                <a:gd name="T4" fmla="*/ 0 w 204"/>
                <a:gd name="T5" fmla="*/ 2147483646 h 235"/>
                <a:gd name="T6" fmla="*/ 2147483646 w 204"/>
                <a:gd name="T7" fmla="*/ 0 h 235"/>
                <a:gd name="T8" fmla="*/ 2147483646 w 204"/>
                <a:gd name="T9" fmla="*/ 2147483646 h 235"/>
                <a:gd name="T10" fmla="*/ 2147483646 w 204"/>
                <a:gd name="T11" fmla="*/ 2147483646 h 235"/>
                <a:gd name="T12" fmla="*/ 2147483646 w 204"/>
                <a:gd name="T13" fmla="*/ 2147483646 h 235"/>
                <a:gd name="T14" fmla="*/ 2147483646 w 204"/>
                <a:gd name="T15" fmla="*/ 2147483646 h 235"/>
                <a:gd name="T16" fmla="*/ 2147483646 w 204"/>
                <a:gd name="T17" fmla="*/ 2147483646 h 235"/>
                <a:gd name="T18" fmla="*/ 2147483646 w 204"/>
                <a:gd name="T19" fmla="*/ 2147483646 h 235"/>
                <a:gd name="T20" fmla="*/ 2147483646 w 204"/>
                <a:gd name="T21" fmla="*/ 2147483646 h 235"/>
                <a:gd name="T22" fmla="*/ 2147483646 w 204"/>
                <a:gd name="T23" fmla="*/ 2147483646 h 235"/>
                <a:gd name="T24" fmla="*/ 2147483646 w 204"/>
                <a:gd name="T25" fmla="*/ 2147483646 h 235"/>
                <a:gd name="T26" fmla="*/ 2147483646 w 204"/>
                <a:gd name="T27" fmla="*/ 2147483646 h 235"/>
                <a:gd name="T28" fmla="*/ 2147483646 w 204"/>
                <a:gd name="T29" fmla="*/ 2147483646 h 235"/>
                <a:gd name="T30" fmla="*/ 2147483646 w 204"/>
                <a:gd name="T31" fmla="*/ 2147483646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" h="235">
                  <a:moveTo>
                    <a:pt x="175" y="200"/>
                  </a:moveTo>
                  <a:cubicBezTo>
                    <a:pt x="158" y="223"/>
                    <a:pt x="130" y="234"/>
                    <a:pt x="105" y="234"/>
                  </a:cubicBezTo>
                  <a:cubicBezTo>
                    <a:pt x="40" y="234"/>
                    <a:pt x="0" y="180"/>
                    <a:pt x="0" y="121"/>
                  </a:cubicBezTo>
                  <a:cubicBezTo>
                    <a:pt x="0" y="56"/>
                    <a:pt x="37" y="0"/>
                    <a:pt x="105" y="0"/>
                  </a:cubicBezTo>
                  <a:cubicBezTo>
                    <a:pt x="153" y="0"/>
                    <a:pt x="192" y="22"/>
                    <a:pt x="201" y="73"/>
                  </a:cubicBezTo>
                  <a:lnTo>
                    <a:pt x="172" y="73"/>
                  </a:lnTo>
                  <a:cubicBezTo>
                    <a:pt x="167" y="39"/>
                    <a:pt x="139" y="25"/>
                    <a:pt x="107" y="25"/>
                  </a:cubicBezTo>
                  <a:cubicBezTo>
                    <a:pt x="54" y="25"/>
                    <a:pt x="31" y="73"/>
                    <a:pt x="31" y="118"/>
                  </a:cubicBezTo>
                  <a:cubicBezTo>
                    <a:pt x="31" y="163"/>
                    <a:pt x="57" y="206"/>
                    <a:pt x="107" y="206"/>
                  </a:cubicBezTo>
                  <a:cubicBezTo>
                    <a:pt x="153" y="206"/>
                    <a:pt x="181" y="175"/>
                    <a:pt x="178" y="132"/>
                  </a:cubicBezTo>
                  <a:lnTo>
                    <a:pt x="107" y="132"/>
                  </a:lnTo>
                  <a:lnTo>
                    <a:pt x="107" y="107"/>
                  </a:lnTo>
                  <a:lnTo>
                    <a:pt x="203" y="107"/>
                  </a:lnTo>
                  <a:lnTo>
                    <a:pt x="203" y="223"/>
                  </a:lnTo>
                  <a:lnTo>
                    <a:pt x="184" y="223"/>
                  </a:lnTo>
                  <a:lnTo>
                    <a:pt x="175" y="20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Freeform 110"/>
            <p:cNvSpPr>
              <a:spLocks noChangeArrowheads="1"/>
            </p:cNvSpPr>
            <p:nvPr/>
          </p:nvSpPr>
          <p:spPr bwMode="auto">
            <a:xfrm>
              <a:off x="7139183" y="5325835"/>
              <a:ext cx="81224" cy="81141"/>
            </a:xfrm>
            <a:custGeom>
              <a:avLst/>
              <a:gdLst>
                <a:gd name="T0" fmla="*/ 2147483646 w 224"/>
                <a:gd name="T1" fmla="*/ 0 h 224"/>
                <a:gd name="T2" fmla="*/ 2147483646 w 224"/>
                <a:gd name="T3" fmla="*/ 0 h 224"/>
                <a:gd name="T4" fmla="*/ 2147483646 w 224"/>
                <a:gd name="T5" fmla="*/ 2147483646 h 224"/>
                <a:gd name="T6" fmla="*/ 2147483646 w 224"/>
                <a:gd name="T7" fmla="*/ 0 h 224"/>
                <a:gd name="T8" fmla="*/ 2147483646 w 224"/>
                <a:gd name="T9" fmla="*/ 0 h 224"/>
                <a:gd name="T10" fmla="*/ 2147483646 w 224"/>
                <a:gd name="T11" fmla="*/ 2147483646 h 224"/>
                <a:gd name="T12" fmla="*/ 2147483646 w 224"/>
                <a:gd name="T13" fmla="*/ 2147483646 h 224"/>
                <a:gd name="T14" fmla="*/ 2147483646 w 224"/>
                <a:gd name="T15" fmla="*/ 2147483646 h 224"/>
                <a:gd name="T16" fmla="*/ 2147483646 w 224"/>
                <a:gd name="T17" fmla="*/ 2147483646 h 224"/>
                <a:gd name="T18" fmla="*/ 2147483646 w 224"/>
                <a:gd name="T19" fmla="*/ 2147483646 h 224"/>
                <a:gd name="T20" fmla="*/ 2147483646 w 224"/>
                <a:gd name="T21" fmla="*/ 2147483646 h 224"/>
                <a:gd name="T22" fmla="*/ 2147483646 w 224"/>
                <a:gd name="T23" fmla="*/ 2147483646 h 224"/>
                <a:gd name="T24" fmla="*/ 2147483646 w 224"/>
                <a:gd name="T25" fmla="*/ 2147483646 h 224"/>
                <a:gd name="T26" fmla="*/ 2147483646 w 224"/>
                <a:gd name="T27" fmla="*/ 2147483646 h 224"/>
                <a:gd name="T28" fmla="*/ 0 w 224"/>
                <a:gd name="T29" fmla="*/ 2147483646 h 224"/>
                <a:gd name="T30" fmla="*/ 0 w 224"/>
                <a:gd name="T31" fmla="*/ 0 h 224"/>
                <a:gd name="T32" fmla="*/ 2147483646 w 224"/>
                <a:gd name="T33" fmla="*/ 0 h 2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4" h="224">
                  <a:moveTo>
                    <a:pt x="3" y="0"/>
                  </a:moveTo>
                  <a:lnTo>
                    <a:pt x="43" y="0"/>
                  </a:lnTo>
                  <a:lnTo>
                    <a:pt x="113" y="186"/>
                  </a:lnTo>
                  <a:lnTo>
                    <a:pt x="184" y="0"/>
                  </a:lnTo>
                  <a:lnTo>
                    <a:pt x="223" y="0"/>
                  </a:lnTo>
                  <a:lnTo>
                    <a:pt x="223" y="223"/>
                  </a:lnTo>
                  <a:lnTo>
                    <a:pt x="195" y="223"/>
                  </a:lnTo>
                  <a:lnTo>
                    <a:pt x="195" y="40"/>
                  </a:lnTo>
                  <a:lnTo>
                    <a:pt x="125" y="223"/>
                  </a:lnTo>
                  <a:lnTo>
                    <a:pt x="99" y="223"/>
                  </a:lnTo>
                  <a:lnTo>
                    <a:pt x="29" y="40"/>
                  </a:lnTo>
                  <a:lnTo>
                    <a:pt x="29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Freeform 111"/>
            <p:cNvSpPr>
              <a:spLocks noChangeArrowheads="1"/>
            </p:cNvSpPr>
            <p:nvPr/>
          </p:nvSpPr>
          <p:spPr bwMode="auto">
            <a:xfrm>
              <a:off x="7254673" y="5324568"/>
              <a:ext cx="73609" cy="83677"/>
            </a:xfrm>
            <a:custGeom>
              <a:avLst/>
              <a:gdLst>
                <a:gd name="T0" fmla="*/ 2147483646 w 204"/>
                <a:gd name="T1" fmla="*/ 2147483646 h 235"/>
                <a:gd name="T2" fmla="*/ 2147483646 w 204"/>
                <a:gd name="T3" fmla="*/ 2147483646 h 235"/>
                <a:gd name="T4" fmla="*/ 0 w 204"/>
                <a:gd name="T5" fmla="*/ 2147483646 h 235"/>
                <a:gd name="T6" fmla="*/ 2147483646 w 204"/>
                <a:gd name="T7" fmla="*/ 0 h 235"/>
                <a:gd name="T8" fmla="*/ 2147483646 w 204"/>
                <a:gd name="T9" fmla="*/ 2147483646 h 235"/>
                <a:gd name="T10" fmla="*/ 2147483646 w 204"/>
                <a:gd name="T11" fmla="*/ 2147483646 h 235"/>
                <a:gd name="T12" fmla="*/ 2147483646 w 204"/>
                <a:gd name="T13" fmla="*/ 2147483646 h 235"/>
                <a:gd name="T14" fmla="*/ 2147483646 w 204"/>
                <a:gd name="T15" fmla="*/ 2147483646 h 235"/>
                <a:gd name="T16" fmla="*/ 2147483646 w 204"/>
                <a:gd name="T17" fmla="*/ 2147483646 h 235"/>
                <a:gd name="T18" fmla="*/ 2147483646 w 204"/>
                <a:gd name="T19" fmla="*/ 2147483646 h 235"/>
                <a:gd name="T20" fmla="*/ 2147483646 w 204"/>
                <a:gd name="T21" fmla="*/ 2147483646 h 235"/>
                <a:gd name="T22" fmla="*/ 2147483646 w 204"/>
                <a:gd name="T23" fmla="*/ 2147483646 h 235"/>
                <a:gd name="T24" fmla="*/ 2147483646 w 204"/>
                <a:gd name="T25" fmla="*/ 2147483646 h 235"/>
                <a:gd name="T26" fmla="*/ 2147483646 w 204"/>
                <a:gd name="T27" fmla="*/ 2147483646 h 235"/>
                <a:gd name="T28" fmla="*/ 2147483646 w 204"/>
                <a:gd name="T29" fmla="*/ 2147483646 h 235"/>
                <a:gd name="T30" fmla="*/ 2147483646 w 204"/>
                <a:gd name="T31" fmla="*/ 2147483646 h 23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" h="235">
                  <a:moveTo>
                    <a:pt x="175" y="200"/>
                  </a:moveTo>
                  <a:cubicBezTo>
                    <a:pt x="158" y="223"/>
                    <a:pt x="130" y="234"/>
                    <a:pt x="105" y="234"/>
                  </a:cubicBezTo>
                  <a:cubicBezTo>
                    <a:pt x="40" y="234"/>
                    <a:pt x="0" y="180"/>
                    <a:pt x="0" y="121"/>
                  </a:cubicBezTo>
                  <a:cubicBezTo>
                    <a:pt x="0" y="56"/>
                    <a:pt x="37" y="0"/>
                    <a:pt x="105" y="0"/>
                  </a:cubicBezTo>
                  <a:cubicBezTo>
                    <a:pt x="153" y="0"/>
                    <a:pt x="192" y="22"/>
                    <a:pt x="201" y="73"/>
                  </a:cubicBezTo>
                  <a:lnTo>
                    <a:pt x="172" y="73"/>
                  </a:lnTo>
                  <a:cubicBezTo>
                    <a:pt x="167" y="39"/>
                    <a:pt x="138" y="25"/>
                    <a:pt x="107" y="25"/>
                  </a:cubicBezTo>
                  <a:cubicBezTo>
                    <a:pt x="54" y="25"/>
                    <a:pt x="31" y="73"/>
                    <a:pt x="31" y="118"/>
                  </a:cubicBezTo>
                  <a:cubicBezTo>
                    <a:pt x="31" y="163"/>
                    <a:pt x="57" y="206"/>
                    <a:pt x="107" y="206"/>
                  </a:cubicBezTo>
                  <a:cubicBezTo>
                    <a:pt x="153" y="206"/>
                    <a:pt x="181" y="175"/>
                    <a:pt x="178" y="132"/>
                  </a:cubicBezTo>
                  <a:lnTo>
                    <a:pt x="107" y="132"/>
                  </a:lnTo>
                  <a:lnTo>
                    <a:pt x="107" y="107"/>
                  </a:lnTo>
                  <a:lnTo>
                    <a:pt x="203" y="107"/>
                  </a:lnTo>
                  <a:lnTo>
                    <a:pt x="203" y="223"/>
                  </a:lnTo>
                  <a:lnTo>
                    <a:pt x="184" y="223"/>
                  </a:lnTo>
                  <a:lnTo>
                    <a:pt x="175" y="20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Freeform 112"/>
            <p:cNvSpPr>
              <a:spLocks noChangeArrowheads="1"/>
            </p:cNvSpPr>
            <p:nvPr/>
          </p:nvSpPr>
          <p:spPr bwMode="auto">
            <a:xfrm>
              <a:off x="7338435" y="5346121"/>
              <a:ext cx="31728" cy="60856"/>
            </a:xfrm>
            <a:custGeom>
              <a:avLst/>
              <a:gdLst>
                <a:gd name="T0" fmla="*/ 0 w 86"/>
                <a:gd name="T1" fmla="*/ 2147483646 h 167"/>
                <a:gd name="T2" fmla="*/ 2147483646 w 86"/>
                <a:gd name="T3" fmla="*/ 2147483646 h 167"/>
                <a:gd name="T4" fmla="*/ 2147483646 w 86"/>
                <a:gd name="T5" fmla="*/ 2147483646 h 167"/>
                <a:gd name="T6" fmla="*/ 2147483646 w 86"/>
                <a:gd name="T7" fmla="*/ 2147483646 h 167"/>
                <a:gd name="T8" fmla="*/ 2147483646 w 86"/>
                <a:gd name="T9" fmla="*/ 2147483646 h 167"/>
                <a:gd name="T10" fmla="*/ 2147483646 w 86"/>
                <a:gd name="T11" fmla="*/ 2147483646 h 167"/>
                <a:gd name="T12" fmla="*/ 2147483646 w 86"/>
                <a:gd name="T13" fmla="*/ 2147483646 h 167"/>
                <a:gd name="T14" fmla="*/ 2147483646 w 86"/>
                <a:gd name="T15" fmla="*/ 2147483646 h 167"/>
                <a:gd name="T16" fmla="*/ 0 w 86"/>
                <a:gd name="T17" fmla="*/ 2147483646 h 167"/>
                <a:gd name="T18" fmla="*/ 0 w 86"/>
                <a:gd name="T19" fmla="*/ 2147483646 h 1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6" h="167">
                  <a:moveTo>
                    <a:pt x="0" y="5"/>
                  </a:moveTo>
                  <a:lnTo>
                    <a:pt x="26" y="5"/>
                  </a:lnTo>
                  <a:lnTo>
                    <a:pt x="26" y="39"/>
                  </a:lnTo>
                  <a:cubicBezTo>
                    <a:pt x="40" y="14"/>
                    <a:pt x="57" y="0"/>
                    <a:pt x="85" y="3"/>
                  </a:cubicBezTo>
                  <a:lnTo>
                    <a:pt x="85" y="31"/>
                  </a:lnTo>
                  <a:cubicBezTo>
                    <a:pt x="43" y="31"/>
                    <a:pt x="26" y="53"/>
                    <a:pt x="26" y="96"/>
                  </a:cubicBezTo>
                  <a:lnTo>
                    <a:pt x="26" y="166"/>
                  </a:lnTo>
                  <a:lnTo>
                    <a:pt x="0" y="166"/>
                  </a:lnTo>
                  <a:lnTo>
                    <a:pt x="0" y="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113"/>
            <p:cNvSpPr>
              <a:spLocks noChangeArrowheads="1"/>
            </p:cNvSpPr>
            <p:nvPr/>
          </p:nvSpPr>
          <p:spPr bwMode="auto">
            <a:xfrm>
              <a:off x="7368893" y="5348656"/>
              <a:ext cx="55841" cy="59589"/>
            </a:xfrm>
            <a:custGeom>
              <a:avLst/>
              <a:gdLst>
                <a:gd name="T0" fmla="*/ 2147483646 w 153"/>
                <a:gd name="T1" fmla="*/ 2147483646 h 168"/>
                <a:gd name="T2" fmla="*/ 2147483646 w 153"/>
                <a:gd name="T3" fmla="*/ 2147483646 h 168"/>
                <a:gd name="T4" fmla="*/ 2147483646 w 153"/>
                <a:gd name="T5" fmla="*/ 2147483646 h 168"/>
                <a:gd name="T6" fmla="*/ 2147483646 w 153"/>
                <a:gd name="T7" fmla="*/ 2147483646 h 168"/>
                <a:gd name="T8" fmla="*/ 0 w 153"/>
                <a:gd name="T9" fmla="*/ 2147483646 h 168"/>
                <a:gd name="T10" fmla="*/ 2147483646 w 153"/>
                <a:gd name="T11" fmla="*/ 2147483646 h 168"/>
                <a:gd name="T12" fmla="*/ 2147483646 w 153"/>
                <a:gd name="T13" fmla="*/ 2147483646 h 168"/>
                <a:gd name="T14" fmla="*/ 2147483646 w 153"/>
                <a:gd name="T15" fmla="*/ 2147483646 h 168"/>
                <a:gd name="T16" fmla="*/ 2147483646 w 153"/>
                <a:gd name="T17" fmla="*/ 2147483646 h 168"/>
                <a:gd name="T18" fmla="*/ 2147483646 w 153"/>
                <a:gd name="T19" fmla="*/ 2147483646 h 168"/>
                <a:gd name="T20" fmla="*/ 2147483646 w 153"/>
                <a:gd name="T21" fmla="*/ 0 h 168"/>
                <a:gd name="T22" fmla="*/ 2147483646 w 153"/>
                <a:gd name="T23" fmla="*/ 2147483646 h 168"/>
                <a:gd name="T24" fmla="*/ 2147483646 w 153"/>
                <a:gd name="T25" fmla="*/ 2147483646 h 168"/>
                <a:gd name="T26" fmla="*/ 2147483646 w 153"/>
                <a:gd name="T27" fmla="*/ 2147483646 h 168"/>
                <a:gd name="T28" fmla="*/ 2147483646 w 153"/>
                <a:gd name="T29" fmla="*/ 2147483646 h 168"/>
                <a:gd name="T30" fmla="*/ 2147483646 w 153"/>
                <a:gd name="T31" fmla="*/ 2147483646 h 168"/>
                <a:gd name="T32" fmla="*/ 2147483646 w 153"/>
                <a:gd name="T33" fmla="*/ 2147483646 h 168"/>
                <a:gd name="T34" fmla="*/ 2147483646 w 153"/>
                <a:gd name="T35" fmla="*/ 2147483646 h 168"/>
                <a:gd name="T36" fmla="*/ 2147483646 w 153"/>
                <a:gd name="T37" fmla="*/ 2147483646 h 168"/>
                <a:gd name="T38" fmla="*/ 2147483646 w 153"/>
                <a:gd name="T39" fmla="*/ 2147483646 h 168"/>
                <a:gd name="T40" fmla="*/ 2147483646 w 153"/>
                <a:gd name="T41" fmla="*/ 2147483646 h 168"/>
                <a:gd name="T42" fmla="*/ 2147483646 w 153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8">
                  <a:moveTo>
                    <a:pt x="152" y="161"/>
                  </a:moveTo>
                  <a:cubicBezTo>
                    <a:pt x="147" y="164"/>
                    <a:pt x="141" y="167"/>
                    <a:pt x="133" y="167"/>
                  </a:cubicBezTo>
                  <a:cubicBezTo>
                    <a:pt x="119" y="167"/>
                    <a:pt x="110" y="158"/>
                    <a:pt x="110" y="141"/>
                  </a:cubicBezTo>
                  <a:cubicBezTo>
                    <a:pt x="96" y="158"/>
                    <a:pt x="76" y="167"/>
                    <a:pt x="54" y="167"/>
                  </a:cubicBezTo>
                  <a:cubicBezTo>
                    <a:pt x="25" y="167"/>
                    <a:pt x="0" y="153"/>
                    <a:pt x="0" y="122"/>
                  </a:cubicBezTo>
                  <a:cubicBezTo>
                    <a:pt x="0" y="85"/>
                    <a:pt x="28" y="77"/>
                    <a:pt x="54" y="71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6"/>
                    <a:pt x="88" y="23"/>
                    <a:pt x="71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6" y="54"/>
                  </a:lnTo>
                  <a:cubicBezTo>
                    <a:pt x="9" y="14"/>
                    <a:pt x="37" y="0"/>
                    <a:pt x="73" y="0"/>
                  </a:cubicBezTo>
                  <a:cubicBezTo>
                    <a:pt x="102" y="0"/>
                    <a:pt x="133" y="6"/>
                    <a:pt x="133" y="45"/>
                  </a:cubicBezTo>
                  <a:lnTo>
                    <a:pt x="133" y="127"/>
                  </a:lnTo>
                  <a:cubicBezTo>
                    <a:pt x="133" y="139"/>
                    <a:pt x="133" y="144"/>
                    <a:pt x="141" y="144"/>
                  </a:cubicBezTo>
                  <a:cubicBezTo>
                    <a:pt x="144" y="144"/>
                    <a:pt x="147" y="144"/>
                    <a:pt x="150" y="141"/>
                  </a:cubicBezTo>
                  <a:lnTo>
                    <a:pt x="150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3"/>
                    <a:pt x="45" y="139"/>
                    <a:pt x="62" y="139"/>
                  </a:cubicBezTo>
                  <a:cubicBezTo>
                    <a:pt x="96" y="139"/>
                    <a:pt x="110" y="116"/>
                    <a:pt x="110" y="102"/>
                  </a:cubicBezTo>
                  <a:lnTo>
                    <a:pt x="110" y="77"/>
                  </a:lnTo>
                  <a:cubicBezTo>
                    <a:pt x="90" y="91"/>
                    <a:pt x="31" y="77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114"/>
            <p:cNvSpPr>
              <a:spLocks noChangeArrowheads="1"/>
            </p:cNvSpPr>
            <p:nvPr/>
          </p:nvSpPr>
          <p:spPr bwMode="auto">
            <a:xfrm>
              <a:off x="7431081" y="5346121"/>
              <a:ext cx="48227" cy="59589"/>
            </a:xfrm>
            <a:custGeom>
              <a:avLst/>
              <a:gdLst>
                <a:gd name="T0" fmla="*/ 2147483646 w 134"/>
                <a:gd name="T1" fmla="*/ 2147483646 h 164"/>
                <a:gd name="T2" fmla="*/ 2147483646 w 134"/>
                <a:gd name="T3" fmla="*/ 2147483646 h 164"/>
                <a:gd name="T4" fmla="*/ 2147483646 w 134"/>
                <a:gd name="T5" fmla="*/ 0 h 164"/>
                <a:gd name="T6" fmla="*/ 2147483646 w 134"/>
                <a:gd name="T7" fmla="*/ 2147483646 h 164"/>
                <a:gd name="T8" fmla="*/ 2147483646 w 134"/>
                <a:gd name="T9" fmla="*/ 2147483646 h 164"/>
                <a:gd name="T10" fmla="*/ 2147483646 w 134"/>
                <a:gd name="T11" fmla="*/ 2147483646 h 164"/>
                <a:gd name="T12" fmla="*/ 2147483646 w 134"/>
                <a:gd name="T13" fmla="*/ 2147483646 h 164"/>
                <a:gd name="T14" fmla="*/ 2147483646 w 134"/>
                <a:gd name="T15" fmla="*/ 2147483646 h 164"/>
                <a:gd name="T16" fmla="*/ 2147483646 w 134"/>
                <a:gd name="T17" fmla="*/ 2147483646 h 164"/>
                <a:gd name="T18" fmla="*/ 2147483646 w 134"/>
                <a:gd name="T19" fmla="*/ 2147483646 h 164"/>
                <a:gd name="T20" fmla="*/ 0 w 134"/>
                <a:gd name="T21" fmla="*/ 2147483646 h 164"/>
                <a:gd name="T22" fmla="*/ 0 w 134"/>
                <a:gd name="T23" fmla="*/ 2147483646 h 164"/>
                <a:gd name="T24" fmla="*/ 2147483646 w 134"/>
                <a:gd name="T25" fmla="*/ 2147483646 h 1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64">
                  <a:moveTo>
                    <a:pt x="26" y="2"/>
                  </a:moveTo>
                  <a:lnTo>
                    <a:pt x="26" y="28"/>
                  </a:lnTo>
                  <a:cubicBezTo>
                    <a:pt x="37" y="8"/>
                    <a:pt x="54" y="0"/>
                    <a:pt x="77" y="0"/>
                  </a:cubicBezTo>
                  <a:cubicBezTo>
                    <a:pt x="119" y="0"/>
                    <a:pt x="133" y="25"/>
                    <a:pt x="133" y="59"/>
                  </a:cubicBezTo>
                  <a:lnTo>
                    <a:pt x="133" y="163"/>
                  </a:lnTo>
                  <a:lnTo>
                    <a:pt x="108" y="163"/>
                  </a:lnTo>
                  <a:lnTo>
                    <a:pt x="108" y="53"/>
                  </a:lnTo>
                  <a:cubicBezTo>
                    <a:pt x="108" y="33"/>
                    <a:pt x="96" y="22"/>
                    <a:pt x="74" y="22"/>
                  </a:cubicBezTo>
                  <a:cubicBezTo>
                    <a:pt x="43" y="22"/>
                    <a:pt x="26" y="45"/>
                    <a:pt x="26" y="73"/>
                  </a:cubicBezTo>
                  <a:lnTo>
                    <a:pt x="26" y="163"/>
                  </a:lnTo>
                  <a:lnTo>
                    <a:pt x="0" y="163"/>
                  </a:lnTo>
                  <a:lnTo>
                    <a:pt x="0" y="2"/>
                  </a:lnTo>
                  <a:lnTo>
                    <a:pt x="26" y="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115"/>
            <p:cNvSpPr>
              <a:spLocks noChangeArrowheads="1"/>
            </p:cNvSpPr>
            <p:nvPr/>
          </p:nvSpPr>
          <p:spPr bwMode="auto">
            <a:xfrm>
              <a:off x="7486922" y="5325835"/>
              <a:ext cx="53303" cy="81141"/>
            </a:xfrm>
            <a:custGeom>
              <a:avLst/>
              <a:gdLst>
                <a:gd name="T0" fmla="*/ 2147483646 w 151"/>
                <a:gd name="T1" fmla="*/ 2147483646 h 227"/>
                <a:gd name="T2" fmla="*/ 2147483646 w 151"/>
                <a:gd name="T3" fmla="*/ 2147483646 h 227"/>
                <a:gd name="T4" fmla="*/ 2147483646 w 151"/>
                <a:gd name="T5" fmla="*/ 2147483646 h 227"/>
                <a:gd name="T6" fmla="*/ 2147483646 w 151"/>
                <a:gd name="T7" fmla="*/ 2147483646 h 227"/>
                <a:gd name="T8" fmla="*/ 2147483646 w 151"/>
                <a:gd name="T9" fmla="*/ 2147483646 h 227"/>
                <a:gd name="T10" fmla="*/ 0 w 151"/>
                <a:gd name="T11" fmla="*/ 2147483646 h 227"/>
                <a:gd name="T12" fmla="*/ 2147483646 w 151"/>
                <a:gd name="T13" fmla="*/ 2147483646 h 227"/>
                <a:gd name="T14" fmla="*/ 2147483646 w 151"/>
                <a:gd name="T15" fmla="*/ 2147483646 h 227"/>
                <a:gd name="T16" fmla="*/ 2147483646 w 151"/>
                <a:gd name="T17" fmla="*/ 2147483646 h 227"/>
                <a:gd name="T18" fmla="*/ 2147483646 w 151"/>
                <a:gd name="T19" fmla="*/ 0 h 227"/>
                <a:gd name="T20" fmla="*/ 2147483646 w 151"/>
                <a:gd name="T21" fmla="*/ 0 h 227"/>
                <a:gd name="T22" fmla="*/ 2147483646 w 151"/>
                <a:gd name="T23" fmla="*/ 2147483646 h 227"/>
                <a:gd name="T24" fmla="*/ 2147483646 w 151"/>
                <a:gd name="T25" fmla="*/ 2147483646 h 227"/>
                <a:gd name="T26" fmla="*/ 2147483646 w 151"/>
                <a:gd name="T27" fmla="*/ 2147483646 h 227"/>
                <a:gd name="T28" fmla="*/ 2147483646 w 151"/>
                <a:gd name="T29" fmla="*/ 2147483646 h 227"/>
                <a:gd name="T30" fmla="*/ 2147483646 w 151"/>
                <a:gd name="T31" fmla="*/ 2147483646 h 227"/>
                <a:gd name="T32" fmla="*/ 2147483646 w 151"/>
                <a:gd name="T33" fmla="*/ 2147483646 h 2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1" h="227">
                  <a:moveTo>
                    <a:pt x="150" y="223"/>
                  </a:moveTo>
                  <a:lnTo>
                    <a:pt x="125" y="223"/>
                  </a:lnTo>
                  <a:lnTo>
                    <a:pt x="125" y="201"/>
                  </a:lnTo>
                  <a:cubicBezTo>
                    <a:pt x="116" y="218"/>
                    <a:pt x="96" y="226"/>
                    <a:pt x="74" y="226"/>
                  </a:cubicBezTo>
                  <a:cubicBezTo>
                    <a:pt x="23" y="226"/>
                    <a:pt x="0" y="186"/>
                    <a:pt x="0" y="141"/>
                  </a:cubicBezTo>
                  <a:cubicBezTo>
                    <a:pt x="0" y="96"/>
                    <a:pt x="26" y="57"/>
                    <a:pt x="74" y="57"/>
                  </a:cubicBezTo>
                  <a:cubicBezTo>
                    <a:pt x="91" y="57"/>
                    <a:pt x="113" y="62"/>
                    <a:pt x="125" y="82"/>
                  </a:cubicBezTo>
                  <a:lnTo>
                    <a:pt x="125" y="0"/>
                  </a:lnTo>
                  <a:lnTo>
                    <a:pt x="150" y="0"/>
                  </a:lnTo>
                  <a:lnTo>
                    <a:pt x="150" y="223"/>
                  </a:lnTo>
                  <a:close/>
                  <a:moveTo>
                    <a:pt x="77" y="203"/>
                  </a:moveTo>
                  <a:cubicBezTo>
                    <a:pt x="113" y="203"/>
                    <a:pt x="125" y="172"/>
                    <a:pt x="125" y="144"/>
                  </a:cubicBezTo>
                  <a:cubicBezTo>
                    <a:pt x="125" y="113"/>
                    <a:pt x="111" y="82"/>
                    <a:pt x="74" y="82"/>
                  </a:cubicBezTo>
                  <a:cubicBezTo>
                    <a:pt x="37" y="82"/>
                    <a:pt x="26" y="113"/>
                    <a:pt x="26" y="144"/>
                  </a:cubicBezTo>
                  <a:cubicBezTo>
                    <a:pt x="26" y="175"/>
                    <a:pt x="43" y="203"/>
                    <a:pt x="77" y="203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16"/>
            <p:cNvSpPr>
              <a:spLocks noChangeArrowheads="1"/>
            </p:cNvSpPr>
            <p:nvPr/>
          </p:nvSpPr>
          <p:spPr bwMode="auto">
            <a:xfrm>
              <a:off x="7574491" y="5327103"/>
              <a:ext cx="67264" cy="81141"/>
            </a:xfrm>
            <a:custGeom>
              <a:avLst/>
              <a:gdLst>
                <a:gd name="T0" fmla="*/ 2147483646 w 190"/>
                <a:gd name="T1" fmla="*/ 2147483646 h 224"/>
                <a:gd name="T2" fmla="*/ 2147483646 w 190"/>
                <a:gd name="T3" fmla="*/ 2147483646 h 224"/>
                <a:gd name="T4" fmla="*/ 0 w 190"/>
                <a:gd name="T5" fmla="*/ 2147483646 h 224"/>
                <a:gd name="T6" fmla="*/ 2147483646 w 190"/>
                <a:gd name="T7" fmla="*/ 2147483646 h 224"/>
                <a:gd name="T8" fmla="*/ 2147483646 w 190"/>
                <a:gd name="T9" fmla="*/ 2147483646 h 224"/>
                <a:gd name="T10" fmla="*/ 2147483646 w 190"/>
                <a:gd name="T11" fmla="*/ 0 h 224"/>
                <a:gd name="T12" fmla="*/ 2147483646 w 190"/>
                <a:gd name="T13" fmla="*/ 2147483646 h 224"/>
                <a:gd name="T14" fmla="*/ 2147483646 w 190"/>
                <a:gd name="T15" fmla="*/ 2147483646 h 224"/>
                <a:gd name="T16" fmla="*/ 2147483646 w 190"/>
                <a:gd name="T17" fmla="*/ 2147483646 h 224"/>
                <a:gd name="T18" fmla="*/ 2147483646 w 190"/>
                <a:gd name="T19" fmla="*/ 2147483646 h 224"/>
                <a:gd name="T20" fmla="*/ 2147483646 w 190"/>
                <a:gd name="T21" fmla="*/ 2147483646 h 224"/>
                <a:gd name="T22" fmla="*/ 2147483646 w 190"/>
                <a:gd name="T23" fmla="*/ 2147483646 h 224"/>
                <a:gd name="T24" fmla="*/ 2147483646 w 190"/>
                <a:gd name="T25" fmla="*/ 2147483646 h 224"/>
                <a:gd name="T26" fmla="*/ 2147483646 w 190"/>
                <a:gd name="T27" fmla="*/ 2147483646 h 224"/>
                <a:gd name="T28" fmla="*/ 2147483646 w 190"/>
                <a:gd name="T29" fmla="*/ 2147483646 h 224"/>
                <a:gd name="T30" fmla="*/ 2147483646 w 190"/>
                <a:gd name="T31" fmla="*/ 2147483646 h 224"/>
                <a:gd name="T32" fmla="*/ 2147483646 w 190"/>
                <a:gd name="T33" fmla="*/ 2147483646 h 224"/>
                <a:gd name="T34" fmla="*/ 2147483646 w 190"/>
                <a:gd name="T35" fmla="*/ 2147483646 h 224"/>
                <a:gd name="T36" fmla="*/ 2147483646 w 190"/>
                <a:gd name="T37" fmla="*/ 2147483646 h 224"/>
                <a:gd name="T38" fmla="*/ 2147483646 w 190"/>
                <a:gd name="T39" fmla="*/ 2147483646 h 224"/>
                <a:gd name="T40" fmla="*/ 2147483646 w 190"/>
                <a:gd name="T41" fmla="*/ 2147483646 h 224"/>
                <a:gd name="T42" fmla="*/ 2147483646 w 190"/>
                <a:gd name="T43" fmla="*/ 2147483646 h 224"/>
                <a:gd name="T44" fmla="*/ 2147483646 w 190"/>
                <a:gd name="T45" fmla="*/ 2147483646 h 224"/>
                <a:gd name="T46" fmla="*/ 2147483646 w 190"/>
                <a:gd name="T47" fmla="*/ 2147483646 h 224"/>
                <a:gd name="T48" fmla="*/ 2147483646 w 190"/>
                <a:gd name="T49" fmla="*/ 2147483646 h 22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0" h="224">
                  <a:moveTo>
                    <a:pt x="133" y="192"/>
                  </a:moveTo>
                  <a:cubicBezTo>
                    <a:pt x="119" y="212"/>
                    <a:pt x="93" y="223"/>
                    <a:pt x="71" y="223"/>
                  </a:cubicBezTo>
                  <a:cubicBezTo>
                    <a:pt x="12" y="223"/>
                    <a:pt x="0" y="181"/>
                    <a:pt x="0" y="164"/>
                  </a:cubicBezTo>
                  <a:cubicBezTo>
                    <a:pt x="0" y="130"/>
                    <a:pt x="23" y="113"/>
                    <a:pt x="51" y="96"/>
                  </a:cubicBezTo>
                  <a:cubicBezTo>
                    <a:pt x="40" y="79"/>
                    <a:pt x="26" y="65"/>
                    <a:pt x="26" y="45"/>
                  </a:cubicBezTo>
                  <a:cubicBezTo>
                    <a:pt x="26" y="23"/>
                    <a:pt x="43" y="0"/>
                    <a:pt x="77" y="0"/>
                  </a:cubicBezTo>
                  <a:cubicBezTo>
                    <a:pt x="105" y="0"/>
                    <a:pt x="130" y="14"/>
                    <a:pt x="130" y="45"/>
                  </a:cubicBezTo>
                  <a:cubicBezTo>
                    <a:pt x="130" y="71"/>
                    <a:pt x="110" y="90"/>
                    <a:pt x="88" y="102"/>
                  </a:cubicBezTo>
                  <a:lnTo>
                    <a:pt x="127" y="150"/>
                  </a:lnTo>
                  <a:cubicBezTo>
                    <a:pt x="130" y="138"/>
                    <a:pt x="133" y="127"/>
                    <a:pt x="136" y="116"/>
                  </a:cubicBezTo>
                  <a:lnTo>
                    <a:pt x="161" y="116"/>
                  </a:lnTo>
                  <a:cubicBezTo>
                    <a:pt x="158" y="141"/>
                    <a:pt x="156" y="150"/>
                    <a:pt x="147" y="169"/>
                  </a:cubicBezTo>
                  <a:lnTo>
                    <a:pt x="189" y="220"/>
                  </a:lnTo>
                  <a:lnTo>
                    <a:pt x="156" y="220"/>
                  </a:lnTo>
                  <a:lnTo>
                    <a:pt x="133" y="192"/>
                  </a:lnTo>
                  <a:close/>
                  <a:moveTo>
                    <a:pt x="68" y="113"/>
                  </a:moveTo>
                  <a:cubicBezTo>
                    <a:pt x="48" y="124"/>
                    <a:pt x="29" y="136"/>
                    <a:pt x="29" y="164"/>
                  </a:cubicBezTo>
                  <a:cubicBezTo>
                    <a:pt x="29" y="186"/>
                    <a:pt x="48" y="200"/>
                    <a:pt x="71" y="200"/>
                  </a:cubicBezTo>
                  <a:cubicBezTo>
                    <a:pt x="91" y="200"/>
                    <a:pt x="108" y="189"/>
                    <a:pt x="119" y="175"/>
                  </a:cubicBezTo>
                  <a:lnTo>
                    <a:pt x="68" y="113"/>
                  </a:lnTo>
                  <a:close/>
                  <a:moveTo>
                    <a:pt x="108" y="45"/>
                  </a:moveTo>
                  <a:cubicBezTo>
                    <a:pt x="108" y="31"/>
                    <a:pt x="99" y="23"/>
                    <a:pt x="82" y="23"/>
                  </a:cubicBezTo>
                  <a:cubicBezTo>
                    <a:pt x="71" y="23"/>
                    <a:pt x="57" y="31"/>
                    <a:pt x="57" y="45"/>
                  </a:cubicBezTo>
                  <a:cubicBezTo>
                    <a:pt x="57" y="59"/>
                    <a:pt x="68" y="71"/>
                    <a:pt x="79" y="85"/>
                  </a:cubicBezTo>
                  <a:cubicBezTo>
                    <a:pt x="91" y="76"/>
                    <a:pt x="108" y="65"/>
                    <a:pt x="108" y="4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117"/>
            <p:cNvSpPr>
              <a:spLocks noChangeArrowheads="1"/>
            </p:cNvSpPr>
            <p:nvPr/>
          </p:nvSpPr>
          <p:spPr bwMode="auto">
            <a:xfrm>
              <a:off x="7670944" y="5325835"/>
              <a:ext cx="81224" cy="81141"/>
            </a:xfrm>
            <a:custGeom>
              <a:avLst/>
              <a:gdLst>
                <a:gd name="T0" fmla="*/ 2147483646 w 224"/>
                <a:gd name="T1" fmla="*/ 0 h 224"/>
                <a:gd name="T2" fmla="*/ 2147483646 w 224"/>
                <a:gd name="T3" fmla="*/ 0 h 224"/>
                <a:gd name="T4" fmla="*/ 2147483646 w 224"/>
                <a:gd name="T5" fmla="*/ 2147483646 h 224"/>
                <a:gd name="T6" fmla="*/ 2147483646 w 224"/>
                <a:gd name="T7" fmla="*/ 0 h 224"/>
                <a:gd name="T8" fmla="*/ 2147483646 w 224"/>
                <a:gd name="T9" fmla="*/ 0 h 224"/>
                <a:gd name="T10" fmla="*/ 2147483646 w 224"/>
                <a:gd name="T11" fmla="*/ 2147483646 h 224"/>
                <a:gd name="T12" fmla="*/ 2147483646 w 224"/>
                <a:gd name="T13" fmla="*/ 2147483646 h 224"/>
                <a:gd name="T14" fmla="*/ 2147483646 w 224"/>
                <a:gd name="T15" fmla="*/ 2147483646 h 224"/>
                <a:gd name="T16" fmla="*/ 2147483646 w 224"/>
                <a:gd name="T17" fmla="*/ 2147483646 h 224"/>
                <a:gd name="T18" fmla="*/ 2147483646 w 224"/>
                <a:gd name="T19" fmla="*/ 2147483646 h 224"/>
                <a:gd name="T20" fmla="*/ 2147483646 w 224"/>
                <a:gd name="T21" fmla="*/ 2147483646 h 224"/>
                <a:gd name="T22" fmla="*/ 2147483646 w 224"/>
                <a:gd name="T23" fmla="*/ 2147483646 h 224"/>
                <a:gd name="T24" fmla="*/ 2147483646 w 224"/>
                <a:gd name="T25" fmla="*/ 2147483646 h 224"/>
                <a:gd name="T26" fmla="*/ 2147483646 w 224"/>
                <a:gd name="T27" fmla="*/ 2147483646 h 224"/>
                <a:gd name="T28" fmla="*/ 0 w 224"/>
                <a:gd name="T29" fmla="*/ 2147483646 h 224"/>
                <a:gd name="T30" fmla="*/ 0 w 224"/>
                <a:gd name="T31" fmla="*/ 0 h 224"/>
                <a:gd name="T32" fmla="*/ 2147483646 w 224"/>
                <a:gd name="T33" fmla="*/ 0 h 2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24" h="224">
                  <a:moveTo>
                    <a:pt x="3" y="0"/>
                  </a:moveTo>
                  <a:lnTo>
                    <a:pt x="43" y="0"/>
                  </a:lnTo>
                  <a:lnTo>
                    <a:pt x="113" y="186"/>
                  </a:lnTo>
                  <a:lnTo>
                    <a:pt x="184" y="0"/>
                  </a:lnTo>
                  <a:lnTo>
                    <a:pt x="223" y="0"/>
                  </a:lnTo>
                  <a:lnTo>
                    <a:pt x="223" y="223"/>
                  </a:lnTo>
                  <a:lnTo>
                    <a:pt x="195" y="223"/>
                  </a:lnTo>
                  <a:lnTo>
                    <a:pt x="195" y="40"/>
                  </a:lnTo>
                  <a:lnTo>
                    <a:pt x="124" y="223"/>
                  </a:lnTo>
                  <a:lnTo>
                    <a:pt x="99" y="223"/>
                  </a:lnTo>
                  <a:lnTo>
                    <a:pt x="28" y="40"/>
                  </a:lnTo>
                  <a:lnTo>
                    <a:pt x="28" y="223"/>
                  </a:lnTo>
                  <a:lnTo>
                    <a:pt x="0" y="223"/>
                  </a:ln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Freeform 118"/>
            <p:cNvSpPr>
              <a:spLocks noChangeArrowheads="1"/>
            </p:cNvSpPr>
            <p:nvPr/>
          </p:nvSpPr>
          <p:spPr bwMode="auto">
            <a:xfrm>
              <a:off x="7759782" y="5348656"/>
              <a:ext cx="55841" cy="59589"/>
            </a:xfrm>
            <a:custGeom>
              <a:avLst/>
              <a:gdLst>
                <a:gd name="T0" fmla="*/ 2147483646 w 153"/>
                <a:gd name="T1" fmla="*/ 2147483646 h 168"/>
                <a:gd name="T2" fmla="*/ 2147483646 w 153"/>
                <a:gd name="T3" fmla="*/ 2147483646 h 168"/>
                <a:gd name="T4" fmla="*/ 2147483646 w 153"/>
                <a:gd name="T5" fmla="*/ 2147483646 h 168"/>
                <a:gd name="T6" fmla="*/ 2147483646 w 153"/>
                <a:gd name="T7" fmla="*/ 2147483646 h 168"/>
                <a:gd name="T8" fmla="*/ 0 w 153"/>
                <a:gd name="T9" fmla="*/ 2147483646 h 168"/>
                <a:gd name="T10" fmla="*/ 2147483646 w 153"/>
                <a:gd name="T11" fmla="*/ 2147483646 h 168"/>
                <a:gd name="T12" fmla="*/ 2147483646 w 153"/>
                <a:gd name="T13" fmla="*/ 2147483646 h 168"/>
                <a:gd name="T14" fmla="*/ 2147483646 w 153"/>
                <a:gd name="T15" fmla="*/ 2147483646 h 168"/>
                <a:gd name="T16" fmla="*/ 2147483646 w 153"/>
                <a:gd name="T17" fmla="*/ 2147483646 h 168"/>
                <a:gd name="T18" fmla="*/ 2147483646 w 153"/>
                <a:gd name="T19" fmla="*/ 2147483646 h 168"/>
                <a:gd name="T20" fmla="*/ 2147483646 w 153"/>
                <a:gd name="T21" fmla="*/ 0 h 168"/>
                <a:gd name="T22" fmla="*/ 2147483646 w 153"/>
                <a:gd name="T23" fmla="*/ 2147483646 h 168"/>
                <a:gd name="T24" fmla="*/ 2147483646 w 153"/>
                <a:gd name="T25" fmla="*/ 2147483646 h 168"/>
                <a:gd name="T26" fmla="*/ 2147483646 w 153"/>
                <a:gd name="T27" fmla="*/ 2147483646 h 168"/>
                <a:gd name="T28" fmla="*/ 2147483646 w 153"/>
                <a:gd name="T29" fmla="*/ 2147483646 h 168"/>
                <a:gd name="T30" fmla="*/ 2147483646 w 153"/>
                <a:gd name="T31" fmla="*/ 2147483646 h 168"/>
                <a:gd name="T32" fmla="*/ 2147483646 w 153"/>
                <a:gd name="T33" fmla="*/ 2147483646 h 168"/>
                <a:gd name="T34" fmla="*/ 2147483646 w 153"/>
                <a:gd name="T35" fmla="*/ 2147483646 h 168"/>
                <a:gd name="T36" fmla="*/ 2147483646 w 153"/>
                <a:gd name="T37" fmla="*/ 2147483646 h 168"/>
                <a:gd name="T38" fmla="*/ 2147483646 w 153"/>
                <a:gd name="T39" fmla="*/ 2147483646 h 168"/>
                <a:gd name="T40" fmla="*/ 2147483646 w 153"/>
                <a:gd name="T41" fmla="*/ 2147483646 h 168"/>
                <a:gd name="T42" fmla="*/ 2147483646 w 153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8">
                  <a:moveTo>
                    <a:pt x="152" y="161"/>
                  </a:moveTo>
                  <a:cubicBezTo>
                    <a:pt x="147" y="164"/>
                    <a:pt x="141" y="167"/>
                    <a:pt x="132" y="167"/>
                  </a:cubicBezTo>
                  <a:cubicBezTo>
                    <a:pt x="118" y="167"/>
                    <a:pt x="110" y="158"/>
                    <a:pt x="110" y="141"/>
                  </a:cubicBezTo>
                  <a:cubicBezTo>
                    <a:pt x="96" y="158"/>
                    <a:pt x="76" y="167"/>
                    <a:pt x="53" y="167"/>
                  </a:cubicBezTo>
                  <a:cubicBezTo>
                    <a:pt x="25" y="167"/>
                    <a:pt x="0" y="153"/>
                    <a:pt x="0" y="122"/>
                  </a:cubicBezTo>
                  <a:cubicBezTo>
                    <a:pt x="0" y="85"/>
                    <a:pt x="28" y="77"/>
                    <a:pt x="53" y="71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6"/>
                    <a:pt x="87" y="23"/>
                    <a:pt x="70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5" y="54"/>
                  </a:lnTo>
                  <a:cubicBezTo>
                    <a:pt x="8" y="14"/>
                    <a:pt x="36" y="0"/>
                    <a:pt x="73" y="0"/>
                  </a:cubicBezTo>
                  <a:cubicBezTo>
                    <a:pt x="101" y="0"/>
                    <a:pt x="132" y="6"/>
                    <a:pt x="132" y="45"/>
                  </a:cubicBezTo>
                  <a:lnTo>
                    <a:pt x="132" y="127"/>
                  </a:lnTo>
                  <a:cubicBezTo>
                    <a:pt x="132" y="139"/>
                    <a:pt x="132" y="144"/>
                    <a:pt x="141" y="144"/>
                  </a:cubicBezTo>
                  <a:cubicBezTo>
                    <a:pt x="144" y="144"/>
                    <a:pt x="147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3"/>
                    <a:pt x="45" y="139"/>
                    <a:pt x="62" y="139"/>
                  </a:cubicBezTo>
                  <a:cubicBezTo>
                    <a:pt x="96" y="139"/>
                    <a:pt x="110" y="116"/>
                    <a:pt x="110" y="102"/>
                  </a:cubicBezTo>
                  <a:lnTo>
                    <a:pt x="110" y="77"/>
                  </a:lnTo>
                  <a:cubicBezTo>
                    <a:pt x="90" y="91"/>
                    <a:pt x="31" y="77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19"/>
            <p:cNvSpPr>
              <a:spLocks noChangeArrowheads="1"/>
            </p:cNvSpPr>
            <p:nvPr/>
          </p:nvSpPr>
          <p:spPr bwMode="auto">
            <a:xfrm>
              <a:off x="7819431" y="5346121"/>
              <a:ext cx="48227" cy="59589"/>
            </a:xfrm>
            <a:custGeom>
              <a:avLst/>
              <a:gdLst>
                <a:gd name="T0" fmla="*/ 2147483646 w 134"/>
                <a:gd name="T1" fmla="*/ 2147483646 h 164"/>
                <a:gd name="T2" fmla="*/ 2147483646 w 134"/>
                <a:gd name="T3" fmla="*/ 2147483646 h 164"/>
                <a:gd name="T4" fmla="*/ 2147483646 w 134"/>
                <a:gd name="T5" fmla="*/ 0 h 164"/>
                <a:gd name="T6" fmla="*/ 2147483646 w 134"/>
                <a:gd name="T7" fmla="*/ 2147483646 h 164"/>
                <a:gd name="T8" fmla="*/ 2147483646 w 134"/>
                <a:gd name="T9" fmla="*/ 2147483646 h 164"/>
                <a:gd name="T10" fmla="*/ 2147483646 w 134"/>
                <a:gd name="T11" fmla="*/ 2147483646 h 164"/>
                <a:gd name="T12" fmla="*/ 2147483646 w 134"/>
                <a:gd name="T13" fmla="*/ 2147483646 h 164"/>
                <a:gd name="T14" fmla="*/ 2147483646 w 134"/>
                <a:gd name="T15" fmla="*/ 2147483646 h 164"/>
                <a:gd name="T16" fmla="*/ 2147483646 w 134"/>
                <a:gd name="T17" fmla="*/ 2147483646 h 164"/>
                <a:gd name="T18" fmla="*/ 2147483646 w 134"/>
                <a:gd name="T19" fmla="*/ 2147483646 h 164"/>
                <a:gd name="T20" fmla="*/ 0 w 134"/>
                <a:gd name="T21" fmla="*/ 2147483646 h 164"/>
                <a:gd name="T22" fmla="*/ 0 w 134"/>
                <a:gd name="T23" fmla="*/ 2147483646 h 164"/>
                <a:gd name="T24" fmla="*/ 2147483646 w 134"/>
                <a:gd name="T25" fmla="*/ 2147483646 h 1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34" h="164">
                  <a:moveTo>
                    <a:pt x="25" y="2"/>
                  </a:moveTo>
                  <a:lnTo>
                    <a:pt x="25" y="28"/>
                  </a:lnTo>
                  <a:cubicBezTo>
                    <a:pt x="37" y="8"/>
                    <a:pt x="54" y="0"/>
                    <a:pt x="76" y="0"/>
                  </a:cubicBezTo>
                  <a:cubicBezTo>
                    <a:pt x="119" y="0"/>
                    <a:pt x="133" y="25"/>
                    <a:pt x="133" y="59"/>
                  </a:cubicBezTo>
                  <a:lnTo>
                    <a:pt x="133" y="163"/>
                  </a:lnTo>
                  <a:lnTo>
                    <a:pt x="107" y="163"/>
                  </a:lnTo>
                  <a:lnTo>
                    <a:pt x="107" y="53"/>
                  </a:lnTo>
                  <a:cubicBezTo>
                    <a:pt x="107" y="33"/>
                    <a:pt x="96" y="22"/>
                    <a:pt x="73" y="22"/>
                  </a:cubicBezTo>
                  <a:cubicBezTo>
                    <a:pt x="42" y="22"/>
                    <a:pt x="25" y="45"/>
                    <a:pt x="25" y="73"/>
                  </a:cubicBezTo>
                  <a:lnTo>
                    <a:pt x="25" y="163"/>
                  </a:lnTo>
                  <a:lnTo>
                    <a:pt x="0" y="163"/>
                  </a:lnTo>
                  <a:lnTo>
                    <a:pt x="0" y="2"/>
                  </a:lnTo>
                  <a:lnTo>
                    <a:pt x="25" y="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120"/>
            <p:cNvSpPr>
              <a:spLocks noChangeArrowheads="1"/>
            </p:cNvSpPr>
            <p:nvPr/>
          </p:nvSpPr>
          <p:spPr bwMode="auto">
            <a:xfrm>
              <a:off x="7876542" y="5325835"/>
              <a:ext cx="54573" cy="81141"/>
            </a:xfrm>
            <a:custGeom>
              <a:avLst/>
              <a:gdLst>
                <a:gd name="T0" fmla="*/ 2147483646 w 151"/>
                <a:gd name="T1" fmla="*/ 2147483646 h 227"/>
                <a:gd name="T2" fmla="*/ 2147483646 w 151"/>
                <a:gd name="T3" fmla="*/ 2147483646 h 227"/>
                <a:gd name="T4" fmla="*/ 2147483646 w 151"/>
                <a:gd name="T5" fmla="*/ 2147483646 h 227"/>
                <a:gd name="T6" fmla="*/ 2147483646 w 151"/>
                <a:gd name="T7" fmla="*/ 2147483646 h 227"/>
                <a:gd name="T8" fmla="*/ 2147483646 w 151"/>
                <a:gd name="T9" fmla="*/ 2147483646 h 227"/>
                <a:gd name="T10" fmla="*/ 0 w 151"/>
                <a:gd name="T11" fmla="*/ 2147483646 h 227"/>
                <a:gd name="T12" fmla="*/ 2147483646 w 151"/>
                <a:gd name="T13" fmla="*/ 2147483646 h 227"/>
                <a:gd name="T14" fmla="*/ 2147483646 w 151"/>
                <a:gd name="T15" fmla="*/ 2147483646 h 227"/>
                <a:gd name="T16" fmla="*/ 2147483646 w 151"/>
                <a:gd name="T17" fmla="*/ 2147483646 h 227"/>
                <a:gd name="T18" fmla="*/ 2147483646 w 151"/>
                <a:gd name="T19" fmla="*/ 0 h 227"/>
                <a:gd name="T20" fmla="*/ 2147483646 w 151"/>
                <a:gd name="T21" fmla="*/ 0 h 227"/>
                <a:gd name="T22" fmla="*/ 2147483646 w 151"/>
                <a:gd name="T23" fmla="*/ 2147483646 h 227"/>
                <a:gd name="T24" fmla="*/ 2147483646 w 151"/>
                <a:gd name="T25" fmla="*/ 2147483646 h 227"/>
                <a:gd name="T26" fmla="*/ 2147483646 w 151"/>
                <a:gd name="T27" fmla="*/ 2147483646 h 227"/>
                <a:gd name="T28" fmla="*/ 2147483646 w 151"/>
                <a:gd name="T29" fmla="*/ 2147483646 h 227"/>
                <a:gd name="T30" fmla="*/ 2147483646 w 151"/>
                <a:gd name="T31" fmla="*/ 2147483646 h 227"/>
                <a:gd name="T32" fmla="*/ 2147483646 w 151"/>
                <a:gd name="T33" fmla="*/ 2147483646 h 2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1" h="227">
                  <a:moveTo>
                    <a:pt x="150" y="223"/>
                  </a:moveTo>
                  <a:lnTo>
                    <a:pt x="124" y="223"/>
                  </a:lnTo>
                  <a:lnTo>
                    <a:pt x="124" y="201"/>
                  </a:lnTo>
                  <a:cubicBezTo>
                    <a:pt x="116" y="218"/>
                    <a:pt x="96" y="226"/>
                    <a:pt x="73" y="226"/>
                  </a:cubicBezTo>
                  <a:cubicBezTo>
                    <a:pt x="26" y="226"/>
                    <a:pt x="0" y="186"/>
                    <a:pt x="0" y="141"/>
                  </a:cubicBezTo>
                  <a:cubicBezTo>
                    <a:pt x="0" y="96"/>
                    <a:pt x="26" y="57"/>
                    <a:pt x="73" y="57"/>
                  </a:cubicBezTo>
                  <a:cubicBezTo>
                    <a:pt x="90" y="57"/>
                    <a:pt x="113" y="62"/>
                    <a:pt x="124" y="82"/>
                  </a:cubicBezTo>
                  <a:lnTo>
                    <a:pt x="124" y="0"/>
                  </a:lnTo>
                  <a:lnTo>
                    <a:pt x="150" y="0"/>
                  </a:lnTo>
                  <a:lnTo>
                    <a:pt x="150" y="223"/>
                  </a:lnTo>
                  <a:close/>
                  <a:moveTo>
                    <a:pt x="76" y="203"/>
                  </a:moveTo>
                  <a:cubicBezTo>
                    <a:pt x="113" y="203"/>
                    <a:pt x="124" y="172"/>
                    <a:pt x="124" y="144"/>
                  </a:cubicBezTo>
                  <a:cubicBezTo>
                    <a:pt x="124" y="113"/>
                    <a:pt x="110" y="82"/>
                    <a:pt x="73" y="82"/>
                  </a:cubicBezTo>
                  <a:cubicBezTo>
                    <a:pt x="37" y="82"/>
                    <a:pt x="26" y="113"/>
                    <a:pt x="26" y="144"/>
                  </a:cubicBezTo>
                  <a:cubicBezTo>
                    <a:pt x="26" y="175"/>
                    <a:pt x="42" y="203"/>
                    <a:pt x="76" y="203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Freeform 121"/>
            <p:cNvSpPr>
              <a:spLocks noChangeArrowheads="1"/>
            </p:cNvSpPr>
            <p:nvPr/>
          </p:nvSpPr>
          <p:spPr bwMode="auto">
            <a:xfrm>
              <a:off x="7938729" y="5348656"/>
              <a:ext cx="55841" cy="59589"/>
            </a:xfrm>
            <a:custGeom>
              <a:avLst/>
              <a:gdLst>
                <a:gd name="T0" fmla="*/ 2147483646 w 154"/>
                <a:gd name="T1" fmla="*/ 2147483646 h 168"/>
                <a:gd name="T2" fmla="*/ 2147483646 w 154"/>
                <a:gd name="T3" fmla="*/ 2147483646 h 168"/>
                <a:gd name="T4" fmla="*/ 2147483646 w 154"/>
                <a:gd name="T5" fmla="*/ 2147483646 h 168"/>
                <a:gd name="T6" fmla="*/ 2147483646 w 154"/>
                <a:gd name="T7" fmla="*/ 2147483646 h 168"/>
                <a:gd name="T8" fmla="*/ 0 w 154"/>
                <a:gd name="T9" fmla="*/ 2147483646 h 168"/>
                <a:gd name="T10" fmla="*/ 2147483646 w 154"/>
                <a:gd name="T11" fmla="*/ 2147483646 h 168"/>
                <a:gd name="T12" fmla="*/ 2147483646 w 154"/>
                <a:gd name="T13" fmla="*/ 2147483646 h 168"/>
                <a:gd name="T14" fmla="*/ 2147483646 w 154"/>
                <a:gd name="T15" fmla="*/ 2147483646 h 168"/>
                <a:gd name="T16" fmla="*/ 2147483646 w 154"/>
                <a:gd name="T17" fmla="*/ 2147483646 h 168"/>
                <a:gd name="T18" fmla="*/ 2147483646 w 154"/>
                <a:gd name="T19" fmla="*/ 2147483646 h 168"/>
                <a:gd name="T20" fmla="*/ 2147483646 w 154"/>
                <a:gd name="T21" fmla="*/ 0 h 168"/>
                <a:gd name="T22" fmla="*/ 2147483646 w 154"/>
                <a:gd name="T23" fmla="*/ 2147483646 h 168"/>
                <a:gd name="T24" fmla="*/ 2147483646 w 154"/>
                <a:gd name="T25" fmla="*/ 2147483646 h 168"/>
                <a:gd name="T26" fmla="*/ 2147483646 w 154"/>
                <a:gd name="T27" fmla="*/ 2147483646 h 168"/>
                <a:gd name="T28" fmla="*/ 2147483646 w 154"/>
                <a:gd name="T29" fmla="*/ 2147483646 h 168"/>
                <a:gd name="T30" fmla="*/ 2147483646 w 154"/>
                <a:gd name="T31" fmla="*/ 2147483646 h 168"/>
                <a:gd name="T32" fmla="*/ 2147483646 w 154"/>
                <a:gd name="T33" fmla="*/ 2147483646 h 168"/>
                <a:gd name="T34" fmla="*/ 2147483646 w 154"/>
                <a:gd name="T35" fmla="*/ 2147483646 h 168"/>
                <a:gd name="T36" fmla="*/ 2147483646 w 154"/>
                <a:gd name="T37" fmla="*/ 2147483646 h 168"/>
                <a:gd name="T38" fmla="*/ 2147483646 w 154"/>
                <a:gd name="T39" fmla="*/ 2147483646 h 168"/>
                <a:gd name="T40" fmla="*/ 2147483646 w 154"/>
                <a:gd name="T41" fmla="*/ 2147483646 h 168"/>
                <a:gd name="T42" fmla="*/ 2147483646 w 154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4" h="168">
                  <a:moveTo>
                    <a:pt x="153" y="161"/>
                  </a:moveTo>
                  <a:cubicBezTo>
                    <a:pt x="147" y="164"/>
                    <a:pt x="142" y="167"/>
                    <a:pt x="133" y="167"/>
                  </a:cubicBezTo>
                  <a:cubicBezTo>
                    <a:pt x="119" y="167"/>
                    <a:pt x="111" y="158"/>
                    <a:pt x="111" y="141"/>
                  </a:cubicBezTo>
                  <a:cubicBezTo>
                    <a:pt x="96" y="158"/>
                    <a:pt x="77" y="167"/>
                    <a:pt x="54" y="167"/>
                  </a:cubicBezTo>
                  <a:cubicBezTo>
                    <a:pt x="26" y="167"/>
                    <a:pt x="0" y="153"/>
                    <a:pt x="0" y="122"/>
                  </a:cubicBezTo>
                  <a:cubicBezTo>
                    <a:pt x="0" y="85"/>
                    <a:pt x="29" y="77"/>
                    <a:pt x="54" y="71"/>
                  </a:cubicBezTo>
                  <a:cubicBezTo>
                    <a:pt x="82" y="65"/>
                    <a:pt x="108" y="68"/>
                    <a:pt x="108" y="48"/>
                  </a:cubicBezTo>
                  <a:cubicBezTo>
                    <a:pt x="108" y="26"/>
                    <a:pt x="88" y="23"/>
                    <a:pt x="71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6" y="54"/>
                  </a:lnTo>
                  <a:cubicBezTo>
                    <a:pt x="9" y="14"/>
                    <a:pt x="37" y="0"/>
                    <a:pt x="74" y="0"/>
                  </a:cubicBezTo>
                  <a:cubicBezTo>
                    <a:pt x="102" y="0"/>
                    <a:pt x="133" y="6"/>
                    <a:pt x="133" y="45"/>
                  </a:cubicBezTo>
                  <a:lnTo>
                    <a:pt x="133" y="127"/>
                  </a:lnTo>
                  <a:cubicBezTo>
                    <a:pt x="133" y="139"/>
                    <a:pt x="133" y="144"/>
                    <a:pt x="142" y="144"/>
                  </a:cubicBezTo>
                  <a:cubicBezTo>
                    <a:pt x="144" y="144"/>
                    <a:pt x="147" y="144"/>
                    <a:pt x="150" y="141"/>
                  </a:cubicBezTo>
                  <a:lnTo>
                    <a:pt x="150" y="161"/>
                  </a:lnTo>
                  <a:lnTo>
                    <a:pt x="153" y="161"/>
                  </a:lnTo>
                  <a:close/>
                  <a:moveTo>
                    <a:pt x="31" y="116"/>
                  </a:moveTo>
                  <a:cubicBezTo>
                    <a:pt x="31" y="133"/>
                    <a:pt x="46" y="139"/>
                    <a:pt x="63" y="139"/>
                  </a:cubicBezTo>
                  <a:cubicBezTo>
                    <a:pt x="96" y="139"/>
                    <a:pt x="111" y="116"/>
                    <a:pt x="111" y="102"/>
                  </a:cubicBezTo>
                  <a:lnTo>
                    <a:pt x="111" y="77"/>
                  </a:lnTo>
                  <a:cubicBezTo>
                    <a:pt x="91" y="91"/>
                    <a:pt x="31" y="77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Freeform 122"/>
            <p:cNvSpPr>
              <a:spLocks noChangeArrowheads="1"/>
            </p:cNvSpPr>
            <p:nvPr/>
          </p:nvSpPr>
          <p:spPr bwMode="auto">
            <a:xfrm>
              <a:off x="7999647" y="5325835"/>
              <a:ext cx="8883" cy="81141"/>
            </a:xfrm>
            <a:custGeom>
              <a:avLst/>
              <a:gdLst>
                <a:gd name="T0" fmla="*/ 0 w 26"/>
                <a:gd name="T1" fmla="*/ 0 h 224"/>
                <a:gd name="T2" fmla="*/ 2147483646 w 26"/>
                <a:gd name="T3" fmla="*/ 0 h 224"/>
                <a:gd name="T4" fmla="*/ 2147483646 w 26"/>
                <a:gd name="T5" fmla="*/ 2147483646 h 224"/>
                <a:gd name="T6" fmla="*/ 0 w 26"/>
                <a:gd name="T7" fmla="*/ 2147483646 h 224"/>
                <a:gd name="T8" fmla="*/ 0 w 26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224">
                  <a:moveTo>
                    <a:pt x="0" y="0"/>
                  </a:moveTo>
                  <a:lnTo>
                    <a:pt x="25" y="0"/>
                  </a:lnTo>
                  <a:lnTo>
                    <a:pt x="25" y="223"/>
                  </a:lnTo>
                  <a:lnTo>
                    <a:pt x="0" y="22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23"/>
            <p:cNvSpPr>
              <a:spLocks noChangeArrowheads="1"/>
            </p:cNvSpPr>
            <p:nvPr/>
          </p:nvSpPr>
          <p:spPr bwMode="auto">
            <a:xfrm>
              <a:off x="8017414" y="5348656"/>
              <a:ext cx="54572" cy="59589"/>
            </a:xfrm>
            <a:custGeom>
              <a:avLst/>
              <a:gdLst>
                <a:gd name="T0" fmla="*/ 2147483646 w 153"/>
                <a:gd name="T1" fmla="*/ 2147483646 h 168"/>
                <a:gd name="T2" fmla="*/ 2147483646 w 153"/>
                <a:gd name="T3" fmla="*/ 2147483646 h 168"/>
                <a:gd name="T4" fmla="*/ 2147483646 w 153"/>
                <a:gd name="T5" fmla="*/ 2147483646 h 168"/>
                <a:gd name="T6" fmla="*/ 2147483646 w 153"/>
                <a:gd name="T7" fmla="*/ 2147483646 h 168"/>
                <a:gd name="T8" fmla="*/ 0 w 153"/>
                <a:gd name="T9" fmla="*/ 2147483646 h 168"/>
                <a:gd name="T10" fmla="*/ 2147483646 w 153"/>
                <a:gd name="T11" fmla="*/ 2147483646 h 168"/>
                <a:gd name="T12" fmla="*/ 2147483646 w 153"/>
                <a:gd name="T13" fmla="*/ 2147483646 h 168"/>
                <a:gd name="T14" fmla="*/ 2147483646 w 153"/>
                <a:gd name="T15" fmla="*/ 2147483646 h 168"/>
                <a:gd name="T16" fmla="*/ 2147483646 w 153"/>
                <a:gd name="T17" fmla="*/ 2147483646 h 168"/>
                <a:gd name="T18" fmla="*/ 2147483646 w 153"/>
                <a:gd name="T19" fmla="*/ 2147483646 h 168"/>
                <a:gd name="T20" fmla="*/ 2147483646 w 153"/>
                <a:gd name="T21" fmla="*/ 0 h 168"/>
                <a:gd name="T22" fmla="*/ 2147483646 w 153"/>
                <a:gd name="T23" fmla="*/ 2147483646 h 168"/>
                <a:gd name="T24" fmla="*/ 2147483646 w 153"/>
                <a:gd name="T25" fmla="*/ 2147483646 h 168"/>
                <a:gd name="T26" fmla="*/ 2147483646 w 153"/>
                <a:gd name="T27" fmla="*/ 2147483646 h 168"/>
                <a:gd name="T28" fmla="*/ 2147483646 w 153"/>
                <a:gd name="T29" fmla="*/ 2147483646 h 168"/>
                <a:gd name="T30" fmla="*/ 2147483646 w 153"/>
                <a:gd name="T31" fmla="*/ 2147483646 h 168"/>
                <a:gd name="T32" fmla="*/ 2147483646 w 153"/>
                <a:gd name="T33" fmla="*/ 2147483646 h 168"/>
                <a:gd name="T34" fmla="*/ 2147483646 w 153"/>
                <a:gd name="T35" fmla="*/ 2147483646 h 168"/>
                <a:gd name="T36" fmla="*/ 2147483646 w 153"/>
                <a:gd name="T37" fmla="*/ 2147483646 h 168"/>
                <a:gd name="T38" fmla="*/ 2147483646 w 153"/>
                <a:gd name="T39" fmla="*/ 2147483646 h 168"/>
                <a:gd name="T40" fmla="*/ 2147483646 w 153"/>
                <a:gd name="T41" fmla="*/ 2147483646 h 168"/>
                <a:gd name="T42" fmla="*/ 2147483646 w 153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8">
                  <a:moveTo>
                    <a:pt x="152" y="161"/>
                  </a:moveTo>
                  <a:cubicBezTo>
                    <a:pt x="146" y="164"/>
                    <a:pt x="141" y="167"/>
                    <a:pt x="132" y="167"/>
                  </a:cubicBezTo>
                  <a:cubicBezTo>
                    <a:pt x="118" y="167"/>
                    <a:pt x="110" y="158"/>
                    <a:pt x="110" y="141"/>
                  </a:cubicBezTo>
                  <a:cubicBezTo>
                    <a:pt x="96" y="158"/>
                    <a:pt x="76" y="167"/>
                    <a:pt x="53" y="167"/>
                  </a:cubicBezTo>
                  <a:cubicBezTo>
                    <a:pt x="25" y="167"/>
                    <a:pt x="0" y="153"/>
                    <a:pt x="0" y="122"/>
                  </a:cubicBezTo>
                  <a:cubicBezTo>
                    <a:pt x="0" y="85"/>
                    <a:pt x="28" y="77"/>
                    <a:pt x="53" y="71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6"/>
                    <a:pt x="87" y="23"/>
                    <a:pt x="70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5" y="54"/>
                  </a:lnTo>
                  <a:cubicBezTo>
                    <a:pt x="8" y="14"/>
                    <a:pt x="36" y="0"/>
                    <a:pt x="73" y="0"/>
                  </a:cubicBezTo>
                  <a:cubicBezTo>
                    <a:pt x="101" y="0"/>
                    <a:pt x="132" y="6"/>
                    <a:pt x="132" y="45"/>
                  </a:cubicBezTo>
                  <a:lnTo>
                    <a:pt x="132" y="127"/>
                  </a:lnTo>
                  <a:cubicBezTo>
                    <a:pt x="132" y="139"/>
                    <a:pt x="132" y="144"/>
                    <a:pt x="141" y="144"/>
                  </a:cubicBezTo>
                  <a:cubicBezTo>
                    <a:pt x="144" y="144"/>
                    <a:pt x="146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3"/>
                    <a:pt x="45" y="139"/>
                    <a:pt x="62" y="139"/>
                  </a:cubicBezTo>
                  <a:cubicBezTo>
                    <a:pt x="96" y="139"/>
                    <a:pt x="110" y="116"/>
                    <a:pt x="110" y="102"/>
                  </a:cubicBezTo>
                  <a:lnTo>
                    <a:pt x="110" y="77"/>
                  </a:lnTo>
                  <a:cubicBezTo>
                    <a:pt x="90" y="91"/>
                    <a:pt x="31" y="77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124"/>
            <p:cNvSpPr>
              <a:spLocks noChangeArrowheads="1"/>
            </p:cNvSpPr>
            <p:nvPr/>
          </p:nvSpPr>
          <p:spPr bwMode="auto">
            <a:xfrm>
              <a:off x="8070717" y="5346121"/>
              <a:ext cx="55841" cy="81141"/>
            </a:xfrm>
            <a:custGeom>
              <a:avLst/>
              <a:gdLst>
                <a:gd name="T0" fmla="*/ 2147483646 w 154"/>
                <a:gd name="T1" fmla="*/ 2147483646 h 226"/>
                <a:gd name="T2" fmla="*/ 2147483646 w 154"/>
                <a:gd name="T3" fmla="*/ 2147483646 h 226"/>
                <a:gd name="T4" fmla="*/ 2147483646 w 154"/>
                <a:gd name="T5" fmla="*/ 2147483646 h 226"/>
                <a:gd name="T6" fmla="*/ 2147483646 w 154"/>
                <a:gd name="T7" fmla="*/ 2147483646 h 226"/>
                <a:gd name="T8" fmla="*/ 2147483646 w 154"/>
                <a:gd name="T9" fmla="*/ 2147483646 h 226"/>
                <a:gd name="T10" fmla="*/ 2147483646 w 154"/>
                <a:gd name="T11" fmla="*/ 2147483646 h 226"/>
                <a:gd name="T12" fmla="*/ 2147483646 w 154"/>
                <a:gd name="T13" fmla="*/ 2147483646 h 226"/>
                <a:gd name="T14" fmla="*/ 0 w 154"/>
                <a:gd name="T15" fmla="*/ 0 h 226"/>
                <a:gd name="T16" fmla="*/ 2147483646 w 154"/>
                <a:gd name="T17" fmla="*/ 0 h 226"/>
                <a:gd name="T18" fmla="*/ 2147483646 w 154"/>
                <a:gd name="T19" fmla="*/ 2147483646 h 226"/>
                <a:gd name="T20" fmla="*/ 2147483646 w 154"/>
                <a:gd name="T21" fmla="*/ 2147483646 h 226"/>
                <a:gd name="T22" fmla="*/ 2147483646 w 154"/>
                <a:gd name="T23" fmla="*/ 0 h 226"/>
                <a:gd name="T24" fmla="*/ 2147483646 w 154"/>
                <a:gd name="T25" fmla="*/ 0 h 226"/>
                <a:gd name="T26" fmla="*/ 2147483646 w 154"/>
                <a:gd name="T27" fmla="*/ 2147483646 h 2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4" h="226">
                  <a:moveTo>
                    <a:pt x="82" y="183"/>
                  </a:moveTo>
                  <a:cubicBezTo>
                    <a:pt x="71" y="214"/>
                    <a:pt x="59" y="225"/>
                    <a:pt x="34" y="225"/>
                  </a:cubicBezTo>
                  <a:cubicBezTo>
                    <a:pt x="28" y="225"/>
                    <a:pt x="23" y="225"/>
                    <a:pt x="17" y="222"/>
                  </a:cubicBezTo>
                  <a:lnTo>
                    <a:pt x="17" y="200"/>
                  </a:lnTo>
                  <a:cubicBezTo>
                    <a:pt x="23" y="203"/>
                    <a:pt x="28" y="203"/>
                    <a:pt x="31" y="203"/>
                  </a:cubicBezTo>
                  <a:cubicBezTo>
                    <a:pt x="42" y="203"/>
                    <a:pt x="48" y="197"/>
                    <a:pt x="54" y="189"/>
                  </a:cubicBezTo>
                  <a:lnTo>
                    <a:pt x="65" y="16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79" y="132"/>
                  </a:lnTo>
                  <a:lnTo>
                    <a:pt x="124" y="0"/>
                  </a:lnTo>
                  <a:lnTo>
                    <a:pt x="153" y="0"/>
                  </a:lnTo>
                  <a:lnTo>
                    <a:pt x="82" y="18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125"/>
            <p:cNvSpPr>
              <a:spLocks noChangeArrowheads="1"/>
            </p:cNvSpPr>
            <p:nvPr/>
          </p:nvSpPr>
          <p:spPr bwMode="auto">
            <a:xfrm>
              <a:off x="8157017" y="5325835"/>
              <a:ext cx="63456" cy="81141"/>
            </a:xfrm>
            <a:custGeom>
              <a:avLst/>
              <a:gdLst>
                <a:gd name="T0" fmla="*/ 2147483646 w 176"/>
                <a:gd name="T1" fmla="*/ 0 h 224"/>
                <a:gd name="T2" fmla="*/ 2147483646 w 176"/>
                <a:gd name="T3" fmla="*/ 0 h 224"/>
                <a:gd name="T4" fmla="*/ 2147483646 w 176"/>
                <a:gd name="T5" fmla="*/ 2147483646 h 224"/>
                <a:gd name="T6" fmla="*/ 2147483646 w 176"/>
                <a:gd name="T7" fmla="*/ 2147483646 h 224"/>
                <a:gd name="T8" fmla="*/ 2147483646 w 176"/>
                <a:gd name="T9" fmla="*/ 2147483646 h 224"/>
                <a:gd name="T10" fmla="*/ 2147483646 w 176"/>
                <a:gd name="T11" fmla="*/ 2147483646 h 224"/>
                <a:gd name="T12" fmla="*/ 2147483646 w 176"/>
                <a:gd name="T13" fmla="*/ 2147483646 h 224"/>
                <a:gd name="T14" fmla="*/ 2147483646 w 176"/>
                <a:gd name="T15" fmla="*/ 2147483646 h 224"/>
                <a:gd name="T16" fmla="*/ 0 w 176"/>
                <a:gd name="T17" fmla="*/ 2147483646 h 224"/>
                <a:gd name="T18" fmla="*/ 0 w 176"/>
                <a:gd name="T19" fmla="*/ 0 h 224"/>
                <a:gd name="T20" fmla="*/ 2147483646 w 176"/>
                <a:gd name="T21" fmla="*/ 0 h 224"/>
                <a:gd name="T22" fmla="*/ 2147483646 w 176"/>
                <a:gd name="T23" fmla="*/ 2147483646 h 224"/>
                <a:gd name="T24" fmla="*/ 2147483646 w 176"/>
                <a:gd name="T25" fmla="*/ 2147483646 h 224"/>
                <a:gd name="T26" fmla="*/ 2147483646 w 176"/>
                <a:gd name="T27" fmla="*/ 2147483646 h 224"/>
                <a:gd name="T28" fmla="*/ 2147483646 w 176"/>
                <a:gd name="T29" fmla="*/ 2147483646 h 224"/>
                <a:gd name="T30" fmla="*/ 2147483646 w 176"/>
                <a:gd name="T31" fmla="*/ 2147483646 h 224"/>
                <a:gd name="T32" fmla="*/ 2147483646 w 176"/>
                <a:gd name="T33" fmla="*/ 2147483646 h 224"/>
                <a:gd name="T34" fmla="*/ 2147483646 w 176"/>
                <a:gd name="T35" fmla="*/ 2147483646 h 224"/>
                <a:gd name="T36" fmla="*/ 2147483646 w 176"/>
                <a:gd name="T37" fmla="*/ 2147483646 h 224"/>
                <a:gd name="T38" fmla="*/ 2147483646 w 176"/>
                <a:gd name="T39" fmla="*/ 2147483646 h 224"/>
                <a:gd name="T40" fmla="*/ 2147483646 w 176"/>
                <a:gd name="T41" fmla="*/ 2147483646 h 224"/>
                <a:gd name="T42" fmla="*/ 2147483646 w 176"/>
                <a:gd name="T43" fmla="*/ 2147483646 h 224"/>
                <a:gd name="T44" fmla="*/ 2147483646 w 176"/>
                <a:gd name="T45" fmla="*/ 2147483646 h 22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6" h="224">
                  <a:moveTo>
                    <a:pt x="3" y="0"/>
                  </a:moveTo>
                  <a:lnTo>
                    <a:pt x="82" y="0"/>
                  </a:lnTo>
                  <a:cubicBezTo>
                    <a:pt x="102" y="0"/>
                    <a:pt x="127" y="1"/>
                    <a:pt x="141" y="9"/>
                  </a:cubicBezTo>
                  <a:cubicBezTo>
                    <a:pt x="155" y="18"/>
                    <a:pt x="167" y="34"/>
                    <a:pt x="167" y="54"/>
                  </a:cubicBezTo>
                  <a:cubicBezTo>
                    <a:pt x="167" y="76"/>
                    <a:pt x="155" y="96"/>
                    <a:pt x="133" y="105"/>
                  </a:cubicBezTo>
                  <a:cubicBezTo>
                    <a:pt x="161" y="110"/>
                    <a:pt x="175" y="130"/>
                    <a:pt x="175" y="158"/>
                  </a:cubicBezTo>
                  <a:cubicBezTo>
                    <a:pt x="175" y="189"/>
                    <a:pt x="153" y="223"/>
                    <a:pt x="107" y="223"/>
                  </a:cubicBezTo>
                  <a:lnTo>
                    <a:pt x="0" y="223"/>
                  </a:lnTo>
                  <a:lnTo>
                    <a:pt x="0" y="0"/>
                  </a:lnTo>
                  <a:lnTo>
                    <a:pt x="3" y="0"/>
                  </a:lnTo>
                  <a:close/>
                  <a:moveTo>
                    <a:pt x="31" y="96"/>
                  </a:moveTo>
                  <a:lnTo>
                    <a:pt x="90" y="96"/>
                  </a:lnTo>
                  <a:cubicBezTo>
                    <a:pt x="124" y="96"/>
                    <a:pt x="138" y="85"/>
                    <a:pt x="138" y="60"/>
                  </a:cubicBezTo>
                  <a:cubicBezTo>
                    <a:pt x="138" y="28"/>
                    <a:pt x="116" y="26"/>
                    <a:pt x="90" y="26"/>
                  </a:cubicBezTo>
                  <a:lnTo>
                    <a:pt x="31" y="26"/>
                  </a:lnTo>
                  <a:lnTo>
                    <a:pt x="31" y="96"/>
                  </a:lnTo>
                  <a:close/>
                  <a:moveTo>
                    <a:pt x="31" y="198"/>
                  </a:moveTo>
                  <a:lnTo>
                    <a:pt x="105" y="198"/>
                  </a:lnTo>
                  <a:cubicBezTo>
                    <a:pt x="130" y="198"/>
                    <a:pt x="147" y="184"/>
                    <a:pt x="147" y="158"/>
                  </a:cubicBezTo>
                  <a:cubicBezTo>
                    <a:pt x="147" y="130"/>
                    <a:pt x="124" y="122"/>
                    <a:pt x="99" y="122"/>
                  </a:cubicBezTo>
                  <a:lnTo>
                    <a:pt x="31" y="122"/>
                  </a:lnTo>
                  <a:lnTo>
                    <a:pt x="31" y="198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Freeform 126"/>
            <p:cNvSpPr>
              <a:spLocks noChangeArrowheads="1"/>
            </p:cNvSpPr>
            <p:nvPr/>
          </p:nvSpPr>
          <p:spPr bwMode="auto">
            <a:xfrm>
              <a:off x="8226819" y="5348656"/>
              <a:ext cx="54573" cy="59589"/>
            </a:xfrm>
            <a:custGeom>
              <a:avLst/>
              <a:gdLst>
                <a:gd name="T0" fmla="*/ 2147483646 w 153"/>
                <a:gd name="T1" fmla="*/ 2147483646 h 168"/>
                <a:gd name="T2" fmla="*/ 2147483646 w 153"/>
                <a:gd name="T3" fmla="*/ 2147483646 h 168"/>
                <a:gd name="T4" fmla="*/ 2147483646 w 153"/>
                <a:gd name="T5" fmla="*/ 2147483646 h 168"/>
                <a:gd name="T6" fmla="*/ 2147483646 w 153"/>
                <a:gd name="T7" fmla="*/ 2147483646 h 168"/>
                <a:gd name="T8" fmla="*/ 0 w 153"/>
                <a:gd name="T9" fmla="*/ 2147483646 h 168"/>
                <a:gd name="T10" fmla="*/ 2147483646 w 153"/>
                <a:gd name="T11" fmla="*/ 2147483646 h 168"/>
                <a:gd name="T12" fmla="*/ 2147483646 w 153"/>
                <a:gd name="T13" fmla="*/ 2147483646 h 168"/>
                <a:gd name="T14" fmla="*/ 2147483646 w 153"/>
                <a:gd name="T15" fmla="*/ 2147483646 h 168"/>
                <a:gd name="T16" fmla="*/ 2147483646 w 153"/>
                <a:gd name="T17" fmla="*/ 2147483646 h 168"/>
                <a:gd name="T18" fmla="*/ 2147483646 w 153"/>
                <a:gd name="T19" fmla="*/ 2147483646 h 168"/>
                <a:gd name="T20" fmla="*/ 2147483646 w 153"/>
                <a:gd name="T21" fmla="*/ 0 h 168"/>
                <a:gd name="T22" fmla="*/ 2147483646 w 153"/>
                <a:gd name="T23" fmla="*/ 2147483646 h 168"/>
                <a:gd name="T24" fmla="*/ 2147483646 w 153"/>
                <a:gd name="T25" fmla="*/ 2147483646 h 168"/>
                <a:gd name="T26" fmla="*/ 2147483646 w 153"/>
                <a:gd name="T27" fmla="*/ 2147483646 h 168"/>
                <a:gd name="T28" fmla="*/ 2147483646 w 153"/>
                <a:gd name="T29" fmla="*/ 2147483646 h 168"/>
                <a:gd name="T30" fmla="*/ 2147483646 w 153"/>
                <a:gd name="T31" fmla="*/ 2147483646 h 168"/>
                <a:gd name="T32" fmla="*/ 2147483646 w 153"/>
                <a:gd name="T33" fmla="*/ 2147483646 h 168"/>
                <a:gd name="T34" fmla="*/ 2147483646 w 153"/>
                <a:gd name="T35" fmla="*/ 2147483646 h 168"/>
                <a:gd name="T36" fmla="*/ 2147483646 w 153"/>
                <a:gd name="T37" fmla="*/ 2147483646 h 168"/>
                <a:gd name="T38" fmla="*/ 2147483646 w 153"/>
                <a:gd name="T39" fmla="*/ 2147483646 h 168"/>
                <a:gd name="T40" fmla="*/ 2147483646 w 153"/>
                <a:gd name="T41" fmla="*/ 2147483646 h 168"/>
                <a:gd name="T42" fmla="*/ 2147483646 w 153"/>
                <a:gd name="T43" fmla="*/ 2147483646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8">
                  <a:moveTo>
                    <a:pt x="152" y="161"/>
                  </a:moveTo>
                  <a:cubicBezTo>
                    <a:pt x="147" y="164"/>
                    <a:pt x="141" y="167"/>
                    <a:pt x="133" y="167"/>
                  </a:cubicBezTo>
                  <a:cubicBezTo>
                    <a:pt x="119" y="167"/>
                    <a:pt x="110" y="158"/>
                    <a:pt x="110" y="141"/>
                  </a:cubicBezTo>
                  <a:cubicBezTo>
                    <a:pt x="96" y="158"/>
                    <a:pt x="76" y="167"/>
                    <a:pt x="54" y="167"/>
                  </a:cubicBezTo>
                  <a:cubicBezTo>
                    <a:pt x="25" y="167"/>
                    <a:pt x="0" y="153"/>
                    <a:pt x="0" y="122"/>
                  </a:cubicBezTo>
                  <a:cubicBezTo>
                    <a:pt x="0" y="85"/>
                    <a:pt x="28" y="77"/>
                    <a:pt x="54" y="71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6"/>
                    <a:pt x="88" y="23"/>
                    <a:pt x="71" y="23"/>
                  </a:cubicBezTo>
                  <a:cubicBezTo>
                    <a:pt x="48" y="23"/>
                    <a:pt x="31" y="29"/>
                    <a:pt x="31" y="54"/>
                  </a:cubicBezTo>
                  <a:lnTo>
                    <a:pt x="6" y="54"/>
                  </a:lnTo>
                  <a:cubicBezTo>
                    <a:pt x="9" y="14"/>
                    <a:pt x="37" y="0"/>
                    <a:pt x="73" y="0"/>
                  </a:cubicBezTo>
                  <a:cubicBezTo>
                    <a:pt x="102" y="0"/>
                    <a:pt x="133" y="6"/>
                    <a:pt x="133" y="45"/>
                  </a:cubicBezTo>
                  <a:lnTo>
                    <a:pt x="133" y="127"/>
                  </a:lnTo>
                  <a:cubicBezTo>
                    <a:pt x="133" y="139"/>
                    <a:pt x="133" y="144"/>
                    <a:pt x="141" y="144"/>
                  </a:cubicBezTo>
                  <a:cubicBezTo>
                    <a:pt x="144" y="144"/>
                    <a:pt x="147" y="144"/>
                    <a:pt x="150" y="141"/>
                  </a:cubicBezTo>
                  <a:lnTo>
                    <a:pt x="150" y="161"/>
                  </a:lnTo>
                  <a:lnTo>
                    <a:pt x="152" y="161"/>
                  </a:lnTo>
                  <a:close/>
                  <a:moveTo>
                    <a:pt x="28" y="116"/>
                  </a:moveTo>
                  <a:cubicBezTo>
                    <a:pt x="28" y="133"/>
                    <a:pt x="42" y="139"/>
                    <a:pt x="59" y="139"/>
                  </a:cubicBezTo>
                  <a:cubicBezTo>
                    <a:pt x="93" y="139"/>
                    <a:pt x="107" y="116"/>
                    <a:pt x="107" y="102"/>
                  </a:cubicBezTo>
                  <a:lnTo>
                    <a:pt x="107" y="77"/>
                  </a:lnTo>
                  <a:cubicBezTo>
                    <a:pt x="88" y="91"/>
                    <a:pt x="28" y="77"/>
                    <a:pt x="28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Freeform 127"/>
            <p:cNvSpPr>
              <a:spLocks noChangeArrowheads="1"/>
            </p:cNvSpPr>
            <p:nvPr/>
          </p:nvSpPr>
          <p:spPr bwMode="auto">
            <a:xfrm>
              <a:off x="8280122" y="5346121"/>
              <a:ext cx="55841" cy="81141"/>
            </a:xfrm>
            <a:custGeom>
              <a:avLst/>
              <a:gdLst>
                <a:gd name="T0" fmla="*/ 2147483646 w 153"/>
                <a:gd name="T1" fmla="*/ 2147483646 h 226"/>
                <a:gd name="T2" fmla="*/ 2147483646 w 153"/>
                <a:gd name="T3" fmla="*/ 2147483646 h 226"/>
                <a:gd name="T4" fmla="*/ 2147483646 w 153"/>
                <a:gd name="T5" fmla="*/ 2147483646 h 226"/>
                <a:gd name="T6" fmla="*/ 2147483646 w 153"/>
                <a:gd name="T7" fmla="*/ 2147483646 h 226"/>
                <a:gd name="T8" fmla="*/ 2147483646 w 153"/>
                <a:gd name="T9" fmla="*/ 2147483646 h 226"/>
                <a:gd name="T10" fmla="*/ 2147483646 w 153"/>
                <a:gd name="T11" fmla="*/ 2147483646 h 226"/>
                <a:gd name="T12" fmla="*/ 2147483646 w 153"/>
                <a:gd name="T13" fmla="*/ 2147483646 h 226"/>
                <a:gd name="T14" fmla="*/ 0 w 153"/>
                <a:gd name="T15" fmla="*/ 0 h 226"/>
                <a:gd name="T16" fmla="*/ 2147483646 w 153"/>
                <a:gd name="T17" fmla="*/ 0 h 226"/>
                <a:gd name="T18" fmla="*/ 2147483646 w 153"/>
                <a:gd name="T19" fmla="*/ 2147483646 h 226"/>
                <a:gd name="T20" fmla="*/ 2147483646 w 153"/>
                <a:gd name="T21" fmla="*/ 2147483646 h 226"/>
                <a:gd name="T22" fmla="*/ 2147483646 w 153"/>
                <a:gd name="T23" fmla="*/ 0 h 226"/>
                <a:gd name="T24" fmla="*/ 2147483646 w 153"/>
                <a:gd name="T25" fmla="*/ 0 h 226"/>
                <a:gd name="T26" fmla="*/ 2147483646 w 153"/>
                <a:gd name="T27" fmla="*/ 2147483646 h 22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53" h="226">
                  <a:moveTo>
                    <a:pt x="82" y="183"/>
                  </a:moveTo>
                  <a:cubicBezTo>
                    <a:pt x="70" y="214"/>
                    <a:pt x="59" y="225"/>
                    <a:pt x="34" y="225"/>
                  </a:cubicBezTo>
                  <a:cubicBezTo>
                    <a:pt x="28" y="225"/>
                    <a:pt x="22" y="225"/>
                    <a:pt x="17" y="222"/>
                  </a:cubicBezTo>
                  <a:lnTo>
                    <a:pt x="17" y="200"/>
                  </a:lnTo>
                  <a:cubicBezTo>
                    <a:pt x="22" y="203"/>
                    <a:pt x="28" y="203"/>
                    <a:pt x="31" y="203"/>
                  </a:cubicBezTo>
                  <a:cubicBezTo>
                    <a:pt x="42" y="203"/>
                    <a:pt x="48" y="197"/>
                    <a:pt x="53" y="189"/>
                  </a:cubicBezTo>
                  <a:lnTo>
                    <a:pt x="65" y="160"/>
                  </a:lnTo>
                  <a:lnTo>
                    <a:pt x="0" y="0"/>
                  </a:lnTo>
                  <a:lnTo>
                    <a:pt x="31" y="0"/>
                  </a:lnTo>
                  <a:lnTo>
                    <a:pt x="79" y="132"/>
                  </a:lnTo>
                  <a:lnTo>
                    <a:pt x="124" y="0"/>
                  </a:lnTo>
                  <a:lnTo>
                    <a:pt x="152" y="0"/>
                  </a:lnTo>
                  <a:lnTo>
                    <a:pt x="82" y="18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128"/>
            <p:cNvSpPr>
              <a:spLocks noChangeArrowheads="1"/>
            </p:cNvSpPr>
            <p:nvPr/>
          </p:nvSpPr>
          <p:spPr bwMode="auto">
            <a:xfrm>
              <a:off x="7434888" y="5458958"/>
              <a:ext cx="53303" cy="81141"/>
            </a:xfrm>
            <a:custGeom>
              <a:avLst/>
              <a:gdLst>
                <a:gd name="T0" fmla="*/ 0 w 148"/>
                <a:gd name="T1" fmla="*/ 0 h 224"/>
                <a:gd name="T2" fmla="*/ 2147483646 w 148"/>
                <a:gd name="T3" fmla="*/ 0 h 224"/>
                <a:gd name="T4" fmla="*/ 2147483646 w 148"/>
                <a:gd name="T5" fmla="*/ 2147483646 h 224"/>
                <a:gd name="T6" fmla="*/ 2147483646 w 148"/>
                <a:gd name="T7" fmla="*/ 2147483646 h 224"/>
                <a:gd name="T8" fmla="*/ 2147483646 w 148"/>
                <a:gd name="T9" fmla="*/ 2147483646 h 224"/>
                <a:gd name="T10" fmla="*/ 0 w 148"/>
                <a:gd name="T11" fmla="*/ 2147483646 h 224"/>
                <a:gd name="T12" fmla="*/ 0 w 148"/>
                <a:gd name="T13" fmla="*/ 0 h 2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8" h="224">
                  <a:moveTo>
                    <a:pt x="0" y="0"/>
                  </a:moveTo>
                  <a:lnTo>
                    <a:pt x="28" y="0"/>
                  </a:lnTo>
                  <a:lnTo>
                    <a:pt x="28" y="197"/>
                  </a:lnTo>
                  <a:lnTo>
                    <a:pt x="147" y="197"/>
                  </a:lnTo>
                  <a:lnTo>
                    <a:pt x="147" y="223"/>
                  </a:lnTo>
                  <a:lnTo>
                    <a:pt x="0" y="22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129"/>
            <p:cNvSpPr>
              <a:spLocks noChangeArrowheads="1"/>
            </p:cNvSpPr>
            <p:nvPr/>
          </p:nvSpPr>
          <p:spPr bwMode="auto">
            <a:xfrm>
              <a:off x="7489460" y="5483047"/>
              <a:ext cx="55841" cy="60856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7" y="163"/>
                    <a:pt x="141" y="166"/>
                    <a:pt x="133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6" y="158"/>
                    <a:pt x="76" y="166"/>
                    <a:pt x="54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4" y="70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8" y="22"/>
                    <a:pt x="31" y="28"/>
                    <a:pt x="31" y="53"/>
                  </a:cubicBezTo>
                  <a:lnTo>
                    <a:pt x="6" y="53"/>
                  </a:lnTo>
                  <a:cubicBezTo>
                    <a:pt x="8" y="14"/>
                    <a:pt x="37" y="0"/>
                    <a:pt x="73" y="0"/>
                  </a:cubicBezTo>
                  <a:cubicBezTo>
                    <a:pt x="102" y="0"/>
                    <a:pt x="133" y="5"/>
                    <a:pt x="133" y="45"/>
                  </a:cubicBezTo>
                  <a:lnTo>
                    <a:pt x="133" y="127"/>
                  </a:lnTo>
                  <a:cubicBezTo>
                    <a:pt x="133" y="138"/>
                    <a:pt x="133" y="144"/>
                    <a:pt x="141" y="144"/>
                  </a:cubicBezTo>
                  <a:cubicBezTo>
                    <a:pt x="144" y="144"/>
                    <a:pt x="147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28" y="116"/>
                  </a:moveTo>
                  <a:cubicBezTo>
                    <a:pt x="28" y="132"/>
                    <a:pt x="42" y="138"/>
                    <a:pt x="59" y="138"/>
                  </a:cubicBezTo>
                  <a:cubicBezTo>
                    <a:pt x="93" y="138"/>
                    <a:pt x="107" y="116"/>
                    <a:pt x="107" y="101"/>
                  </a:cubicBezTo>
                  <a:lnTo>
                    <a:pt x="107" y="76"/>
                  </a:lnTo>
                  <a:cubicBezTo>
                    <a:pt x="87" y="90"/>
                    <a:pt x="28" y="76"/>
                    <a:pt x="28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130"/>
            <p:cNvSpPr>
              <a:spLocks noChangeArrowheads="1"/>
            </p:cNvSpPr>
            <p:nvPr/>
          </p:nvSpPr>
          <p:spPr bwMode="auto">
            <a:xfrm>
              <a:off x="7550378" y="5481779"/>
              <a:ext cx="49495" cy="59588"/>
            </a:xfrm>
            <a:custGeom>
              <a:avLst/>
              <a:gdLst>
                <a:gd name="T0" fmla="*/ 2147483646 w 136"/>
                <a:gd name="T1" fmla="*/ 2147483646 h 167"/>
                <a:gd name="T2" fmla="*/ 2147483646 w 136"/>
                <a:gd name="T3" fmla="*/ 2147483646 h 167"/>
                <a:gd name="T4" fmla="*/ 0 w 136"/>
                <a:gd name="T5" fmla="*/ 2147483646 h 167"/>
                <a:gd name="T6" fmla="*/ 2147483646 w 136"/>
                <a:gd name="T7" fmla="*/ 0 h 167"/>
                <a:gd name="T8" fmla="*/ 2147483646 w 136"/>
                <a:gd name="T9" fmla="*/ 2147483646 h 167"/>
                <a:gd name="T10" fmla="*/ 2147483646 w 136"/>
                <a:gd name="T11" fmla="*/ 2147483646 h 167"/>
                <a:gd name="T12" fmla="*/ 2147483646 w 136"/>
                <a:gd name="T13" fmla="*/ 2147483646 h 167"/>
                <a:gd name="T14" fmla="*/ 2147483646 w 136"/>
                <a:gd name="T15" fmla="*/ 2147483646 h 167"/>
                <a:gd name="T16" fmla="*/ 2147483646 w 136"/>
                <a:gd name="T17" fmla="*/ 2147483646 h 167"/>
                <a:gd name="T18" fmla="*/ 2147483646 w 136"/>
                <a:gd name="T19" fmla="*/ 2147483646 h 167"/>
                <a:gd name="T20" fmla="*/ 2147483646 w 136"/>
                <a:gd name="T21" fmla="*/ 2147483646 h 167"/>
                <a:gd name="T22" fmla="*/ 0 w 136"/>
                <a:gd name="T23" fmla="*/ 2147483646 h 167"/>
                <a:gd name="T24" fmla="*/ 2147483646 w 136"/>
                <a:gd name="T25" fmla="*/ 2147483646 h 167"/>
                <a:gd name="T26" fmla="*/ 2147483646 w 136"/>
                <a:gd name="T27" fmla="*/ 2147483646 h 1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6" h="167">
                  <a:moveTo>
                    <a:pt x="64" y="144"/>
                  </a:moveTo>
                  <a:cubicBezTo>
                    <a:pt x="81" y="144"/>
                    <a:pt x="104" y="141"/>
                    <a:pt x="104" y="121"/>
                  </a:cubicBezTo>
                  <a:cubicBezTo>
                    <a:pt x="104" y="79"/>
                    <a:pt x="0" y="107"/>
                    <a:pt x="0" y="45"/>
                  </a:cubicBezTo>
                  <a:cubicBezTo>
                    <a:pt x="0" y="14"/>
                    <a:pt x="31" y="0"/>
                    <a:pt x="59" y="0"/>
                  </a:cubicBezTo>
                  <a:cubicBezTo>
                    <a:pt x="96" y="0"/>
                    <a:pt x="121" y="11"/>
                    <a:pt x="124" y="51"/>
                  </a:cubicBezTo>
                  <a:lnTo>
                    <a:pt x="98" y="51"/>
                  </a:lnTo>
                  <a:cubicBezTo>
                    <a:pt x="96" y="31"/>
                    <a:pt x="79" y="23"/>
                    <a:pt x="62" y="23"/>
                  </a:cubicBezTo>
                  <a:cubicBezTo>
                    <a:pt x="45" y="23"/>
                    <a:pt x="28" y="28"/>
                    <a:pt x="28" y="42"/>
                  </a:cubicBezTo>
                  <a:cubicBezTo>
                    <a:pt x="28" y="62"/>
                    <a:pt x="56" y="66"/>
                    <a:pt x="81" y="71"/>
                  </a:cubicBezTo>
                  <a:cubicBezTo>
                    <a:pt x="107" y="77"/>
                    <a:pt x="135" y="85"/>
                    <a:pt x="135" y="116"/>
                  </a:cubicBezTo>
                  <a:cubicBezTo>
                    <a:pt x="135" y="155"/>
                    <a:pt x="98" y="166"/>
                    <a:pt x="67" y="166"/>
                  </a:cubicBezTo>
                  <a:cubicBezTo>
                    <a:pt x="31" y="166"/>
                    <a:pt x="0" y="152"/>
                    <a:pt x="0" y="113"/>
                  </a:cubicBezTo>
                  <a:lnTo>
                    <a:pt x="22" y="113"/>
                  </a:lnTo>
                  <a:cubicBezTo>
                    <a:pt x="22" y="135"/>
                    <a:pt x="45" y="144"/>
                    <a:pt x="64" y="144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Freeform 131"/>
            <p:cNvSpPr>
              <a:spLocks noChangeArrowheads="1"/>
            </p:cNvSpPr>
            <p:nvPr/>
          </p:nvSpPr>
          <p:spPr bwMode="auto">
            <a:xfrm>
              <a:off x="7622717" y="5458958"/>
              <a:ext cx="68532" cy="81141"/>
            </a:xfrm>
            <a:custGeom>
              <a:avLst/>
              <a:gdLst>
                <a:gd name="T0" fmla="*/ 2147483646 w 190"/>
                <a:gd name="T1" fmla="*/ 2147483646 h 224"/>
                <a:gd name="T2" fmla="*/ 2147483646 w 190"/>
                <a:gd name="T3" fmla="*/ 2147483646 h 224"/>
                <a:gd name="T4" fmla="*/ 0 w 190"/>
                <a:gd name="T5" fmla="*/ 0 h 224"/>
                <a:gd name="T6" fmla="*/ 2147483646 w 190"/>
                <a:gd name="T7" fmla="*/ 0 h 224"/>
                <a:gd name="T8" fmla="*/ 2147483646 w 190"/>
                <a:gd name="T9" fmla="*/ 2147483646 h 224"/>
                <a:gd name="T10" fmla="*/ 2147483646 w 190"/>
                <a:gd name="T11" fmla="*/ 2147483646 h 224"/>
                <a:gd name="T12" fmla="*/ 2147483646 w 190"/>
                <a:gd name="T13" fmla="*/ 0 h 224"/>
                <a:gd name="T14" fmla="*/ 2147483646 w 190"/>
                <a:gd name="T15" fmla="*/ 0 h 224"/>
                <a:gd name="T16" fmla="*/ 2147483646 w 190"/>
                <a:gd name="T17" fmla="*/ 2147483646 h 2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0" h="224">
                  <a:moveTo>
                    <a:pt x="112" y="223"/>
                  </a:moveTo>
                  <a:lnTo>
                    <a:pt x="79" y="223"/>
                  </a:lnTo>
                  <a:lnTo>
                    <a:pt x="0" y="0"/>
                  </a:lnTo>
                  <a:lnTo>
                    <a:pt x="31" y="0"/>
                  </a:lnTo>
                  <a:lnTo>
                    <a:pt x="93" y="192"/>
                  </a:lnTo>
                  <a:lnTo>
                    <a:pt x="158" y="0"/>
                  </a:lnTo>
                  <a:lnTo>
                    <a:pt x="189" y="0"/>
                  </a:lnTo>
                  <a:lnTo>
                    <a:pt x="112" y="22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Freeform 132"/>
            <p:cNvSpPr>
              <a:spLocks noChangeArrowheads="1"/>
            </p:cNvSpPr>
            <p:nvPr/>
          </p:nvSpPr>
          <p:spPr bwMode="auto">
            <a:xfrm>
              <a:off x="7695058" y="5480511"/>
              <a:ext cx="53303" cy="60856"/>
            </a:xfrm>
            <a:custGeom>
              <a:avLst/>
              <a:gdLst>
                <a:gd name="T0" fmla="*/ 2147483646 w 151"/>
                <a:gd name="T1" fmla="*/ 2147483646 h 170"/>
                <a:gd name="T2" fmla="*/ 0 w 151"/>
                <a:gd name="T3" fmla="*/ 2147483646 h 170"/>
                <a:gd name="T4" fmla="*/ 2147483646 w 151"/>
                <a:gd name="T5" fmla="*/ 0 h 170"/>
                <a:gd name="T6" fmla="*/ 2147483646 w 151"/>
                <a:gd name="T7" fmla="*/ 2147483646 h 170"/>
                <a:gd name="T8" fmla="*/ 2147483646 w 151"/>
                <a:gd name="T9" fmla="*/ 2147483646 h 170"/>
                <a:gd name="T10" fmla="*/ 2147483646 w 151"/>
                <a:gd name="T11" fmla="*/ 2147483646 h 170"/>
                <a:gd name="T12" fmla="*/ 2147483646 w 151"/>
                <a:gd name="T13" fmla="*/ 2147483646 h 170"/>
                <a:gd name="T14" fmla="*/ 2147483646 w 151"/>
                <a:gd name="T15" fmla="*/ 2147483646 h 170"/>
                <a:gd name="T16" fmla="*/ 2147483646 w 151"/>
                <a:gd name="T17" fmla="*/ 2147483646 h 170"/>
                <a:gd name="T18" fmla="*/ 2147483646 w 151"/>
                <a:gd name="T19" fmla="*/ 2147483646 h 170"/>
                <a:gd name="T20" fmla="*/ 2147483646 w 151"/>
                <a:gd name="T21" fmla="*/ 2147483646 h 170"/>
                <a:gd name="T22" fmla="*/ 2147483646 w 151"/>
                <a:gd name="T23" fmla="*/ 2147483646 h 170"/>
                <a:gd name="T24" fmla="*/ 2147483646 w 151"/>
                <a:gd name="T25" fmla="*/ 2147483646 h 1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170">
                  <a:moveTo>
                    <a:pt x="76" y="169"/>
                  </a:moveTo>
                  <a:cubicBezTo>
                    <a:pt x="26" y="169"/>
                    <a:pt x="0" y="133"/>
                    <a:pt x="0" y="85"/>
                  </a:cubicBezTo>
                  <a:cubicBezTo>
                    <a:pt x="0" y="37"/>
                    <a:pt x="31" y="0"/>
                    <a:pt x="76" y="0"/>
                  </a:cubicBezTo>
                  <a:cubicBezTo>
                    <a:pt x="133" y="0"/>
                    <a:pt x="150" y="54"/>
                    <a:pt x="150" y="93"/>
                  </a:cubicBezTo>
                  <a:lnTo>
                    <a:pt x="28" y="93"/>
                  </a:lnTo>
                  <a:cubicBezTo>
                    <a:pt x="28" y="122"/>
                    <a:pt x="42" y="147"/>
                    <a:pt x="79" y="147"/>
                  </a:cubicBezTo>
                  <a:cubicBezTo>
                    <a:pt x="102" y="147"/>
                    <a:pt x="116" y="136"/>
                    <a:pt x="121" y="116"/>
                  </a:cubicBezTo>
                  <a:lnTo>
                    <a:pt x="144" y="116"/>
                  </a:lnTo>
                  <a:cubicBezTo>
                    <a:pt x="136" y="153"/>
                    <a:pt x="113" y="169"/>
                    <a:pt x="76" y="169"/>
                  </a:cubicBezTo>
                  <a:close/>
                  <a:moveTo>
                    <a:pt x="119" y="71"/>
                  </a:moveTo>
                  <a:cubicBezTo>
                    <a:pt x="116" y="45"/>
                    <a:pt x="99" y="26"/>
                    <a:pt x="74" y="26"/>
                  </a:cubicBezTo>
                  <a:cubicBezTo>
                    <a:pt x="45" y="26"/>
                    <a:pt x="28" y="45"/>
                    <a:pt x="28" y="71"/>
                  </a:cubicBezTo>
                  <a:lnTo>
                    <a:pt x="119" y="7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Freeform 133"/>
            <p:cNvSpPr>
              <a:spLocks noChangeArrowheads="1"/>
            </p:cNvSpPr>
            <p:nvPr/>
          </p:nvSpPr>
          <p:spPr bwMode="auto">
            <a:xfrm>
              <a:off x="7753437" y="5477975"/>
              <a:ext cx="53303" cy="86213"/>
            </a:xfrm>
            <a:custGeom>
              <a:avLst/>
              <a:gdLst>
                <a:gd name="T0" fmla="*/ 2147483646 w 148"/>
                <a:gd name="T1" fmla="*/ 2147483646 h 236"/>
                <a:gd name="T2" fmla="*/ 2147483646 w 148"/>
                <a:gd name="T3" fmla="*/ 2147483646 h 236"/>
                <a:gd name="T4" fmla="*/ 2147483646 w 148"/>
                <a:gd name="T5" fmla="*/ 2147483646 h 236"/>
                <a:gd name="T6" fmla="*/ 2147483646 w 148"/>
                <a:gd name="T7" fmla="*/ 2147483646 h 236"/>
                <a:gd name="T8" fmla="*/ 2147483646 w 148"/>
                <a:gd name="T9" fmla="*/ 2147483646 h 236"/>
                <a:gd name="T10" fmla="*/ 2147483646 w 148"/>
                <a:gd name="T11" fmla="*/ 2147483646 h 236"/>
                <a:gd name="T12" fmla="*/ 2147483646 w 148"/>
                <a:gd name="T13" fmla="*/ 2147483646 h 236"/>
                <a:gd name="T14" fmla="*/ 0 w 148"/>
                <a:gd name="T15" fmla="*/ 2147483646 h 236"/>
                <a:gd name="T16" fmla="*/ 2147483646 w 148"/>
                <a:gd name="T17" fmla="*/ 0 h 236"/>
                <a:gd name="T18" fmla="*/ 2147483646 w 148"/>
                <a:gd name="T19" fmla="*/ 2147483646 h 236"/>
                <a:gd name="T20" fmla="*/ 2147483646 w 148"/>
                <a:gd name="T21" fmla="*/ 2147483646 h 236"/>
                <a:gd name="T22" fmla="*/ 2147483646 w 148"/>
                <a:gd name="T23" fmla="*/ 2147483646 h 236"/>
                <a:gd name="T24" fmla="*/ 2147483646 w 148"/>
                <a:gd name="T25" fmla="*/ 2147483646 h 236"/>
                <a:gd name="T26" fmla="*/ 2147483646 w 148"/>
                <a:gd name="T27" fmla="*/ 2147483646 h 236"/>
                <a:gd name="T28" fmla="*/ 2147483646 w 148"/>
                <a:gd name="T29" fmla="*/ 2147483646 h 236"/>
                <a:gd name="T30" fmla="*/ 2147483646 w 148"/>
                <a:gd name="T31" fmla="*/ 2147483646 h 236"/>
                <a:gd name="T32" fmla="*/ 2147483646 w 148"/>
                <a:gd name="T33" fmla="*/ 2147483646 h 236"/>
                <a:gd name="T34" fmla="*/ 2147483646 w 148"/>
                <a:gd name="T35" fmla="*/ 2147483646 h 236"/>
                <a:gd name="T36" fmla="*/ 2147483646 w 148"/>
                <a:gd name="T37" fmla="*/ 2147483646 h 2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" h="236">
                  <a:moveTo>
                    <a:pt x="73" y="235"/>
                  </a:moveTo>
                  <a:cubicBezTo>
                    <a:pt x="42" y="235"/>
                    <a:pt x="8" y="223"/>
                    <a:pt x="6" y="187"/>
                  </a:cubicBezTo>
                  <a:lnTo>
                    <a:pt x="31" y="187"/>
                  </a:lnTo>
                  <a:cubicBezTo>
                    <a:pt x="31" y="206"/>
                    <a:pt x="56" y="212"/>
                    <a:pt x="73" y="212"/>
                  </a:cubicBezTo>
                  <a:cubicBezTo>
                    <a:pt x="107" y="212"/>
                    <a:pt x="121" y="187"/>
                    <a:pt x="121" y="150"/>
                  </a:cubicBezTo>
                  <a:lnTo>
                    <a:pt x="121" y="139"/>
                  </a:lnTo>
                  <a:cubicBezTo>
                    <a:pt x="113" y="158"/>
                    <a:pt x="93" y="167"/>
                    <a:pt x="71" y="167"/>
                  </a:cubicBezTo>
                  <a:cubicBezTo>
                    <a:pt x="23" y="167"/>
                    <a:pt x="0" y="130"/>
                    <a:pt x="0" y="85"/>
                  </a:cubicBezTo>
                  <a:cubicBezTo>
                    <a:pt x="0" y="48"/>
                    <a:pt x="17" y="0"/>
                    <a:pt x="73" y="0"/>
                  </a:cubicBezTo>
                  <a:cubicBezTo>
                    <a:pt x="93" y="0"/>
                    <a:pt x="113" y="9"/>
                    <a:pt x="121" y="26"/>
                  </a:cubicBezTo>
                  <a:lnTo>
                    <a:pt x="121" y="3"/>
                  </a:lnTo>
                  <a:lnTo>
                    <a:pt x="147" y="3"/>
                  </a:lnTo>
                  <a:lnTo>
                    <a:pt x="147" y="156"/>
                  </a:lnTo>
                  <a:cubicBezTo>
                    <a:pt x="147" y="209"/>
                    <a:pt x="124" y="235"/>
                    <a:pt x="73" y="235"/>
                  </a:cubicBezTo>
                  <a:close/>
                  <a:moveTo>
                    <a:pt x="121" y="85"/>
                  </a:moveTo>
                  <a:cubicBezTo>
                    <a:pt x="121" y="57"/>
                    <a:pt x="110" y="29"/>
                    <a:pt x="76" y="29"/>
                  </a:cubicBezTo>
                  <a:cubicBezTo>
                    <a:pt x="42" y="29"/>
                    <a:pt x="28" y="57"/>
                    <a:pt x="28" y="88"/>
                  </a:cubicBezTo>
                  <a:cubicBezTo>
                    <a:pt x="28" y="116"/>
                    <a:pt x="40" y="150"/>
                    <a:pt x="73" y="150"/>
                  </a:cubicBezTo>
                  <a:cubicBezTo>
                    <a:pt x="107" y="147"/>
                    <a:pt x="121" y="116"/>
                    <a:pt x="121" y="85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134"/>
            <p:cNvSpPr>
              <a:spLocks noChangeArrowheads="1"/>
            </p:cNvSpPr>
            <p:nvPr/>
          </p:nvSpPr>
          <p:spPr bwMode="auto">
            <a:xfrm>
              <a:off x="7811817" y="5483047"/>
              <a:ext cx="55841" cy="60856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6" y="163"/>
                    <a:pt x="141" y="166"/>
                    <a:pt x="132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5" y="158"/>
                    <a:pt x="76" y="166"/>
                    <a:pt x="53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3" y="70"/>
                  </a:cubicBezTo>
                  <a:cubicBezTo>
                    <a:pt x="81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7" y="22"/>
                    <a:pt x="31" y="28"/>
                    <a:pt x="31" y="53"/>
                  </a:cubicBezTo>
                  <a:lnTo>
                    <a:pt x="5" y="53"/>
                  </a:lnTo>
                  <a:cubicBezTo>
                    <a:pt x="8" y="14"/>
                    <a:pt x="36" y="0"/>
                    <a:pt x="73" y="0"/>
                  </a:cubicBezTo>
                  <a:cubicBezTo>
                    <a:pt x="101" y="0"/>
                    <a:pt x="132" y="5"/>
                    <a:pt x="132" y="45"/>
                  </a:cubicBezTo>
                  <a:lnTo>
                    <a:pt x="132" y="127"/>
                  </a:lnTo>
                  <a:cubicBezTo>
                    <a:pt x="132" y="138"/>
                    <a:pt x="132" y="144"/>
                    <a:pt x="141" y="144"/>
                  </a:cubicBezTo>
                  <a:cubicBezTo>
                    <a:pt x="143" y="144"/>
                    <a:pt x="146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2"/>
                    <a:pt x="45" y="138"/>
                    <a:pt x="62" y="138"/>
                  </a:cubicBezTo>
                  <a:cubicBezTo>
                    <a:pt x="95" y="138"/>
                    <a:pt x="110" y="116"/>
                    <a:pt x="110" y="101"/>
                  </a:cubicBezTo>
                  <a:lnTo>
                    <a:pt x="110" y="76"/>
                  </a:lnTo>
                  <a:cubicBezTo>
                    <a:pt x="90" y="90"/>
                    <a:pt x="31" y="76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Freeform 135"/>
            <p:cNvSpPr>
              <a:spLocks noChangeArrowheads="1"/>
            </p:cNvSpPr>
            <p:nvPr/>
          </p:nvSpPr>
          <p:spPr bwMode="auto">
            <a:xfrm>
              <a:off x="7872735" y="5481779"/>
              <a:ext cx="49495" cy="59588"/>
            </a:xfrm>
            <a:custGeom>
              <a:avLst/>
              <a:gdLst>
                <a:gd name="T0" fmla="*/ 2147483646 w 136"/>
                <a:gd name="T1" fmla="*/ 2147483646 h 167"/>
                <a:gd name="T2" fmla="*/ 2147483646 w 136"/>
                <a:gd name="T3" fmla="*/ 2147483646 h 167"/>
                <a:gd name="T4" fmla="*/ 0 w 136"/>
                <a:gd name="T5" fmla="*/ 2147483646 h 167"/>
                <a:gd name="T6" fmla="*/ 2147483646 w 136"/>
                <a:gd name="T7" fmla="*/ 0 h 167"/>
                <a:gd name="T8" fmla="*/ 2147483646 w 136"/>
                <a:gd name="T9" fmla="*/ 2147483646 h 167"/>
                <a:gd name="T10" fmla="*/ 2147483646 w 136"/>
                <a:gd name="T11" fmla="*/ 2147483646 h 167"/>
                <a:gd name="T12" fmla="*/ 2147483646 w 136"/>
                <a:gd name="T13" fmla="*/ 2147483646 h 167"/>
                <a:gd name="T14" fmla="*/ 2147483646 w 136"/>
                <a:gd name="T15" fmla="*/ 2147483646 h 167"/>
                <a:gd name="T16" fmla="*/ 2147483646 w 136"/>
                <a:gd name="T17" fmla="*/ 2147483646 h 167"/>
                <a:gd name="T18" fmla="*/ 2147483646 w 136"/>
                <a:gd name="T19" fmla="*/ 2147483646 h 167"/>
                <a:gd name="T20" fmla="*/ 2147483646 w 136"/>
                <a:gd name="T21" fmla="*/ 2147483646 h 167"/>
                <a:gd name="T22" fmla="*/ 0 w 136"/>
                <a:gd name="T23" fmla="*/ 2147483646 h 167"/>
                <a:gd name="T24" fmla="*/ 2147483646 w 136"/>
                <a:gd name="T25" fmla="*/ 2147483646 h 167"/>
                <a:gd name="T26" fmla="*/ 2147483646 w 136"/>
                <a:gd name="T27" fmla="*/ 2147483646 h 16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36" h="167">
                  <a:moveTo>
                    <a:pt x="65" y="144"/>
                  </a:moveTo>
                  <a:cubicBezTo>
                    <a:pt x="82" y="144"/>
                    <a:pt x="104" y="141"/>
                    <a:pt x="104" y="121"/>
                  </a:cubicBezTo>
                  <a:cubicBezTo>
                    <a:pt x="104" y="79"/>
                    <a:pt x="0" y="107"/>
                    <a:pt x="0" y="45"/>
                  </a:cubicBezTo>
                  <a:cubicBezTo>
                    <a:pt x="0" y="14"/>
                    <a:pt x="31" y="0"/>
                    <a:pt x="59" y="0"/>
                  </a:cubicBezTo>
                  <a:cubicBezTo>
                    <a:pt x="96" y="0"/>
                    <a:pt x="121" y="11"/>
                    <a:pt x="124" y="51"/>
                  </a:cubicBezTo>
                  <a:lnTo>
                    <a:pt x="99" y="51"/>
                  </a:lnTo>
                  <a:cubicBezTo>
                    <a:pt x="96" y="31"/>
                    <a:pt x="79" y="23"/>
                    <a:pt x="62" y="23"/>
                  </a:cubicBezTo>
                  <a:cubicBezTo>
                    <a:pt x="45" y="23"/>
                    <a:pt x="28" y="28"/>
                    <a:pt x="28" y="42"/>
                  </a:cubicBezTo>
                  <a:cubicBezTo>
                    <a:pt x="28" y="62"/>
                    <a:pt x="57" y="66"/>
                    <a:pt x="82" y="71"/>
                  </a:cubicBezTo>
                  <a:cubicBezTo>
                    <a:pt x="108" y="77"/>
                    <a:pt x="135" y="85"/>
                    <a:pt x="135" y="116"/>
                  </a:cubicBezTo>
                  <a:cubicBezTo>
                    <a:pt x="135" y="155"/>
                    <a:pt x="99" y="166"/>
                    <a:pt x="68" y="166"/>
                  </a:cubicBezTo>
                  <a:cubicBezTo>
                    <a:pt x="31" y="166"/>
                    <a:pt x="0" y="152"/>
                    <a:pt x="0" y="113"/>
                  </a:cubicBezTo>
                  <a:lnTo>
                    <a:pt x="23" y="113"/>
                  </a:lnTo>
                  <a:cubicBezTo>
                    <a:pt x="23" y="135"/>
                    <a:pt x="45" y="144"/>
                    <a:pt x="65" y="144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Freeform 136"/>
            <p:cNvSpPr>
              <a:spLocks noChangeArrowheads="1"/>
            </p:cNvSpPr>
            <p:nvPr/>
          </p:nvSpPr>
          <p:spPr bwMode="auto">
            <a:xfrm>
              <a:off x="7926038" y="5527421"/>
              <a:ext cx="12691" cy="29160"/>
            </a:xfrm>
            <a:custGeom>
              <a:avLst/>
              <a:gdLst>
                <a:gd name="T0" fmla="*/ 0 w 34"/>
                <a:gd name="T1" fmla="*/ 0 h 80"/>
                <a:gd name="T2" fmla="*/ 2147483646 w 34"/>
                <a:gd name="T3" fmla="*/ 0 h 80"/>
                <a:gd name="T4" fmla="*/ 2147483646 w 34"/>
                <a:gd name="T5" fmla="*/ 2147483646 h 80"/>
                <a:gd name="T6" fmla="*/ 0 w 34"/>
                <a:gd name="T7" fmla="*/ 2147483646 h 80"/>
                <a:gd name="T8" fmla="*/ 0 w 34"/>
                <a:gd name="T9" fmla="*/ 2147483646 h 80"/>
                <a:gd name="T10" fmla="*/ 2147483646 w 34"/>
                <a:gd name="T11" fmla="*/ 2147483646 h 80"/>
                <a:gd name="T12" fmla="*/ 0 w 34"/>
                <a:gd name="T13" fmla="*/ 2147483646 h 80"/>
                <a:gd name="T14" fmla="*/ 0 w 34"/>
                <a:gd name="T15" fmla="*/ 0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4" h="80">
                  <a:moveTo>
                    <a:pt x="0" y="0"/>
                  </a:moveTo>
                  <a:lnTo>
                    <a:pt x="33" y="0"/>
                  </a:lnTo>
                  <a:lnTo>
                    <a:pt x="33" y="31"/>
                  </a:lnTo>
                  <a:cubicBezTo>
                    <a:pt x="33" y="53"/>
                    <a:pt x="22" y="73"/>
                    <a:pt x="0" y="79"/>
                  </a:cubicBezTo>
                  <a:lnTo>
                    <a:pt x="0" y="65"/>
                  </a:lnTo>
                  <a:cubicBezTo>
                    <a:pt x="14" y="59"/>
                    <a:pt x="19" y="45"/>
                    <a:pt x="17" y="34"/>
                  </a:cubicBez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137"/>
            <p:cNvSpPr>
              <a:spLocks noChangeArrowheads="1"/>
            </p:cNvSpPr>
            <p:nvPr/>
          </p:nvSpPr>
          <p:spPr bwMode="auto">
            <a:xfrm>
              <a:off x="7975533" y="5458958"/>
              <a:ext cx="63456" cy="81141"/>
            </a:xfrm>
            <a:custGeom>
              <a:avLst/>
              <a:gdLst>
                <a:gd name="T0" fmla="*/ 0 w 176"/>
                <a:gd name="T1" fmla="*/ 0 h 224"/>
                <a:gd name="T2" fmla="*/ 2147483646 w 176"/>
                <a:gd name="T3" fmla="*/ 0 h 224"/>
                <a:gd name="T4" fmla="*/ 2147483646 w 176"/>
                <a:gd name="T5" fmla="*/ 2147483646 h 224"/>
                <a:gd name="T6" fmla="*/ 2147483646 w 176"/>
                <a:gd name="T7" fmla="*/ 2147483646 h 224"/>
                <a:gd name="T8" fmla="*/ 2147483646 w 176"/>
                <a:gd name="T9" fmla="*/ 0 h 224"/>
                <a:gd name="T10" fmla="*/ 2147483646 w 176"/>
                <a:gd name="T11" fmla="*/ 0 h 224"/>
                <a:gd name="T12" fmla="*/ 2147483646 w 176"/>
                <a:gd name="T13" fmla="*/ 2147483646 h 224"/>
                <a:gd name="T14" fmla="*/ 2147483646 w 176"/>
                <a:gd name="T15" fmla="*/ 2147483646 h 224"/>
                <a:gd name="T16" fmla="*/ 2147483646 w 176"/>
                <a:gd name="T17" fmla="*/ 2147483646 h 224"/>
                <a:gd name="T18" fmla="*/ 2147483646 w 176"/>
                <a:gd name="T19" fmla="*/ 2147483646 h 224"/>
                <a:gd name="T20" fmla="*/ 2147483646 w 176"/>
                <a:gd name="T21" fmla="*/ 2147483646 h 224"/>
                <a:gd name="T22" fmla="*/ 0 w 176"/>
                <a:gd name="T23" fmla="*/ 2147483646 h 224"/>
                <a:gd name="T24" fmla="*/ 0 w 176"/>
                <a:gd name="T25" fmla="*/ 0 h 2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6" h="224">
                  <a:moveTo>
                    <a:pt x="0" y="0"/>
                  </a:moveTo>
                  <a:lnTo>
                    <a:pt x="31" y="0"/>
                  </a:lnTo>
                  <a:lnTo>
                    <a:pt x="147" y="180"/>
                  </a:lnTo>
                  <a:lnTo>
                    <a:pt x="147" y="0"/>
                  </a:lnTo>
                  <a:lnTo>
                    <a:pt x="175" y="0"/>
                  </a:lnTo>
                  <a:lnTo>
                    <a:pt x="175" y="223"/>
                  </a:lnTo>
                  <a:lnTo>
                    <a:pt x="144" y="223"/>
                  </a:lnTo>
                  <a:lnTo>
                    <a:pt x="28" y="45"/>
                  </a:lnTo>
                  <a:lnTo>
                    <a:pt x="28" y="223"/>
                  </a:lnTo>
                  <a:lnTo>
                    <a:pt x="0" y="22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138"/>
            <p:cNvSpPr>
              <a:spLocks noChangeArrowheads="1"/>
            </p:cNvSpPr>
            <p:nvPr/>
          </p:nvSpPr>
          <p:spPr bwMode="auto">
            <a:xfrm>
              <a:off x="8049142" y="5480511"/>
              <a:ext cx="53303" cy="60856"/>
            </a:xfrm>
            <a:custGeom>
              <a:avLst/>
              <a:gdLst>
                <a:gd name="T0" fmla="*/ 2147483646 w 151"/>
                <a:gd name="T1" fmla="*/ 2147483646 h 170"/>
                <a:gd name="T2" fmla="*/ 0 w 151"/>
                <a:gd name="T3" fmla="*/ 2147483646 h 170"/>
                <a:gd name="T4" fmla="*/ 2147483646 w 151"/>
                <a:gd name="T5" fmla="*/ 0 h 170"/>
                <a:gd name="T6" fmla="*/ 2147483646 w 151"/>
                <a:gd name="T7" fmla="*/ 2147483646 h 170"/>
                <a:gd name="T8" fmla="*/ 2147483646 w 151"/>
                <a:gd name="T9" fmla="*/ 2147483646 h 170"/>
                <a:gd name="T10" fmla="*/ 2147483646 w 151"/>
                <a:gd name="T11" fmla="*/ 2147483646 h 170"/>
                <a:gd name="T12" fmla="*/ 2147483646 w 151"/>
                <a:gd name="T13" fmla="*/ 2147483646 h 170"/>
                <a:gd name="T14" fmla="*/ 2147483646 w 151"/>
                <a:gd name="T15" fmla="*/ 2147483646 h 170"/>
                <a:gd name="T16" fmla="*/ 2147483646 w 151"/>
                <a:gd name="T17" fmla="*/ 2147483646 h 170"/>
                <a:gd name="T18" fmla="*/ 2147483646 w 151"/>
                <a:gd name="T19" fmla="*/ 2147483646 h 170"/>
                <a:gd name="T20" fmla="*/ 2147483646 w 151"/>
                <a:gd name="T21" fmla="*/ 2147483646 h 170"/>
                <a:gd name="T22" fmla="*/ 2147483646 w 151"/>
                <a:gd name="T23" fmla="*/ 2147483646 h 170"/>
                <a:gd name="T24" fmla="*/ 2147483646 w 151"/>
                <a:gd name="T25" fmla="*/ 2147483646 h 17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170">
                  <a:moveTo>
                    <a:pt x="76" y="169"/>
                  </a:moveTo>
                  <a:cubicBezTo>
                    <a:pt x="25" y="169"/>
                    <a:pt x="0" y="133"/>
                    <a:pt x="0" y="85"/>
                  </a:cubicBezTo>
                  <a:cubicBezTo>
                    <a:pt x="0" y="37"/>
                    <a:pt x="31" y="0"/>
                    <a:pt x="76" y="0"/>
                  </a:cubicBezTo>
                  <a:cubicBezTo>
                    <a:pt x="133" y="0"/>
                    <a:pt x="150" y="54"/>
                    <a:pt x="150" y="93"/>
                  </a:cubicBezTo>
                  <a:lnTo>
                    <a:pt x="28" y="93"/>
                  </a:lnTo>
                  <a:cubicBezTo>
                    <a:pt x="28" y="122"/>
                    <a:pt x="42" y="147"/>
                    <a:pt x="79" y="147"/>
                  </a:cubicBezTo>
                  <a:cubicBezTo>
                    <a:pt x="102" y="147"/>
                    <a:pt x="116" y="136"/>
                    <a:pt x="121" y="116"/>
                  </a:cubicBezTo>
                  <a:lnTo>
                    <a:pt x="144" y="116"/>
                  </a:lnTo>
                  <a:cubicBezTo>
                    <a:pt x="136" y="153"/>
                    <a:pt x="113" y="169"/>
                    <a:pt x="76" y="169"/>
                  </a:cubicBezTo>
                  <a:close/>
                  <a:moveTo>
                    <a:pt x="119" y="71"/>
                  </a:moveTo>
                  <a:cubicBezTo>
                    <a:pt x="116" y="45"/>
                    <a:pt x="99" y="26"/>
                    <a:pt x="73" y="26"/>
                  </a:cubicBezTo>
                  <a:cubicBezTo>
                    <a:pt x="45" y="26"/>
                    <a:pt x="28" y="45"/>
                    <a:pt x="28" y="71"/>
                  </a:cubicBezTo>
                  <a:lnTo>
                    <a:pt x="119" y="71"/>
                  </a:ln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139"/>
            <p:cNvSpPr>
              <a:spLocks noChangeArrowheads="1"/>
            </p:cNvSpPr>
            <p:nvPr/>
          </p:nvSpPr>
          <p:spPr bwMode="auto">
            <a:xfrm>
              <a:off x="8103714" y="5483047"/>
              <a:ext cx="54572" cy="58320"/>
            </a:xfrm>
            <a:custGeom>
              <a:avLst/>
              <a:gdLst>
                <a:gd name="T0" fmla="*/ 2147483646 w 148"/>
                <a:gd name="T1" fmla="*/ 2147483646 h 162"/>
                <a:gd name="T2" fmla="*/ 2147483646 w 148"/>
                <a:gd name="T3" fmla="*/ 2147483646 h 162"/>
                <a:gd name="T4" fmla="*/ 0 w 148"/>
                <a:gd name="T5" fmla="*/ 0 h 162"/>
                <a:gd name="T6" fmla="*/ 2147483646 w 148"/>
                <a:gd name="T7" fmla="*/ 0 h 162"/>
                <a:gd name="T8" fmla="*/ 2147483646 w 148"/>
                <a:gd name="T9" fmla="*/ 2147483646 h 162"/>
                <a:gd name="T10" fmla="*/ 2147483646 w 148"/>
                <a:gd name="T11" fmla="*/ 2147483646 h 162"/>
                <a:gd name="T12" fmla="*/ 2147483646 w 148"/>
                <a:gd name="T13" fmla="*/ 0 h 162"/>
                <a:gd name="T14" fmla="*/ 2147483646 w 148"/>
                <a:gd name="T15" fmla="*/ 0 h 162"/>
                <a:gd name="T16" fmla="*/ 2147483646 w 148"/>
                <a:gd name="T17" fmla="*/ 2147483646 h 1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8" h="162">
                  <a:moveTo>
                    <a:pt x="88" y="161"/>
                  </a:moveTo>
                  <a:lnTo>
                    <a:pt x="60" y="161"/>
                  </a:lnTo>
                  <a:lnTo>
                    <a:pt x="0" y="0"/>
                  </a:lnTo>
                  <a:lnTo>
                    <a:pt x="29" y="0"/>
                  </a:lnTo>
                  <a:lnTo>
                    <a:pt x="74" y="132"/>
                  </a:lnTo>
                  <a:lnTo>
                    <a:pt x="119" y="0"/>
                  </a:lnTo>
                  <a:lnTo>
                    <a:pt x="147" y="0"/>
                  </a:lnTo>
                  <a:lnTo>
                    <a:pt x="88" y="161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40"/>
            <p:cNvSpPr>
              <a:spLocks noChangeArrowheads="1"/>
            </p:cNvSpPr>
            <p:nvPr/>
          </p:nvSpPr>
          <p:spPr bwMode="auto">
            <a:xfrm>
              <a:off x="8159556" y="5483047"/>
              <a:ext cx="55841" cy="60856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7" y="163"/>
                    <a:pt x="141" y="166"/>
                    <a:pt x="132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6" y="158"/>
                    <a:pt x="76" y="166"/>
                    <a:pt x="53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3" y="70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8" y="22"/>
                    <a:pt x="31" y="28"/>
                    <a:pt x="31" y="53"/>
                  </a:cubicBezTo>
                  <a:lnTo>
                    <a:pt x="5" y="53"/>
                  </a:lnTo>
                  <a:cubicBezTo>
                    <a:pt x="8" y="14"/>
                    <a:pt x="37" y="0"/>
                    <a:pt x="73" y="0"/>
                  </a:cubicBezTo>
                  <a:cubicBezTo>
                    <a:pt x="101" y="0"/>
                    <a:pt x="132" y="5"/>
                    <a:pt x="132" y="45"/>
                  </a:cubicBezTo>
                  <a:lnTo>
                    <a:pt x="132" y="127"/>
                  </a:lnTo>
                  <a:cubicBezTo>
                    <a:pt x="132" y="138"/>
                    <a:pt x="132" y="144"/>
                    <a:pt x="141" y="144"/>
                  </a:cubicBezTo>
                  <a:cubicBezTo>
                    <a:pt x="144" y="144"/>
                    <a:pt x="147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28" y="116"/>
                  </a:moveTo>
                  <a:cubicBezTo>
                    <a:pt x="28" y="132"/>
                    <a:pt x="42" y="138"/>
                    <a:pt x="59" y="138"/>
                  </a:cubicBezTo>
                  <a:cubicBezTo>
                    <a:pt x="93" y="138"/>
                    <a:pt x="107" y="116"/>
                    <a:pt x="107" y="101"/>
                  </a:cubicBezTo>
                  <a:lnTo>
                    <a:pt x="107" y="76"/>
                  </a:lnTo>
                  <a:cubicBezTo>
                    <a:pt x="87" y="90"/>
                    <a:pt x="28" y="76"/>
                    <a:pt x="28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141"/>
            <p:cNvSpPr>
              <a:spLocks noChangeArrowheads="1"/>
            </p:cNvSpPr>
            <p:nvPr/>
          </p:nvSpPr>
          <p:spPr bwMode="auto">
            <a:xfrm>
              <a:off x="8217935" y="5458958"/>
              <a:ext cx="54572" cy="81141"/>
            </a:xfrm>
            <a:custGeom>
              <a:avLst/>
              <a:gdLst>
                <a:gd name="T0" fmla="*/ 2147483646 w 150"/>
                <a:gd name="T1" fmla="*/ 2147483646 h 226"/>
                <a:gd name="T2" fmla="*/ 2147483646 w 150"/>
                <a:gd name="T3" fmla="*/ 2147483646 h 226"/>
                <a:gd name="T4" fmla="*/ 2147483646 w 150"/>
                <a:gd name="T5" fmla="*/ 2147483646 h 226"/>
                <a:gd name="T6" fmla="*/ 2147483646 w 150"/>
                <a:gd name="T7" fmla="*/ 2147483646 h 226"/>
                <a:gd name="T8" fmla="*/ 2147483646 w 150"/>
                <a:gd name="T9" fmla="*/ 2147483646 h 226"/>
                <a:gd name="T10" fmla="*/ 0 w 150"/>
                <a:gd name="T11" fmla="*/ 2147483646 h 226"/>
                <a:gd name="T12" fmla="*/ 2147483646 w 150"/>
                <a:gd name="T13" fmla="*/ 2147483646 h 226"/>
                <a:gd name="T14" fmla="*/ 2147483646 w 150"/>
                <a:gd name="T15" fmla="*/ 2147483646 h 226"/>
                <a:gd name="T16" fmla="*/ 2147483646 w 150"/>
                <a:gd name="T17" fmla="*/ 2147483646 h 226"/>
                <a:gd name="T18" fmla="*/ 2147483646 w 150"/>
                <a:gd name="T19" fmla="*/ 0 h 226"/>
                <a:gd name="T20" fmla="*/ 2147483646 w 150"/>
                <a:gd name="T21" fmla="*/ 0 h 226"/>
                <a:gd name="T22" fmla="*/ 2147483646 w 150"/>
                <a:gd name="T23" fmla="*/ 2147483646 h 226"/>
                <a:gd name="T24" fmla="*/ 2147483646 w 150"/>
                <a:gd name="T25" fmla="*/ 2147483646 h 226"/>
                <a:gd name="T26" fmla="*/ 2147483646 w 150"/>
                <a:gd name="T27" fmla="*/ 2147483646 h 226"/>
                <a:gd name="T28" fmla="*/ 2147483646 w 150"/>
                <a:gd name="T29" fmla="*/ 2147483646 h 226"/>
                <a:gd name="T30" fmla="*/ 2147483646 w 150"/>
                <a:gd name="T31" fmla="*/ 2147483646 h 226"/>
                <a:gd name="T32" fmla="*/ 2147483646 w 150"/>
                <a:gd name="T33" fmla="*/ 2147483646 h 2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0" h="226">
                  <a:moveTo>
                    <a:pt x="149" y="223"/>
                  </a:moveTo>
                  <a:lnTo>
                    <a:pt x="124" y="223"/>
                  </a:lnTo>
                  <a:lnTo>
                    <a:pt x="124" y="200"/>
                  </a:lnTo>
                  <a:cubicBezTo>
                    <a:pt x="115" y="217"/>
                    <a:pt x="95" y="225"/>
                    <a:pt x="73" y="225"/>
                  </a:cubicBezTo>
                  <a:cubicBezTo>
                    <a:pt x="25" y="225"/>
                    <a:pt x="0" y="186"/>
                    <a:pt x="0" y="141"/>
                  </a:cubicBezTo>
                  <a:cubicBezTo>
                    <a:pt x="0" y="96"/>
                    <a:pt x="25" y="56"/>
                    <a:pt x="73" y="56"/>
                  </a:cubicBezTo>
                  <a:cubicBezTo>
                    <a:pt x="90" y="56"/>
                    <a:pt x="112" y="62"/>
                    <a:pt x="124" y="82"/>
                  </a:cubicBezTo>
                  <a:lnTo>
                    <a:pt x="124" y="0"/>
                  </a:lnTo>
                  <a:lnTo>
                    <a:pt x="149" y="0"/>
                  </a:lnTo>
                  <a:lnTo>
                    <a:pt x="149" y="223"/>
                  </a:lnTo>
                  <a:close/>
                  <a:moveTo>
                    <a:pt x="76" y="203"/>
                  </a:moveTo>
                  <a:cubicBezTo>
                    <a:pt x="112" y="203"/>
                    <a:pt x="124" y="172"/>
                    <a:pt x="124" y="144"/>
                  </a:cubicBezTo>
                  <a:cubicBezTo>
                    <a:pt x="124" y="113"/>
                    <a:pt x="110" y="82"/>
                    <a:pt x="73" y="82"/>
                  </a:cubicBezTo>
                  <a:cubicBezTo>
                    <a:pt x="36" y="82"/>
                    <a:pt x="25" y="113"/>
                    <a:pt x="25" y="144"/>
                  </a:cubicBezTo>
                  <a:cubicBezTo>
                    <a:pt x="25" y="175"/>
                    <a:pt x="42" y="203"/>
                    <a:pt x="76" y="203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142"/>
            <p:cNvSpPr>
              <a:spLocks noChangeArrowheads="1"/>
            </p:cNvSpPr>
            <p:nvPr/>
          </p:nvSpPr>
          <p:spPr bwMode="auto">
            <a:xfrm>
              <a:off x="8278853" y="5483047"/>
              <a:ext cx="55841" cy="60856"/>
            </a:xfrm>
            <a:custGeom>
              <a:avLst/>
              <a:gdLst>
                <a:gd name="T0" fmla="*/ 2147483646 w 153"/>
                <a:gd name="T1" fmla="*/ 2147483646 h 167"/>
                <a:gd name="T2" fmla="*/ 2147483646 w 153"/>
                <a:gd name="T3" fmla="*/ 2147483646 h 167"/>
                <a:gd name="T4" fmla="*/ 2147483646 w 153"/>
                <a:gd name="T5" fmla="*/ 2147483646 h 167"/>
                <a:gd name="T6" fmla="*/ 2147483646 w 153"/>
                <a:gd name="T7" fmla="*/ 2147483646 h 167"/>
                <a:gd name="T8" fmla="*/ 0 w 153"/>
                <a:gd name="T9" fmla="*/ 2147483646 h 167"/>
                <a:gd name="T10" fmla="*/ 2147483646 w 153"/>
                <a:gd name="T11" fmla="*/ 2147483646 h 167"/>
                <a:gd name="T12" fmla="*/ 2147483646 w 153"/>
                <a:gd name="T13" fmla="*/ 2147483646 h 167"/>
                <a:gd name="T14" fmla="*/ 2147483646 w 153"/>
                <a:gd name="T15" fmla="*/ 2147483646 h 167"/>
                <a:gd name="T16" fmla="*/ 2147483646 w 153"/>
                <a:gd name="T17" fmla="*/ 2147483646 h 167"/>
                <a:gd name="T18" fmla="*/ 2147483646 w 153"/>
                <a:gd name="T19" fmla="*/ 2147483646 h 167"/>
                <a:gd name="T20" fmla="*/ 2147483646 w 153"/>
                <a:gd name="T21" fmla="*/ 0 h 167"/>
                <a:gd name="T22" fmla="*/ 2147483646 w 153"/>
                <a:gd name="T23" fmla="*/ 2147483646 h 167"/>
                <a:gd name="T24" fmla="*/ 2147483646 w 153"/>
                <a:gd name="T25" fmla="*/ 2147483646 h 167"/>
                <a:gd name="T26" fmla="*/ 2147483646 w 153"/>
                <a:gd name="T27" fmla="*/ 2147483646 h 167"/>
                <a:gd name="T28" fmla="*/ 2147483646 w 153"/>
                <a:gd name="T29" fmla="*/ 2147483646 h 167"/>
                <a:gd name="T30" fmla="*/ 2147483646 w 153"/>
                <a:gd name="T31" fmla="*/ 2147483646 h 167"/>
                <a:gd name="T32" fmla="*/ 2147483646 w 153"/>
                <a:gd name="T33" fmla="*/ 2147483646 h 167"/>
                <a:gd name="T34" fmla="*/ 2147483646 w 153"/>
                <a:gd name="T35" fmla="*/ 2147483646 h 167"/>
                <a:gd name="T36" fmla="*/ 2147483646 w 153"/>
                <a:gd name="T37" fmla="*/ 2147483646 h 167"/>
                <a:gd name="T38" fmla="*/ 2147483646 w 153"/>
                <a:gd name="T39" fmla="*/ 2147483646 h 167"/>
                <a:gd name="T40" fmla="*/ 2147483646 w 153"/>
                <a:gd name="T41" fmla="*/ 2147483646 h 167"/>
                <a:gd name="T42" fmla="*/ 2147483646 w 153"/>
                <a:gd name="T43" fmla="*/ 2147483646 h 1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53" h="167">
                  <a:moveTo>
                    <a:pt x="152" y="161"/>
                  </a:moveTo>
                  <a:cubicBezTo>
                    <a:pt x="147" y="163"/>
                    <a:pt x="141" y="166"/>
                    <a:pt x="132" y="166"/>
                  </a:cubicBezTo>
                  <a:cubicBezTo>
                    <a:pt x="118" y="166"/>
                    <a:pt x="110" y="158"/>
                    <a:pt x="110" y="141"/>
                  </a:cubicBezTo>
                  <a:cubicBezTo>
                    <a:pt x="96" y="158"/>
                    <a:pt x="76" y="166"/>
                    <a:pt x="53" y="166"/>
                  </a:cubicBezTo>
                  <a:cubicBezTo>
                    <a:pt x="25" y="166"/>
                    <a:pt x="0" y="152"/>
                    <a:pt x="0" y="121"/>
                  </a:cubicBezTo>
                  <a:cubicBezTo>
                    <a:pt x="0" y="84"/>
                    <a:pt x="28" y="76"/>
                    <a:pt x="53" y="70"/>
                  </a:cubicBezTo>
                  <a:cubicBezTo>
                    <a:pt x="82" y="65"/>
                    <a:pt x="107" y="68"/>
                    <a:pt x="107" y="48"/>
                  </a:cubicBezTo>
                  <a:cubicBezTo>
                    <a:pt x="107" y="25"/>
                    <a:pt x="87" y="22"/>
                    <a:pt x="70" y="22"/>
                  </a:cubicBezTo>
                  <a:cubicBezTo>
                    <a:pt x="48" y="22"/>
                    <a:pt x="31" y="28"/>
                    <a:pt x="31" y="53"/>
                  </a:cubicBezTo>
                  <a:lnTo>
                    <a:pt x="5" y="53"/>
                  </a:lnTo>
                  <a:cubicBezTo>
                    <a:pt x="8" y="14"/>
                    <a:pt x="37" y="0"/>
                    <a:pt x="73" y="0"/>
                  </a:cubicBezTo>
                  <a:cubicBezTo>
                    <a:pt x="101" y="0"/>
                    <a:pt x="132" y="5"/>
                    <a:pt x="132" y="45"/>
                  </a:cubicBezTo>
                  <a:lnTo>
                    <a:pt x="132" y="127"/>
                  </a:lnTo>
                  <a:cubicBezTo>
                    <a:pt x="132" y="138"/>
                    <a:pt x="132" y="144"/>
                    <a:pt x="141" y="144"/>
                  </a:cubicBezTo>
                  <a:cubicBezTo>
                    <a:pt x="144" y="144"/>
                    <a:pt x="147" y="144"/>
                    <a:pt x="149" y="141"/>
                  </a:cubicBezTo>
                  <a:lnTo>
                    <a:pt x="149" y="161"/>
                  </a:lnTo>
                  <a:lnTo>
                    <a:pt x="152" y="161"/>
                  </a:lnTo>
                  <a:close/>
                  <a:moveTo>
                    <a:pt x="31" y="116"/>
                  </a:moveTo>
                  <a:cubicBezTo>
                    <a:pt x="31" y="132"/>
                    <a:pt x="45" y="138"/>
                    <a:pt x="62" y="138"/>
                  </a:cubicBezTo>
                  <a:cubicBezTo>
                    <a:pt x="96" y="138"/>
                    <a:pt x="110" y="116"/>
                    <a:pt x="110" y="101"/>
                  </a:cubicBezTo>
                  <a:lnTo>
                    <a:pt x="110" y="76"/>
                  </a:lnTo>
                  <a:cubicBezTo>
                    <a:pt x="90" y="90"/>
                    <a:pt x="31" y="76"/>
                    <a:pt x="31" y="116"/>
                  </a:cubicBezTo>
                  <a:close/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6" name="Group 146"/>
          <p:cNvGrpSpPr>
            <a:grpSpLocks/>
          </p:cNvGrpSpPr>
          <p:nvPr userDrawn="1"/>
        </p:nvGrpSpPr>
        <p:grpSpPr bwMode="auto">
          <a:xfrm>
            <a:off x="865188" y="4467225"/>
            <a:ext cx="715962" cy="292100"/>
            <a:chOff x="1992313" y="5414963"/>
            <a:chExt cx="573087" cy="233362"/>
          </a:xfrm>
        </p:grpSpPr>
        <p:sp>
          <p:nvSpPr>
            <p:cNvPr id="107" name="Freeform 143"/>
            <p:cNvSpPr>
              <a:spLocks noChangeArrowheads="1"/>
            </p:cNvSpPr>
            <p:nvPr/>
          </p:nvSpPr>
          <p:spPr bwMode="auto">
            <a:xfrm>
              <a:off x="2349380" y="5477109"/>
              <a:ext cx="82596" cy="15219"/>
            </a:xfrm>
            <a:custGeom>
              <a:avLst/>
              <a:gdLst>
                <a:gd name="T0" fmla="*/ 0 w 230"/>
                <a:gd name="T1" fmla="*/ 0 h 43"/>
                <a:gd name="T2" fmla="*/ 2147483646 w 230"/>
                <a:gd name="T3" fmla="*/ 0 h 43"/>
                <a:gd name="T4" fmla="*/ 2147483646 w 230"/>
                <a:gd name="T5" fmla="*/ 2147483646 h 43"/>
                <a:gd name="T6" fmla="*/ 0 w 230"/>
                <a:gd name="T7" fmla="*/ 2147483646 h 43"/>
                <a:gd name="T8" fmla="*/ 0 w 23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0" h="43">
                  <a:moveTo>
                    <a:pt x="0" y="0"/>
                  </a:moveTo>
                  <a:lnTo>
                    <a:pt x="215" y="0"/>
                  </a:lnTo>
                  <a:cubicBezTo>
                    <a:pt x="220" y="19"/>
                    <a:pt x="223" y="28"/>
                    <a:pt x="22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144"/>
            <p:cNvSpPr>
              <a:spLocks noChangeArrowheads="1"/>
            </p:cNvSpPr>
            <p:nvPr/>
          </p:nvSpPr>
          <p:spPr bwMode="auto">
            <a:xfrm>
              <a:off x="2451037" y="5477109"/>
              <a:ext cx="83866" cy="15219"/>
            </a:xfrm>
            <a:custGeom>
              <a:avLst/>
              <a:gdLst>
                <a:gd name="T0" fmla="*/ 2147483646 w 233"/>
                <a:gd name="T1" fmla="*/ 2147483646 h 43"/>
                <a:gd name="T2" fmla="*/ 0 w 233"/>
                <a:gd name="T3" fmla="*/ 2147483646 h 43"/>
                <a:gd name="T4" fmla="*/ 2147483646 w 233"/>
                <a:gd name="T5" fmla="*/ 0 h 43"/>
                <a:gd name="T6" fmla="*/ 2147483646 w 233"/>
                <a:gd name="T7" fmla="*/ 0 h 43"/>
                <a:gd name="T8" fmla="*/ 2147483646 w 233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3" h="43">
                  <a:moveTo>
                    <a:pt x="232" y="42"/>
                  </a:moveTo>
                  <a:lnTo>
                    <a:pt x="0" y="42"/>
                  </a:lnTo>
                  <a:lnTo>
                    <a:pt x="17" y="0"/>
                  </a:lnTo>
                  <a:lnTo>
                    <a:pt x="232" y="0"/>
                  </a:lnTo>
                  <a:lnTo>
                    <a:pt x="232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145"/>
            <p:cNvSpPr>
              <a:spLocks noChangeArrowheads="1"/>
            </p:cNvSpPr>
            <p:nvPr/>
          </p:nvSpPr>
          <p:spPr bwMode="auto">
            <a:xfrm>
              <a:off x="2393855" y="5507547"/>
              <a:ext cx="48287" cy="15219"/>
            </a:xfrm>
            <a:custGeom>
              <a:avLst/>
              <a:gdLst>
                <a:gd name="T0" fmla="*/ 0 w 131"/>
                <a:gd name="T1" fmla="*/ 0 h 44"/>
                <a:gd name="T2" fmla="*/ 2147483646 w 131"/>
                <a:gd name="T3" fmla="*/ 0 h 44"/>
                <a:gd name="T4" fmla="*/ 2147483646 w 131"/>
                <a:gd name="T5" fmla="*/ 2147483646 h 44"/>
                <a:gd name="T6" fmla="*/ 2147483646 w 131"/>
                <a:gd name="T7" fmla="*/ 2147483646 h 44"/>
                <a:gd name="T8" fmla="*/ 0 w 131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4">
                  <a:moveTo>
                    <a:pt x="0" y="0"/>
                  </a:moveTo>
                  <a:lnTo>
                    <a:pt x="116" y="0"/>
                  </a:lnTo>
                  <a:cubicBezTo>
                    <a:pt x="119" y="8"/>
                    <a:pt x="129" y="40"/>
                    <a:pt x="130" y="43"/>
                  </a:cubicBezTo>
                  <a:lnTo>
                    <a:pt x="14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146"/>
            <p:cNvSpPr>
              <a:spLocks noChangeArrowheads="1"/>
            </p:cNvSpPr>
            <p:nvPr/>
          </p:nvSpPr>
          <p:spPr bwMode="auto">
            <a:xfrm>
              <a:off x="2442142" y="5507547"/>
              <a:ext cx="47016" cy="16487"/>
            </a:xfrm>
            <a:custGeom>
              <a:avLst/>
              <a:gdLst>
                <a:gd name="T0" fmla="*/ 2147483646 w 131"/>
                <a:gd name="T1" fmla="*/ 2147483646 h 47"/>
                <a:gd name="T2" fmla="*/ 0 w 131"/>
                <a:gd name="T3" fmla="*/ 2147483646 h 47"/>
                <a:gd name="T4" fmla="*/ 2147483646 w 131"/>
                <a:gd name="T5" fmla="*/ 0 h 47"/>
                <a:gd name="T6" fmla="*/ 2147483646 w 131"/>
                <a:gd name="T7" fmla="*/ 0 h 47"/>
                <a:gd name="T8" fmla="*/ 2147483646 w 131"/>
                <a:gd name="T9" fmla="*/ 2147483646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1" h="47">
                  <a:moveTo>
                    <a:pt x="116" y="46"/>
                  </a:moveTo>
                  <a:lnTo>
                    <a:pt x="0" y="46"/>
                  </a:lnTo>
                  <a:lnTo>
                    <a:pt x="14" y="0"/>
                  </a:lnTo>
                  <a:lnTo>
                    <a:pt x="130" y="0"/>
                  </a:lnTo>
                  <a:lnTo>
                    <a:pt x="116" y="46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Freeform 147"/>
            <p:cNvSpPr>
              <a:spLocks noChangeArrowheads="1"/>
            </p:cNvSpPr>
            <p:nvPr/>
          </p:nvSpPr>
          <p:spPr bwMode="auto">
            <a:xfrm>
              <a:off x="2406562" y="5539254"/>
              <a:ext cx="73701" cy="15219"/>
            </a:xfrm>
            <a:custGeom>
              <a:avLst/>
              <a:gdLst>
                <a:gd name="T0" fmla="*/ 2147483646 w 202"/>
                <a:gd name="T1" fmla="*/ 2147483646 h 43"/>
                <a:gd name="T2" fmla="*/ 2147483646 w 202"/>
                <a:gd name="T3" fmla="*/ 2147483646 h 43"/>
                <a:gd name="T4" fmla="*/ 0 w 202"/>
                <a:gd name="T5" fmla="*/ 0 h 43"/>
                <a:gd name="T6" fmla="*/ 2147483646 w 202"/>
                <a:gd name="T7" fmla="*/ 0 h 43"/>
                <a:gd name="T8" fmla="*/ 2147483646 w 202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2" h="43">
                  <a:moveTo>
                    <a:pt x="187" y="42"/>
                  </a:moveTo>
                  <a:lnTo>
                    <a:pt x="14" y="42"/>
                  </a:lnTo>
                  <a:cubicBezTo>
                    <a:pt x="6" y="22"/>
                    <a:pt x="3" y="14"/>
                    <a:pt x="0" y="0"/>
                  </a:cubicBezTo>
                  <a:lnTo>
                    <a:pt x="201" y="0"/>
                  </a:lnTo>
                  <a:lnTo>
                    <a:pt x="18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Freeform 148"/>
            <p:cNvSpPr>
              <a:spLocks noChangeArrowheads="1"/>
            </p:cNvSpPr>
            <p:nvPr/>
          </p:nvSpPr>
          <p:spPr bwMode="auto">
            <a:xfrm>
              <a:off x="2349380" y="5568424"/>
              <a:ext cx="48287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149"/>
            <p:cNvSpPr>
              <a:spLocks noChangeArrowheads="1"/>
            </p:cNvSpPr>
            <p:nvPr/>
          </p:nvSpPr>
          <p:spPr bwMode="auto">
            <a:xfrm>
              <a:off x="2487887" y="5568424"/>
              <a:ext cx="47016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150"/>
            <p:cNvSpPr>
              <a:spLocks noChangeArrowheads="1"/>
            </p:cNvSpPr>
            <p:nvPr/>
          </p:nvSpPr>
          <p:spPr bwMode="auto">
            <a:xfrm>
              <a:off x="2349380" y="5539254"/>
              <a:ext cx="48287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151"/>
            <p:cNvSpPr>
              <a:spLocks noChangeArrowheads="1"/>
            </p:cNvSpPr>
            <p:nvPr/>
          </p:nvSpPr>
          <p:spPr bwMode="auto">
            <a:xfrm>
              <a:off x="2487887" y="5539254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Freeform 152"/>
            <p:cNvSpPr>
              <a:spLocks noChangeArrowheads="1"/>
            </p:cNvSpPr>
            <p:nvPr/>
          </p:nvSpPr>
          <p:spPr bwMode="auto">
            <a:xfrm>
              <a:off x="2349380" y="5507547"/>
              <a:ext cx="48287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153"/>
            <p:cNvSpPr>
              <a:spLocks noChangeArrowheads="1"/>
            </p:cNvSpPr>
            <p:nvPr/>
          </p:nvSpPr>
          <p:spPr bwMode="auto">
            <a:xfrm>
              <a:off x="2487887" y="5507547"/>
              <a:ext cx="47016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154"/>
            <p:cNvSpPr>
              <a:spLocks noChangeArrowheads="1"/>
            </p:cNvSpPr>
            <p:nvPr/>
          </p:nvSpPr>
          <p:spPr bwMode="auto">
            <a:xfrm>
              <a:off x="2317613" y="5600131"/>
              <a:ext cx="77513" cy="16488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Freeform 155"/>
            <p:cNvSpPr>
              <a:spLocks noChangeArrowheads="1"/>
            </p:cNvSpPr>
            <p:nvPr/>
          </p:nvSpPr>
          <p:spPr bwMode="auto">
            <a:xfrm>
              <a:off x="2317613" y="5631838"/>
              <a:ext cx="77513" cy="16487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Freeform 156"/>
            <p:cNvSpPr>
              <a:spLocks noChangeArrowheads="1"/>
            </p:cNvSpPr>
            <p:nvPr/>
          </p:nvSpPr>
          <p:spPr bwMode="auto">
            <a:xfrm>
              <a:off x="2146068" y="5568424"/>
              <a:ext cx="48287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157"/>
            <p:cNvSpPr>
              <a:spLocks noChangeArrowheads="1"/>
            </p:cNvSpPr>
            <p:nvPr/>
          </p:nvSpPr>
          <p:spPr bwMode="auto">
            <a:xfrm>
              <a:off x="2146068" y="5477109"/>
              <a:ext cx="48287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158"/>
            <p:cNvSpPr>
              <a:spLocks noChangeArrowheads="1"/>
            </p:cNvSpPr>
            <p:nvPr/>
          </p:nvSpPr>
          <p:spPr bwMode="auto">
            <a:xfrm>
              <a:off x="2022810" y="5568424"/>
              <a:ext cx="47016" cy="16487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159"/>
            <p:cNvSpPr>
              <a:spLocks noChangeArrowheads="1"/>
            </p:cNvSpPr>
            <p:nvPr/>
          </p:nvSpPr>
          <p:spPr bwMode="auto">
            <a:xfrm>
              <a:off x="2022810" y="5539254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60"/>
            <p:cNvSpPr>
              <a:spLocks noChangeArrowheads="1"/>
            </p:cNvSpPr>
            <p:nvPr/>
          </p:nvSpPr>
          <p:spPr bwMode="auto">
            <a:xfrm>
              <a:off x="2022810" y="5507547"/>
              <a:ext cx="47016" cy="15219"/>
            </a:xfrm>
            <a:custGeom>
              <a:avLst/>
              <a:gdLst>
                <a:gd name="T0" fmla="*/ 2147483646 w 131"/>
                <a:gd name="T1" fmla="*/ 2147483646 h 44"/>
                <a:gd name="T2" fmla="*/ 0 w 131"/>
                <a:gd name="T3" fmla="*/ 2147483646 h 44"/>
                <a:gd name="T4" fmla="*/ 0 w 131"/>
                <a:gd name="T5" fmla="*/ 0 h 44"/>
                <a:gd name="T6" fmla="*/ 2147483646 w 131"/>
                <a:gd name="T7" fmla="*/ 0 h 44"/>
                <a:gd name="T8" fmla="*/ 2147483646 w 131"/>
                <a:gd name="T9" fmla="*/ 2147483646 h 44"/>
                <a:gd name="T10" fmla="*/ 2147483646 w 131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4">
                  <a:moveTo>
                    <a:pt x="65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3"/>
                  </a:lnTo>
                  <a:lnTo>
                    <a:pt x="6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161"/>
            <p:cNvSpPr>
              <a:spLocks noChangeArrowheads="1"/>
            </p:cNvSpPr>
            <p:nvPr/>
          </p:nvSpPr>
          <p:spPr bwMode="auto">
            <a:xfrm>
              <a:off x="2022810" y="5477109"/>
              <a:ext cx="47016" cy="15219"/>
            </a:xfrm>
            <a:custGeom>
              <a:avLst/>
              <a:gdLst>
                <a:gd name="T0" fmla="*/ 2147483646 w 131"/>
                <a:gd name="T1" fmla="*/ 2147483646 h 43"/>
                <a:gd name="T2" fmla="*/ 0 w 131"/>
                <a:gd name="T3" fmla="*/ 2147483646 h 43"/>
                <a:gd name="T4" fmla="*/ 0 w 131"/>
                <a:gd name="T5" fmla="*/ 0 h 43"/>
                <a:gd name="T6" fmla="*/ 2147483646 w 131"/>
                <a:gd name="T7" fmla="*/ 0 h 43"/>
                <a:gd name="T8" fmla="*/ 2147483646 w 131"/>
                <a:gd name="T9" fmla="*/ 2147483646 h 43"/>
                <a:gd name="T10" fmla="*/ 2147483646 w 131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31" h="43">
                  <a:moveTo>
                    <a:pt x="65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42"/>
                  </a:lnTo>
                  <a:lnTo>
                    <a:pt x="65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Freeform 162"/>
            <p:cNvSpPr>
              <a:spLocks noChangeArrowheads="1"/>
            </p:cNvSpPr>
            <p:nvPr/>
          </p:nvSpPr>
          <p:spPr bwMode="auto">
            <a:xfrm>
              <a:off x="1992313" y="5600131"/>
              <a:ext cx="109281" cy="16488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63"/>
            <p:cNvSpPr>
              <a:spLocks noChangeArrowheads="1"/>
            </p:cNvSpPr>
            <p:nvPr/>
          </p:nvSpPr>
          <p:spPr bwMode="auto">
            <a:xfrm>
              <a:off x="1992313" y="5631838"/>
              <a:ext cx="109281" cy="16487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164"/>
            <p:cNvSpPr>
              <a:spLocks noChangeArrowheads="1"/>
            </p:cNvSpPr>
            <p:nvPr/>
          </p:nvSpPr>
          <p:spPr bwMode="auto">
            <a:xfrm>
              <a:off x="1992313" y="5414963"/>
              <a:ext cx="109281" cy="16488"/>
            </a:xfrm>
            <a:custGeom>
              <a:avLst/>
              <a:gdLst>
                <a:gd name="T0" fmla="*/ 2147483646 w 303"/>
                <a:gd name="T1" fmla="*/ 2147483646 h 43"/>
                <a:gd name="T2" fmla="*/ 0 w 303"/>
                <a:gd name="T3" fmla="*/ 2147483646 h 43"/>
                <a:gd name="T4" fmla="*/ 0 w 303"/>
                <a:gd name="T5" fmla="*/ 0 h 43"/>
                <a:gd name="T6" fmla="*/ 2147483646 w 303"/>
                <a:gd name="T7" fmla="*/ 0 h 43"/>
                <a:gd name="T8" fmla="*/ 2147483646 w 303"/>
                <a:gd name="T9" fmla="*/ 2147483646 h 43"/>
                <a:gd name="T10" fmla="*/ 2147483646 w 303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3">
                  <a:moveTo>
                    <a:pt x="151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2"/>
                  </a:lnTo>
                  <a:lnTo>
                    <a:pt x="151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165"/>
            <p:cNvSpPr>
              <a:spLocks noChangeArrowheads="1"/>
            </p:cNvSpPr>
            <p:nvPr/>
          </p:nvSpPr>
          <p:spPr bwMode="auto">
            <a:xfrm>
              <a:off x="1992313" y="5445402"/>
              <a:ext cx="109281" cy="15219"/>
            </a:xfrm>
            <a:custGeom>
              <a:avLst/>
              <a:gdLst>
                <a:gd name="T0" fmla="*/ 2147483646 w 303"/>
                <a:gd name="T1" fmla="*/ 2147483646 h 44"/>
                <a:gd name="T2" fmla="*/ 0 w 303"/>
                <a:gd name="T3" fmla="*/ 2147483646 h 44"/>
                <a:gd name="T4" fmla="*/ 0 w 303"/>
                <a:gd name="T5" fmla="*/ 0 h 44"/>
                <a:gd name="T6" fmla="*/ 2147483646 w 303"/>
                <a:gd name="T7" fmla="*/ 0 h 44"/>
                <a:gd name="T8" fmla="*/ 2147483646 w 303"/>
                <a:gd name="T9" fmla="*/ 2147483646 h 44"/>
                <a:gd name="T10" fmla="*/ 2147483646 w 303"/>
                <a:gd name="T11" fmla="*/ 2147483646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3" h="44">
                  <a:moveTo>
                    <a:pt x="151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302" y="0"/>
                  </a:lnTo>
                  <a:lnTo>
                    <a:pt x="302" y="43"/>
                  </a:lnTo>
                  <a:lnTo>
                    <a:pt x="151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Freeform 166"/>
            <p:cNvSpPr>
              <a:spLocks noChangeArrowheads="1"/>
            </p:cNvSpPr>
            <p:nvPr/>
          </p:nvSpPr>
          <p:spPr bwMode="auto">
            <a:xfrm>
              <a:off x="2317613" y="5414963"/>
              <a:ext cx="94032" cy="16488"/>
            </a:xfrm>
            <a:custGeom>
              <a:avLst/>
              <a:gdLst>
                <a:gd name="T0" fmla="*/ 0 w 260"/>
                <a:gd name="T1" fmla="*/ 0 h 43"/>
                <a:gd name="T2" fmla="*/ 2147483646 w 260"/>
                <a:gd name="T3" fmla="*/ 0 h 43"/>
                <a:gd name="T4" fmla="*/ 2147483646 w 260"/>
                <a:gd name="T5" fmla="*/ 2147483646 h 43"/>
                <a:gd name="T6" fmla="*/ 0 w 260"/>
                <a:gd name="T7" fmla="*/ 2147483646 h 43"/>
                <a:gd name="T8" fmla="*/ 0 w 260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43">
                  <a:moveTo>
                    <a:pt x="0" y="0"/>
                  </a:moveTo>
                  <a:lnTo>
                    <a:pt x="245" y="0"/>
                  </a:lnTo>
                  <a:cubicBezTo>
                    <a:pt x="251" y="14"/>
                    <a:pt x="254" y="22"/>
                    <a:pt x="259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67"/>
            <p:cNvSpPr>
              <a:spLocks noChangeArrowheads="1"/>
            </p:cNvSpPr>
            <p:nvPr/>
          </p:nvSpPr>
          <p:spPr bwMode="auto">
            <a:xfrm>
              <a:off x="2317613" y="5445402"/>
              <a:ext cx="105468" cy="15219"/>
            </a:xfrm>
            <a:custGeom>
              <a:avLst/>
              <a:gdLst>
                <a:gd name="T0" fmla="*/ 0 w 289"/>
                <a:gd name="T1" fmla="*/ 0 h 44"/>
                <a:gd name="T2" fmla="*/ 2147483646 w 289"/>
                <a:gd name="T3" fmla="*/ 0 h 44"/>
                <a:gd name="T4" fmla="*/ 2147483646 w 289"/>
                <a:gd name="T5" fmla="*/ 2147483646 h 44"/>
                <a:gd name="T6" fmla="*/ 0 w 289"/>
                <a:gd name="T7" fmla="*/ 2147483646 h 44"/>
                <a:gd name="T8" fmla="*/ 0 w 28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9" h="44">
                  <a:moveTo>
                    <a:pt x="0" y="0"/>
                  </a:moveTo>
                  <a:lnTo>
                    <a:pt x="274" y="0"/>
                  </a:lnTo>
                  <a:lnTo>
                    <a:pt x="288" y="43"/>
                  </a:lnTo>
                  <a:lnTo>
                    <a:pt x="0" y="43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168"/>
            <p:cNvSpPr>
              <a:spLocks noChangeArrowheads="1"/>
            </p:cNvSpPr>
            <p:nvPr/>
          </p:nvSpPr>
          <p:spPr bwMode="auto">
            <a:xfrm>
              <a:off x="2473909" y="5414963"/>
              <a:ext cx="91491" cy="16488"/>
            </a:xfrm>
            <a:custGeom>
              <a:avLst/>
              <a:gdLst>
                <a:gd name="T0" fmla="*/ 2147483646 w 257"/>
                <a:gd name="T1" fmla="*/ 0 h 43"/>
                <a:gd name="T2" fmla="*/ 2147483646 w 257"/>
                <a:gd name="T3" fmla="*/ 2147483646 h 43"/>
                <a:gd name="T4" fmla="*/ 0 w 257"/>
                <a:gd name="T5" fmla="*/ 2147483646 h 43"/>
                <a:gd name="T6" fmla="*/ 2147483646 w 257"/>
                <a:gd name="T7" fmla="*/ 0 h 43"/>
                <a:gd name="T8" fmla="*/ 2147483646 w 25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43">
                  <a:moveTo>
                    <a:pt x="256" y="0"/>
                  </a:moveTo>
                  <a:lnTo>
                    <a:pt x="256" y="42"/>
                  </a:lnTo>
                  <a:lnTo>
                    <a:pt x="0" y="42"/>
                  </a:lnTo>
                  <a:lnTo>
                    <a:pt x="14" y="0"/>
                  </a:lnTo>
                  <a:lnTo>
                    <a:pt x="256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169"/>
            <p:cNvSpPr>
              <a:spLocks noChangeArrowheads="1"/>
            </p:cNvSpPr>
            <p:nvPr/>
          </p:nvSpPr>
          <p:spPr bwMode="auto">
            <a:xfrm>
              <a:off x="2462473" y="5445402"/>
              <a:ext cx="102927" cy="15219"/>
            </a:xfrm>
            <a:custGeom>
              <a:avLst/>
              <a:gdLst>
                <a:gd name="T0" fmla="*/ 2147483646 w 286"/>
                <a:gd name="T1" fmla="*/ 2147483646 h 44"/>
                <a:gd name="T2" fmla="*/ 0 w 286"/>
                <a:gd name="T3" fmla="*/ 2147483646 h 44"/>
                <a:gd name="T4" fmla="*/ 2147483646 w 286"/>
                <a:gd name="T5" fmla="*/ 0 h 44"/>
                <a:gd name="T6" fmla="*/ 2147483646 w 286"/>
                <a:gd name="T7" fmla="*/ 0 h 44"/>
                <a:gd name="T8" fmla="*/ 2147483646 w 286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6" h="44">
                  <a:moveTo>
                    <a:pt x="285" y="43"/>
                  </a:moveTo>
                  <a:lnTo>
                    <a:pt x="0" y="43"/>
                  </a:lnTo>
                  <a:lnTo>
                    <a:pt x="15" y="0"/>
                  </a:lnTo>
                  <a:lnTo>
                    <a:pt x="285" y="0"/>
                  </a:lnTo>
                  <a:lnTo>
                    <a:pt x="285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Freeform 170"/>
            <p:cNvSpPr>
              <a:spLocks noChangeArrowheads="1"/>
            </p:cNvSpPr>
            <p:nvPr/>
          </p:nvSpPr>
          <p:spPr bwMode="auto">
            <a:xfrm>
              <a:off x="2487887" y="5600131"/>
              <a:ext cx="77513" cy="16488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71"/>
            <p:cNvSpPr>
              <a:spLocks noChangeArrowheads="1"/>
            </p:cNvSpPr>
            <p:nvPr/>
          </p:nvSpPr>
          <p:spPr bwMode="auto">
            <a:xfrm>
              <a:off x="2487887" y="5631838"/>
              <a:ext cx="77513" cy="16487"/>
            </a:xfrm>
            <a:custGeom>
              <a:avLst/>
              <a:gdLst>
                <a:gd name="T0" fmla="*/ 2147483646 w 215"/>
                <a:gd name="T1" fmla="*/ 2147483646 h 43"/>
                <a:gd name="T2" fmla="*/ 0 w 215"/>
                <a:gd name="T3" fmla="*/ 2147483646 h 43"/>
                <a:gd name="T4" fmla="*/ 0 w 215"/>
                <a:gd name="T5" fmla="*/ 0 h 43"/>
                <a:gd name="T6" fmla="*/ 2147483646 w 215"/>
                <a:gd name="T7" fmla="*/ 0 h 43"/>
                <a:gd name="T8" fmla="*/ 2147483646 w 215"/>
                <a:gd name="T9" fmla="*/ 2147483646 h 43"/>
                <a:gd name="T10" fmla="*/ 2147483646 w 215"/>
                <a:gd name="T11" fmla="*/ 2147483646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5" h="43">
                  <a:moveTo>
                    <a:pt x="10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14" y="0"/>
                  </a:lnTo>
                  <a:lnTo>
                    <a:pt x="214" y="42"/>
                  </a:lnTo>
                  <a:lnTo>
                    <a:pt x="107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72"/>
            <p:cNvSpPr>
              <a:spLocks noChangeArrowheads="1"/>
            </p:cNvSpPr>
            <p:nvPr/>
          </p:nvSpPr>
          <p:spPr bwMode="auto">
            <a:xfrm>
              <a:off x="2437059" y="5631838"/>
              <a:ext cx="11436" cy="16487"/>
            </a:xfrm>
            <a:custGeom>
              <a:avLst/>
              <a:gdLst>
                <a:gd name="T0" fmla="*/ 2147483646 w 29"/>
                <a:gd name="T1" fmla="*/ 2147483646 h 46"/>
                <a:gd name="T2" fmla="*/ 0 w 29"/>
                <a:gd name="T3" fmla="*/ 0 h 46"/>
                <a:gd name="T4" fmla="*/ 2147483646 w 29"/>
                <a:gd name="T5" fmla="*/ 0 h 46"/>
                <a:gd name="T6" fmla="*/ 2147483646 w 29"/>
                <a:gd name="T7" fmla="*/ 21474836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" h="46">
                  <a:moveTo>
                    <a:pt x="14" y="45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14" y="45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173"/>
            <p:cNvSpPr>
              <a:spLocks noChangeArrowheads="1"/>
            </p:cNvSpPr>
            <p:nvPr/>
          </p:nvSpPr>
          <p:spPr bwMode="auto">
            <a:xfrm>
              <a:off x="2425623" y="5600131"/>
              <a:ext cx="31768" cy="16488"/>
            </a:xfrm>
            <a:custGeom>
              <a:avLst/>
              <a:gdLst>
                <a:gd name="T0" fmla="*/ 2147483646 w 88"/>
                <a:gd name="T1" fmla="*/ 2147483646 h 43"/>
                <a:gd name="T2" fmla="*/ 2147483646 w 88"/>
                <a:gd name="T3" fmla="*/ 2147483646 h 43"/>
                <a:gd name="T4" fmla="*/ 0 w 88"/>
                <a:gd name="T5" fmla="*/ 0 h 43"/>
                <a:gd name="T6" fmla="*/ 2147483646 w 88"/>
                <a:gd name="T7" fmla="*/ 0 h 43"/>
                <a:gd name="T8" fmla="*/ 2147483646 w 88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43">
                  <a:moveTo>
                    <a:pt x="73" y="42"/>
                  </a:moveTo>
                  <a:lnTo>
                    <a:pt x="17" y="42"/>
                  </a:lnTo>
                  <a:cubicBezTo>
                    <a:pt x="11" y="28"/>
                    <a:pt x="8" y="20"/>
                    <a:pt x="0" y="0"/>
                  </a:cubicBezTo>
                  <a:lnTo>
                    <a:pt x="87" y="0"/>
                  </a:lnTo>
                  <a:lnTo>
                    <a:pt x="73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Freeform 174"/>
            <p:cNvSpPr>
              <a:spLocks noChangeArrowheads="1"/>
            </p:cNvSpPr>
            <p:nvPr/>
          </p:nvSpPr>
          <p:spPr bwMode="auto">
            <a:xfrm>
              <a:off x="2416728" y="5570961"/>
              <a:ext cx="52098" cy="15219"/>
            </a:xfrm>
            <a:custGeom>
              <a:avLst/>
              <a:gdLst>
                <a:gd name="T0" fmla="*/ 2147483646 w 145"/>
                <a:gd name="T1" fmla="*/ 2147483646 h 44"/>
                <a:gd name="T2" fmla="*/ 2147483646 w 145"/>
                <a:gd name="T3" fmla="*/ 2147483646 h 44"/>
                <a:gd name="T4" fmla="*/ 0 w 145"/>
                <a:gd name="T5" fmla="*/ 0 h 44"/>
                <a:gd name="T6" fmla="*/ 2147483646 w 145"/>
                <a:gd name="T7" fmla="*/ 0 h 44"/>
                <a:gd name="T8" fmla="*/ 2147483646 w 145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44">
                  <a:moveTo>
                    <a:pt x="129" y="43"/>
                  </a:moveTo>
                  <a:lnTo>
                    <a:pt x="14" y="43"/>
                  </a:lnTo>
                  <a:cubicBezTo>
                    <a:pt x="5" y="20"/>
                    <a:pt x="5" y="20"/>
                    <a:pt x="0" y="0"/>
                  </a:cubicBezTo>
                  <a:lnTo>
                    <a:pt x="144" y="0"/>
                  </a:lnTo>
                  <a:lnTo>
                    <a:pt x="129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75"/>
            <p:cNvSpPr>
              <a:spLocks noChangeArrowheads="1"/>
            </p:cNvSpPr>
            <p:nvPr/>
          </p:nvSpPr>
          <p:spPr bwMode="auto">
            <a:xfrm>
              <a:off x="2146068" y="5539254"/>
              <a:ext cx="146131" cy="15219"/>
            </a:xfrm>
            <a:custGeom>
              <a:avLst/>
              <a:gdLst>
                <a:gd name="T0" fmla="*/ 0 w 407"/>
                <a:gd name="T1" fmla="*/ 0 h 43"/>
                <a:gd name="T2" fmla="*/ 2147483646 w 407"/>
                <a:gd name="T3" fmla="*/ 0 h 43"/>
                <a:gd name="T4" fmla="*/ 2147483646 w 407"/>
                <a:gd name="T5" fmla="*/ 2147483646 h 43"/>
                <a:gd name="T6" fmla="*/ 0 w 407"/>
                <a:gd name="T7" fmla="*/ 2147483646 h 43"/>
                <a:gd name="T8" fmla="*/ 0 w 40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7" h="43">
                  <a:moveTo>
                    <a:pt x="0" y="0"/>
                  </a:moveTo>
                  <a:lnTo>
                    <a:pt x="372" y="0"/>
                  </a:lnTo>
                  <a:cubicBezTo>
                    <a:pt x="386" y="11"/>
                    <a:pt x="398" y="25"/>
                    <a:pt x="406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Freeform 176"/>
            <p:cNvSpPr>
              <a:spLocks noChangeArrowheads="1"/>
            </p:cNvSpPr>
            <p:nvPr/>
          </p:nvSpPr>
          <p:spPr bwMode="auto">
            <a:xfrm>
              <a:off x="2240100" y="5570961"/>
              <a:ext cx="62265" cy="15219"/>
            </a:xfrm>
            <a:custGeom>
              <a:avLst/>
              <a:gdLst>
                <a:gd name="T0" fmla="*/ 2147483646 w 174"/>
                <a:gd name="T1" fmla="*/ 2147483646 h 44"/>
                <a:gd name="T2" fmla="*/ 0 w 174"/>
                <a:gd name="T3" fmla="*/ 2147483646 h 44"/>
                <a:gd name="T4" fmla="*/ 0 w 174"/>
                <a:gd name="T5" fmla="*/ 0 h 44"/>
                <a:gd name="T6" fmla="*/ 2147483646 w 174"/>
                <a:gd name="T7" fmla="*/ 0 h 44"/>
                <a:gd name="T8" fmla="*/ 2147483646 w 174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4">
                  <a:moveTo>
                    <a:pt x="173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167" y="0"/>
                  </a:lnTo>
                  <a:cubicBezTo>
                    <a:pt x="170" y="14"/>
                    <a:pt x="173" y="29"/>
                    <a:pt x="173" y="43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Freeform 177"/>
            <p:cNvSpPr>
              <a:spLocks noChangeArrowheads="1"/>
            </p:cNvSpPr>
            <p:nvPr/>
          </p:nvSpPr>
          <p:spPr bwMode="auto">
            <a:xfrm>
              <a:off x="2115571" y="5600131"/>
              <a:ext cx="184252" cy="16488"/>
            </a:xfrm>
            <a:custGeom>
              <a:avLst/>
              <a:gdLst>
                <a:gd name="T0" fmla="*/ 0 w 512"/>
                <a:gd name="T1" fmla="*/ 2147483646 h 43"/>
                <a:gd name="T2" fmla="*/ 0 w 512"/>
                <a:gd name="T3" fmla="*/ 0 h 43"/>
                <a:gd name="T4" fmla="*/ 2147483646 w 512"/>
                <a:gd name="T5" fmla="*/ 0 h 43"/>
                <a:gd name="T6" fmla="*/ 2147483646 w 512"/>
                <a:gd name="T7" fmla="*/ 2147483646 h 43"/>
                <a:gd name="T8" fmla="*/ 0 w 512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3">
                  <a:moveTo>
                    <a:pt x="0" y="42"/>
                  </a:moveTo>
                  <a:lnTo>
                    <a:pt x="0" y="0"/>
                  </a:lnTo>
                  <a:lnTo>
                    <a:pt x="511" y="0"/>
                  </a:lnTo>
                  <a:cubicBezTo>
                    <a:pt x="508" y="14"/>
                    <a:pt x="502" y="28"/>
                    <a:pt x="494" y="42"/>
                  </a:cubicBezTo>
                  <a:lnTo>
                    <a:pt x="0" y="42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178"/>
            <p:cNvSpPr>
              <a:spLocks noChangeArrowheads="1"/>
            </p:cNvSpPr>
            <p:nvPr/>
          </p:nvSpPr>
          <p:spPr bwMode="auto">
            <a:xfrm>
              <a:off x="2115571" y="5631838"/>
              <a:ext cx="165191" cy="16487"/>
            </a:xfrm>
            <a:custGeom>
              <a:avLst/>
              <a:gdLst>
                <a:gd name="T0" fmla="*/ 0 w 458"/>
                <a:gd name="T1" fmla="*/ 2147483646 h 44"/>
                <a:gd name="T2" fmla="*/ 0 w 458"/>
                <a:gd name="T3" fmla="*/ 0 h 44"/>
                <a:gd name="T4" fmla="*/ 2147483646 w 458"/>
                <a:gd name="T5" fmla="*/ 0 h 44"/>
                <a:gd name="T6" fmla="*/ 2147483646 w 458"/>
                <a:gd name="T7" fmla="*/ 2147483646 h 44"/>
                <a:gd name="T8" fmla="*/ 0 w 458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4">
                  <a:moveTo>
                    <a:pt x="0" y="43"/>
                  </a:moveTo>
                  <a:lnTo>
                    <a:pt x="0" y="0"/>
                  </a:lnTo>
                  <a:lnTo>
                    <a:pt x="457" y="0"/>
                  </a:lnTo>
                  <a:cubicBezTo>
                    <a:pt x="429" y="26"/>
                    <a:pt x="387" y="43"/>
                    <a:pt x="344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179"/>
            <p:cNvSpPr>
              <a:spLocks noChangeArrowheads="1"/>
            </p:cNvSpPr>
            <p:nvPr/>
          </p:nvSpPr>
          <p:spPr bwMode="auto">
            <a:xfrm>
              <a:off x="2146068" y="5508815"/>
              <a:ext cx="147402" cy="15219"/>
            </a:xfrm>
            <a:custGeom>
              <a:avLst/>
              <a:gdLst>
                <a:gd name="T0" fmla="*/ 0 w 410"/>
                <a:gd name="T1" fmla="*/ 2147483646 h 44"/>
                <a:gd name="T2" fmla="*/ 0 w 410"/>
                <a:gd name="T3" fmla="*/ 0 h 44"/>
                <a:gd name="T4" fmla="*/ 2147483646 w 410"/>
                <a:gd name="T5" fmla="*/ 0 h 44"/>
                <a:gd name="T6" fmla="*/ 2147483646 w 410"/>
                <a:gd name="T7" fmla="*/ 2147483646 h 44"/>
                <a:gd name="T8" fmla="*/ 0 w 410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0" h="44">
                  <a:moveTo>
                    <a:pt x="0" y="43"/>
                  </a:moveTo>
                  <a:lnTo>
                    <a:pt x="0" y="0"/>
                  </a:lnTo>
                  <a:lnTo>
                    <a:pt x="409" y="0"/>
                  </a:lnTo>
                  <a:cubicBezTo>
                    <a:pt x="398" y="14"/>
                    <a:pt x="386" y="31"/>
                    <a:pt x="372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Freeform 180"/>
            <p:cNvSpPr>
              <a:spLocks noChangeArrowheads="1"/>
            </p:cNvSpPr>
            <p:nvPr/>
          </p:nvSpPr>
          <p:spPr bwMode="auto">
            <a:xfrm>
              <a:off x="2240100" y="5477109"/>
              <a:ext cx="62265" cy="15219"/>
            </a:xfrm>
            <a:custGeom>
              <a:avLst/>
              <a:gdLst>
                <a:gd name="T0" fmla="*/ 2147483646 w 174"/>
                <a:gd name="T1" fmla="*/ 2147483646 h 43"/>
                <a:gd name="T2" fmla="*/ 0 w 174"/>
                <a:gd name="T3" fmla="*/ 2147483646 h 43"/>
                <a:gd name="T4" fmla="*/ 0 w 174"/>
                <a:gd name="T5" fmla="*/ 0 h 43"/>
                <a:gd name="T6" fmla="*/ 2147483646 w 174"/>
                <a:gd name="T7" fmla="*/ 0 h 43"/>
                <a:gd name="T8" fmla="*/ 2147483646 w 174"/>
                <a:gd name="T9" fmla="*/ 2147483646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43">
                  <a:moveTo>
                    <a:pt x="167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173" y="0"/>
                  </a:lnTo>
                  <a:cubicBezTo>
                    <a:pt x="173" y="14"/>
                    <a:pt x="170" y="28"/>
                    <a:pt x="167" y="42"/>
                  </a:cubicBez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181"/>
            <p:cNvSpPr>
              <a:spLocks noChangeArrowheads="1"/>
            </p:cNvSpPr>
            <p:nvPr/>
          </p:nvSpPr>
          <p:spPr bwMode="auto">
            <a:xfrm>
              <a:off x="2115571" y="5414963"/>
              <a:ext cx="165191" cy="16488"/>
            </a:xfrm>
            <a:custGeom>
              <a:avLst/>
              <a:gdLst>
                <a:gd name="T0" fmla="*/ 0 w 458"/>
                <a:gd name="T1" fmla="*/ 0 h 43"/>
                <a:gd name="T2" fmla="*/ 2147483646 w 458"/>
                <a:gd name="T3" fmla="*/ 0 h 43"/>
                <a:gd name="T4" fmla="*/ 2147483646 w 458"/>
                <a:gd name="T5" fmla="*/ 2147483646 h 43"/>
                <a:gd name="T6" fmla="*/ 0 w 458"/>
                <a:gd name="T7" fmla="*/ 2147483646 h 43"/>
                <a:gd name="T8" fmla="*/ 0 w 458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43">
                  <a:moveTo>
                    <a:pt x="0" y="0"/>
                  </a:moveTo>
                  <a:lnTo>
                    <a:pt x="344" y="0"/>
                  </a:lnTo>
                  <a:cubicBezTo>
                    <a:pt x="387" y="0"/>
                    <a:pt x="426" y="14"/>
                    <a:pt x="457" y="42"/>
                  </a:cubicBezTo>
                  <a:lnTo>
                    <a:pt x="0" y="42"/>
                  </a:lnTo>
                  <a:lnTo>
                    <a:pt x="0" y="0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Freeform 182"/>
            <p:cNvSpPr>
              <a:spLocks noChangeArrowheads="1"/>
            </p:cNvSpPr>
            <p:nvPr/>
          </p:nvSpPr>
          <p:spPr bwMode="auto">
            <a:xfrm>
              <a:off x="2115571" y="5445402"/>
              <a:ext cx="184252" cy="15219"/>
            </a:xfrm>
            <a:custGeom>
              <a:avLst/>
              <a:gdLst>
                <a:gd name="T0" fmla="*/ 0 w 512"/>
                <a:gd name="T1" fmla="*/ 2147483646 h 44"/>
                <a:gd name="T2" fmla="*/ 0 w 512"/>
                <a:gd name="T3" fmla="*/ 0 h 44"/>
                <a:gd name="T4" fmla="*/ 2147483646 w 512"/>
                <a:gd name="T5" fmla="*/ 0 h 44"/>
                <a:gd name="T6" fmla="*/ 2147483646 w 512"/>
                <a:gd name="T7" fmla="*/ 2147483646 h 44"/>
                <a:gd name="T8" fmla="*/ 0 w 512"/>
                <a:gd name="T9" fmla="*/ 214748364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12" h="44">
                  <a:moveTo>
                    <a:pt x="0" y="43"/>
                  </a:moveTo>
                  <a:lnTo>
                    <a:pt x="0" y="0"/>
                  </a:lnTo>
                  <a:lnTo>
                    <a:pt x="494" y="0"/>
                  </a:lnTo>
                  <a:cubicBezTo>
                    <a:pt x="500" y="12"/>
                    <a:pt x="508" y="28"/>
                    <a:pt x="511" y="43"/>
                  </a:cubicBezTo>
                  <a:lnTo>
                    <a:pt x="0" y="43"/>
                  </a:lnTo>
                </a:path>
              </a:pathLst>
            </a:custGeom>
            <a:solidFill>
              <a:srgbClr val="87C3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80" y="1415419"/>
            <a:ext cx="7772400" cy="841567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00" b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780" y="2251278"/>
            <a:ext cx="7772400" cy="618634"/>
          </a:xfrm>
        </p:spPr>
        <p:txBody>
          <a:bodyPr tIns="0"/>
          <a:lstStyle>
            <a:lvl1pPr marL="0" indent="0" algn="l">
              <a:buNone/>
              <a:defRPr sz="2000">
                <a:solidFill>
                  <a:srgbClr val="7CC7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75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11A8C7-7E68-C747-9950-E0476D943FE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98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9DD6410-8EC1-7A4F-8E91-024E5756704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074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3E6860-0384-724B-BCA5-108DC129E14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765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D6A2F0-0E63-0A43-8715-B64CED2D6CE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556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93688" y="44450"/>
            <a:ext cx="83931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93688" y="901700"/>
            <a:ext cx="8393112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7575" y="4822825"/>
            <a:ext cx="4000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</a:defRPr>
            </a:lvl1pPr>
          </a:lstStyle>
          <a:p>
            <a:fld id="{606769B4-AAC4-3047-B8F2-9103445B4F0B}" type="slidenum">
              <a:rPr lang="en-US" altLang="x-none"/>
              <a:pPr/>
              <a:t>‹#›</a:t>
            </a:fld>
            <a:endParaRPr lang="en-US" altLang="x-none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0" y="704850"/>
            <a:ext cx="9144000" cy="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1" r:id="rId2"/>
    <p:sldLayoutId id="2147483747" r:id="rId3"/>
    <p:sldLayoutId id="2147483742" r:id="rId4"/>
    <p:sldLayoutId id="2147483743" r:id="rId5"/>
    <p:sldLayoutId id="2147483744" r:id="rId6"/>
    <p:sldLayoutId id="214748374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Arial" panose="020B0604020202020204" pitchFamily="34" charset="0"/>
        </a:defRPr>
      </a:lvl9pPr>
    </p:titleStyle>
    <p:bodyStyle>
      <a:lvl1pPr marL="180975" indent="-180975" algn="l" defTabSz="45720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Font typeface="Arial" charset="0"/>
        <a:buChar char="•"/>
        <a:defRPr sz="2000" kern="1200">
          <a:solidFill>
            <a:srgbClr val="777677"/>
          </a:solidFill>
          <a:latin typeface="+mn-lt"/>
          <a:ea typeface="+mn-ea"/>
          <a:cs typeface="+mn-cs"/>
        </a:defRPr>
      </a:lvl1pPr>
      <a:lvl2pPr marL="42068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kern="1200">
          <a:solidFill>
            <a:srgbClr val="777677"/>
          </a:solidFill>
          <a:latin typeface="+mn-lt"/>
          <a:ea typeface="+mn-ea"/>
          <a:cs typeface="+mn-cs"/>
        </a:defRPr>
      </a:lvl2pPr>
      <a:lvl3pPr marL="593725" indent="-173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•"/>
        <a:defRPr sz="16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893763" indent="-300038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–"/>
        <a:defRPr sz="14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074738" indent="-180975" algn="l" defTabSz="457200" rtl="0" eaLnBrk="0" fontAlgn="base" hangingPunct="0">
        <a:spcBef>
          <a:spcPts val="600"/>
        </a:spcBef>
        <a:spcAft>
          <a:spcPct val="0"/>
        </a:spcAft>
        <a:buFont typeface="Arial" charset="0"/>
        <a:buChar char="»"/>
        <a:defRPr sz="14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ODM Standard in Kubernetes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613647" y="810868"/>
            <a:ext cx="5794565" cy="4150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9" idx="1"/>
          </p:cNvCxnSpPr>
          <p:nvPr/>
        </p:nvCxnSpPr>
        <p:spPr>
          <a:xfrm rot="10800000">
            <a:off x="690643" y="2881090"/>
            <a:ext cx="923005" cy="510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1668" y="2154482"/>
            <a:ext cx="685" cy="152909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47688" y="2431158"/>
            <a:ext cx="915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Docker</a:t>
            </a:r>
            <a:endParaRPr lang="en-US" dirty="0" smtClean="0">
              <a:solidFill>
                <a:schemeClr val="accent3"/>
              </a:solidFill>
            </a:endParaRPr>
          </a:p>
          <a:p>
            <a:endParaRPr lang="en-US" dirty="0" smtClean="0">
              <a:solidFill>
                <a:schemeClr val="accent3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34229" y="1719173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DevOps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" name="Cube 36"/>
          <p:cNvSpPr/>
          <p:nvPr/>
        </p:nvSpPr>
        <p:spPr>
          <a:xfrm>
            <a:off x="4196770" y="1199250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019180" y="1041535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endCxn id="40" idx="6"/>
          </p:cNvCxnSpPr>
          <p:nvPr/>
        </p:nvCxnSpPr>
        <p:spPr>
          <a:xfrm rot="10800000">
            <a:off x="4751951" y="1384964"/>
            <a:ext cx="3472117" cy="1082610"/>
          </a:xfrm>
          <a:prstGeom prst="bentConnector3">
            <a:avLst>
              <a:gd name="adj1" fmla="val 42271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294728" y="2154482"/>
            <a:ext cx="0" cy="1529090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677671" y="1764502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End Users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6" name="Cube 55"/>
          <p:cNvSpPr/>
          <p:nvPr/>
        </p:nvSpPr>
        <p:spPr>
          <a:xfrm>
            <a:off x="4219389" y="2183694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41799" y="2025979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/>
          <p:cNvSpPr/>
          <p:nvPr/>
        </p:nvSpPr>
        <p:spPr>
          <a:xfrm>
            <a:off x="4219389" y="3188282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/>
          <p:cNvSpPr/>
          <p:nvPr/>
        </p:nvSpPr>
        <p:spPr>
          <a:xfrm>
            <a:off x="5052790" y="3176774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041799" y="3030567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88062" y="3030567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4219389" y="4165749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5052790" y="4154241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4041799" y="4008034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888062" y="4008034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1930375" y="1139577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Decision Center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35730" y="2107993"/>
            <a:ext cx="1871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Decision </a:t>
            </a:r>
            <a:r>
              <a:rPr lang="en-US" smtClean="0">
                <a:solidFill>
                  <a:schemeClr val="accent3"/>
                </a:solidFill>
              </a:rPr>
              <a:t>Server Console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35730" y="3071093"/>
            <a:ext cx="18711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Decision </a:t>
            </a:r>
            <a:r>
              <a:rPr lang="en-US" smtClean="0">
                <a:solidFill>
                  <a:schemeClr val="accent3"/>
                </a:solidFill>
              </a:rPr>
              <a:t>Server Runtime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935730" y="4048560"/>
            <a:ext cx="1897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Decision Runner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9" name="Cube 78"/>
          <p:cNvSpPr/>
          <p:nvPr/>
        </p:nvSpPr>
        <p:spPr>
          <a:xfrm>
            <a:off x="6517440" y="4165749"/>
            <a:ext cx="377591" cy="371428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339850" y="4008034"/>
            <a:ext cx="732770" cy="686857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02935" y="3490812"/>
            <a:ext cx="1206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accent3"/>
                </a:solidFill>
              </a:rPr>
              <a:t>Database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86" name="Elbow Connector 85"/>
          <p:cNvCxnSpPr>
            <a:endCxn id="59" idx="6"/>
          </p:cNvCxnSpPr>
          <p:nvPr/>
        </p:nvCxnSpPr>
        <p:spPr>
          <a:xfrm rot="10800000">
            <a:off x="4774570" y="2369409"/>
            <a:ext cx="3449497" cy="443601"/>
          </a:xfrm>
          <a:prstGeom prst="bentConnector3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endCxn id="65" idx="6"/>
          </p:cNvCxnSpPr>
          <p:nvPr/>
        </p:nvCxnSpPr>
        <p:spPr>
          <a:xfrm rot="10800000" flipV="1">
            <a:off x="5620833" y="3171844"/>
            <a:ext cx="2603235" cy="202152"/>
          </a:xfrm>
          <a:prstGeom prst="bentConnector3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7677671" y="212471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https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546133" y="4244076"/>
            <a:ext cx="960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Container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Instance</a:t>
            </a:r>
            <a:endParaRPr lang="en-US" sz="1400" dirty="0" smtClean="0">
              <a:solidFill>
                <a:schemeClr val="accent3"/>
              </a:solidFill>
            </a:endParaRPr>
          </a:p>
        </p:txBody>
      </p:sp>
      <p:sp>
        <p:nvSpPr>
          <p:cNvPr id="112" name="Cube 111"/>
          <p:cNvSpPr/>
          <p:nvPr/>
        </p:nvSpPr>
        <p:spPr>
          <a:xfrm>
            <a:off x="315293" y="4165749"/>
            <a:ext cx="230366" cy="266874"/>
          </a:xfrm>
          <a:prstGeom prst="cube">
            <a:avLst>
              <a:gd name="adj" fmla="val 3125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30111" y="4535900"/>
            <a:ext cx="144326" cy="1361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555" y="797346"/>
            <a:ext cx="1541314" cy="770657"/>
          </a:xfrm>
          <a:prstGeom prst="rect">
            <a:avLst/>
          </a:prstGeom>
        </p:spPr>
      </p:pic>
      <p:cxnSp>
        <p:nvCxnSpPr>
          <p:cNvPr id="53" name="Elbow Connector 52"/>
          <p:cNvCxnSpPr/>
          <p:nvPr/>
        </p:nvCxnSpPr>
        <p:spPr>
          <a:xfrm rot="10800000" flipV="1">
            <a:off x="5620832" y="3514807"/>
            <a:ext cx="2603236" cy="709037"/>
          </a:xfrm>
          <a:prstGeom prst="bentConnector3">
            <a:avLst>
              <a:gd name="adj1" fmla="val 83217"/>
            </a:avLst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4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213515" y="1003338"/>
            <a:ext cx="3944440" cy="356235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/>
              <a:t>Bluemix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ODM Deployment Flow in Kubernetes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34412" y="4868862"/>
            <a:ext cx="400050" cy="274638"/>
          </a:xfrm>
        </p:spPr>
        <p:txBody>
          <a:bodyPr/>
          <a:lstStyle/>
          <a:p>
            <a:fld id="{ADF40645-47BD-BB4B-A14E-502E0D26FA88}" type="slidenum">
              <a:rPr lang="en-US" altLang="x-none" smtClean="0"/>
              <a:pPr/>
              <a:t>1</a:t>
            </a:fld>
            <a:endParaRPr lang="en-US" altLang="x-none"/>
          </a:p>
        </p:txBody>
      </p:sp>
      <p:sp>
        <p:nvSpPr>
          <p:cNvPr id="5" name="Rounded Rectangle 4"/>
          <p:cNvSpPr/>
          <p:nvPr/>
        </p:nvSpPr>
        <p:spPr>
          <a:xfrm>
            <a:off x="6081670" y="1164274"/>
            <a:ext cx="1130301" cy="78372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Docker</a:t>
            </a:r>
          </a:p>
          <a:p>
            <a:pPr algn="ctr"/>
            <a:r>
              <a:rPr lang="en-US" dirty="0" smtClean="0"/>
              <a:t>Registry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2266" y="1485080"/>
            <a:ext cx="1210070" cy="245529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Local machine</a:t>
            </a:r>
            <a:endParaRPr lang="en-US" dirty="0"/>
          </a:p>
        </p:txBody>
      </p:sp>
      <p:cxnSp>
        <p:nvCxnSpPr>
          <p:cNvPr id="10" name="Elbow Connector 9"/>
          <p:cNvCxnSpPr>
            <a:endCxn id="5" idx="1"/>
          </p:cNvCxnSpPr>
          <p:nvPr/>
        </p:nvCxnSpPr>
        <p:spPr>
          <a:xfrm flipV="1">
            <a:off x="1701340" y="1556137"/>
            <a:ext cx="4380330" cy="47962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064041" y="2020727"/>
            <a:ext cx="1814513" cy="20369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>
            <a:off x="1696263" y="2893501"/>
            <a:ext cx="4367777" cy="17616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823" y="2275526"/>
            <a:ext cx="786148" cy="70167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Elbow Connector 28"/>
          <p:cNvCxnSpPr/>
          <p:nvPr/>
        </p:nvCxnSpPr>
        <p:spPr>
          <a:xfrm>
            <a:off x="1701340" y="3334584"/>
            <a:ext cx="4362701" cy="30724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6" descr="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23" y="2427926"/>
            <a:ext cx="786148" cy="7016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1" name="Picture 6" descr="mage result for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623" y="2580326"/>
            <a:ext cx="786148" cy="70167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223" name="Oval 9222"/>
          <p:cNvSpPr/>
          <p:nvPr/>
        </p:nvSpPr>
        <p:spPr>
          <a:xfrm>
            <a:off x="1629217" y="1466440"/>
            <a:ext cx="508000" cy="49916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637092" y="2335340"/>
            <a:ext cx="508000" cy="49916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3" name="Oval 72"/>
          <p:cNvSpPr/>
          <p:nvPr/>
        </p:nvSpPr>
        <p:spPr>
          <a:xfrm>
            <a:off x="1625140" y="3422565"/>
            <a:ext cx="508000" cy="49916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Rectangle 22"/>
          <p:cNvSpPr/>
          <p:nvPr/>
        </p:nvSpPr>
        <p:spPr>
          <a:xfrm rot="2993092">
            <a:off x="7940285" y="411027"/>
            <a:ext cx="1144766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3"/>
                </a:solidFill>
              </a:rPr>
              <a:t>DEMO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216725" y="1928460"/>
            <a:ext cx="508000" cy="499169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116757" y="1393890"/>
            <a:ext cx="17747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Push Docker images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05522" y="1874847"/>
            <a:ext cx="1303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Create the cluster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116757" y="2283444"/>
            <a:ext cx="1977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Provision ODM in Kubernetes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88246" y="3356555"/>
            <a:ext cx="1319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Use </a:t>
            </a:r>
            <a:r>
              <a:rPr lang="en-US" dirty="0" smtClean="0">
                <a:solidFill>
                  <a:schemeClr val="accent3"/>
                </a:solidFill>
              </a:rPr>
              <a:t>ODM containers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2">
      <a:dk1>
        <a:sysClr val="windowText" lastClr="000000"/>
      </a:dk1>
      <a:lt1>
        <a:sysClr val="window" lastClr="FFFFFF"/>
      </a:lt1>
      <a:dk2>
        <a:srgbClr val="264A60"/>
      </a:dk2>
      <a:lt2>
        <a:srgbClr val="DFE9E9"/>
      </a:lt2>
      <a:accent1>
        <a:srgbClr val="4178BE"/>
      </a:accent1>
      <a:accent2>
        <a:srgbClr val="5AAAFA"/>
      </a:accent2>
      <a:accent3>
        <a:srgbClr val="777677"/>
      </a:accent3>
      <a:accent4>
        <a:srgbClr val="006D5D"/>
      </a:accent4>
      <a:accent5>
        <a:srgbClr val="00B4A0"/>
      </a:accent5>
      <a:accent6>
        <a:srgbClr val="7CC7F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36242</TotalTime>
  <Words>52</Words>
  <Application>Microsoft Macintosh PowerPoint</Application>
  <PresentationFormat>On-screen Show (16:9)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ODM Standard in Kubernetes</vt:lpstr>
      <vt:lpstr>ODM Deployment Flow in Kubernetes</vt:lpstr>
    </vt:vector>
  </TitlesOfParts>
  <Company>Creative Concepts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Malcomb</dc:creator>
  <cp:lastModifiedBy>LAURENT Grateau</cp:lastModifiedBy>
  <cp:revision>267</cp:revision>
  <dcterms:created xsi:type="dcterms:W3CDTF">2015-10-23T13:25:50Z</dcterms:created>
  <dcterms:modified xsi:type="dcterms:W3CDTF">2017-06-16T15:08:12Z</dcterms:modified>
</cp:coreProperties>
</file>