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4"/>
    <p:sldMasterId id="2147484076" r:id="rId5"/>
  </p:sldMasterIdLst>
  <p:notesMasterIdLst>
    <p:notesMasterId r:id="rId12"/>
  </p:notesMasterIdLst>
  <p:handoutMasterIdLst>
    <p:handoutMasterId r:id="rId13"/>
  </p:handoutMasterIdLst>
  <p:sldIdLst>
    <p:sldId id="256" r:id="rId6"/>
    <p:sldId id="621" r:id="rId7"/>
    <p:sldId id="622" r:id="rId8"/>
    <p:sldId id="620" r:id="rId9"/>
    <p:sldId id="260" r:id="rId10"/>
    <p:sldId id="258" r:id="rId11"/>
  </p:sldIdLst>
  <p:sldSz cx="9144000" cy="6858000" type="screen4x3"/>
  <p:notesSz cx="6797675" cy="9926638"/>
  <p:defaultTextStyle>
    <a:defPPr>
      <a:defRPr lang="en-US"/>
    </a:defPPr>
    <a:lvl1pPr marL="0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00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797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197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594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995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391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792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189" algn="l" defTabSz="9127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1429B-4F6F-4187-B480-70A0B65FFF81}">
          <p14:sldIdLst>
            <p14:sldId id="256"/>
            <p14:sldId id="621"/>
            <p14:sldId id="622"/>
            <p14:sldId id="620"/>
            <p14:sldId id="260"/>
            <p14:sldId id="258"/>
          </p14:sldIdLst>
        </p14:section>
        <p14:section name="IHR Intro" id="{CC4A676F-E2A2-4DE3-AC13-9B457AE1CA67}">
          <p14:sldIdLst/>
        </p14:section>
        <p14:section name="What Challenges are faced today?" id="{2F05DF65-E1BD-4461-8322-4E0B691FD433}">
          <p14:sldIdLst/>
        </p14:section>
        <p14:section name="Market Capability" id="{65C71D1D-8746-4384-9FCC-89A66C16785D}">
          <p14:sldIdLst/>
        </p14:section>
        <p14:section name="What is Needed to Manage an Individual?" id="{2A1B3491-B6A7-436B-8D71-3E500A16719C}">
          <p14:sldIdLst/>
        </p14:section>
        <p14:section name="What makes the IHR unique?" id="{935FCD76-512D-41C7-B69E-7F976B46A46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5759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5" userDrawn="1">
          <p15:clr>
            <a:srgbClr val="A4A3A4"/>
          </p15:clr>
        </p15:guide>
        <p15:guide id="2" pos="2094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lertson, Natalie A" initials="NA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E23"/>
    <a:srgbClr val="FC00AA"/>
    <a:srgbClr val="002060"/>
    <a:srgbClr val="003C71"/>
    <a:srgbClr val="B0D623"/>
    <a:srgbClr val="336699"/>
    <a:srgbClr val="AACE15"/>
    <a:srgbClr val="FCAE00"/>
    <a:srgbClr val="999999"/>
    <a:srgbClr val="B0D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91813-61C6-4503-BB64-25EB8ABD259C}" v="247" dt="2019-04-19T20:06:24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7" autoAdjust="0"/>
    <p:restoredTop sz="98797" autoAdjust="0"/>
  </p:normalViewPr>
  <p:slideViewPr>
    <p:cSldViewPr>
      <p:cViewPr varScale="1">
        <p:scale>
          <a:sx n="69" d="100"/>
          <a:sy n="69" d="100"/>
        </p:scale>
        <p:origin x="1560" y="66"/>
      </p:cViewPr>
      <p:guideLst>
        <p:guide orient="horz" pos="1152"/>
        <p:guide pos="5759"/>
        <p:guide orient="horz" pos="1008"/>
        <p:guide pos="432"/>
      </p:guideLst>
    </p:cSldViewPr>
  </p:slideViewPr>
  <p:outlineViewPr>
    <p:cViewPr>
      <p:scale>
        <a:sx n="33" d="100"/>
        <a:sy n="33" d="100"/>
      </p:scale>
      <p:origin x="0" y="45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80" d="100"/>
          <a:sy n="80" d="100"/>
        </p:scale>
        <p:origin x="-2755" y="398"/>
      </p:cViewPr>
      <p:guideLst>
        <p:guide orient="horz" pos="3075"/>
        <p:guide pos="2094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Imrie" userId="8ed7eeae-9a48-4098-bf61-b889734862e3" providerId="ADAL" clId="{33E91813-61C6-4503-BB64-25EB8ABD259C}"/>
    <pc:docChg chg="undo custSel addSld delSld modSld modSection">
      <pc:chgData name="Andrew Imrie" userId="8ed7eeae-9a48-4098-bf61-b889734862e3" providerId="ADAL" clId="{33E91813-61C6-4503-BB64-25EB8ABD259C}" dt="2019-04-19T20:06:24.768" v="246" actId="20577"/>
      <pc:docMkLst>
        <pc:docMk/>
      </pc:docMkLst>
      <pc:sldChg chg="addSp modSp">
        <pc:chgData name="Andrew Imrie" userId="8ed7eeae-9a48-4098-bf61-b889734862e3" providerId="ADAL" clId="{33E91813-61C6-4503-BB64-25EB8ABD259C}" dt="2019-04-19T20:06:24.768" v="246" actId="20577"/>
        <pc:sldMkLst>
          <pc:docMk/>
          <pc:sldMk cId="571350832" sldId="256"/>
        </pc:sldMkLst>
        <pc:spChg chg="add mod">
          <ac:chgData name="Andrew Imrie" userId="8ed7eeae-9a48-4098-bf61-b889734862e3" providerId="ADAL" clId="{33E91813-61C6-4503-BB64-25EB8ABD259C}" dt="2019-04-19T20:06:24.768" v="246" actId="20577"/>
          <ac:spMkLst>
            <pc:docMk/>
            <pc:sldMk cId="571350832" sldId="256"/>
            <ac:spMk id="5" creationId="{01245442-0D4B-4BF1-8C18-46C723E9CADB}"/>
          </ac:spMkLst>
        </pc:spChg>
      </pc:sldChg>
      <pc:sldChg chg="add">
        <pc:chgData name="Andrew Imrie" userId="8ed7eeae-9a48-4098-bf61-b889734862e3" providerId="ADAL" clId="{33E91813-61C6-4503-BB64-25EB8ABD259C}" dt="2019-04-18T12:46:57.391" v="6"/>
        <pc:sldMkLst>
          <pc:docMk/>
          <pc:sldMk cId="199067889" sldId="258"/>
        </pc:sldMkLst>
      </pc:sldChg>
      <pc:sldChg chg="addSp modSp add">
        <pc:chgData name="Andrew Imrie" userId="8ed7eeae-9a48-4098-bf61-b889734862e3" providerId="ADAL" clId="{33E91813-61C6-4503-BB64-25EB8ABD259C}" dt="2019-04-18T13:04:59.027" v="209" actId="1076"/>
        <pc:sldMkLst>
          <pc:docMk/>
          <pc:sldMk cId="1161629680" sldId="260"/>
        </pc:sldMkLst>
        <pc:spChg chg="mod">
          <ac:chgData name="Andrew Imrie" userId="8ed7eeae-9a48-4098-bf61-b889734862e3" providerId="ADAL" clId="{33E91813-61C6-4503-BB64-25EB8ABD259C}" dt="2019-04-18T12:56:27.930" v="47" actId="14100"/>
          <ac:spMkLst>
            <pc:docMk/>
            <pc:sldMk cId="1161629680" sldId="260"/>
            <ac:spMk id="2" creationId="{00000000-0000-0000-0000-000000000000}"/>
          </ac:spMkLst>
        </pc:spChg>
        <pc:spChg chg="mod">
          <ac:chgData name="Andrew Imrie" userId="8ed7eeae-9a48-4098-bf61-b889734862e3" providerId="ADAL" clId="{33E91813-61C6-4503-BB64-25EB8ABD259C}" dt="2019-04-18T13:04:36.661" v="207" actId="14100"/>
          <ac:spMkLst>
            <pc:docMk/>
            <pc:sldMk cId="1161629680" sldId="260"/>
            <ac:spMk id="3" creationId="{00000000-0000-0000-0000-000000000000}"/>
          </ac:spMkLst>
        </pc:spChg>
        <pc:spChg chg="add">
          <ac:chgData name="Andrew Imrie" userId="8ed7eeae-9a48-4098-bf61-b889734862e3" providerId="ADAL" clId="{33E91813-61C6-4503-BB64-25EB8ABD259C}" dt="2019-04-18T12:56:20.906" v="45"/>
          <ac:spMkLst>
            <pc:docMk/>
            <pc:sldMk cId="1161629680" sldId="260"/>
            <ac:spMk id="4" creationId="{B7680942-7C8C-469F-ABCE-CE9B2D71EB89}"/>
          </ac:spMkLst>
        </pc:spChg>
        <pc:picChg chg="add">
          <ac:chgData name="Andrew Imrie" userId="8ed7eeae-9a48-4098-bf61-b889734862e3" providerId="ADAL" clId="{33E91813-61C6-4503-BB64-25EB8ABD259C}" dt="2019-04-18T13:04:52.535" v="208"/>
          <ac:picMkLst>
            <pc:docMk/>
            <pc:sldMk cId="1161629680" sldId="260"/>
            <ac:picMk id="5" creationId="{5DB12B0A-3889-4BCE-8193-D4DE6FAE8000}"/>
          </ac:picMkLst>
        </pc:picChg>
        <pc:picChg chg="add mod">
          <ac:chgData name="Andrew Imrie" userId="8ed7eeae-9a48-4098-bf61-b889734862e3" providerId="ADAL" clId="{33E91813-61C6-4503-BB64-25EB8ABD259C}" dt="2019-04-18T13:04:59.027" v="209" actId="1076"/>
          <ac:picMkLst>
            <pc:docMk/>
            <pc:sldMk cId="1161629680" sldId="260"/>
            <ac:picMk id="6" creationId="{6C73CD51-3C71-4B8E-BF86-F097F27182C5}"/>
          </ac:picMkLst>
        </pc:picChg>
      </pc:sldChg>
      <pc:sldChg chg="del">
        <pc:chgData name="Andrew Imrie" userId="8ed7eeae-9a48-4098-bf61-b889734862e3" providerId="ADAL" clId="{33E91813-61C6-4503-BB64-25EB8ABD259C}" dt="2019-04-18T12:46:19.759" v="0" actId="2696"/>
        <pc:sldMkLst>
          <pc:docMk/>
          <pc:sldMk cId="420547557" sldId="613"/>
        </pc:sldMkLst>
      </pc:sldChg>
      <pc:sldChg chg="del">
        <pc:chgData name="Andrew Imrie" userId="8ed7eeae-9a48-4098-bf61-b889734862e3" providerId="ADAL" clId="{33E91813-61C6-4503-BB64-25EB8ABD259C}" dt="2019-04-18T12:46:30.963" v="2" actId="2696"/>
        <pc:sldMkLst>
          <pc:docMk/>
          <pc:sldMk cId="1154280617" sldId="616"/>
        </pc:sldMkLst>
      </pc:sldChg>
      <pc:sldChg chg="del">
        <pc:chgData name="Andrew Imrie" userId="8ed7eeae-9a48-4098-bf61-b889734862e3" providerId="ADAL" clId="{33E91813-61C6-4503-BB64-25EB8ABD259C}" dt="2019-04-18T12:46:32.094" v="3" actId="2696"/>
        <pc:sldMkLst>
          <pc:docMk/>
          <pc:sldMk cId="1154280617" sldId="617"/>
        </pc:sldMkLst>
      </pc:sldChg>
      <pc:sldChg chg="del">
        <pc:chgData name="Andrew Imrie" userId="8ed7eeae-9a48-4098-bf61-b889734862e3" providerId="ADAL" clId="{33E91813-61C6-4503-BB64-25EB8ABD259C}" dt="2019-04-18T12:46:33.710" v="4" actId="2696"/>
        <pc:sldMkLst>
          <pc:docMk/>
          <pc:sldMk cId="1154280617" sldId="618"/>
        </pc:sldMkLst>
      </pc:sldChg>
      <pc:sldChg chg="del">
        <pc:chgData name="Andrew Imrie" userId="8ed7eeae-9a48-4098-bf61-b889734862e3" providerId="ADAL" clId="{33E91813-61C6-4503-BB64-25EB8ABD259C}" dt="2019-04-18T12:46:36.134" v="5" actId="2696"/>
        <pc:sldMkLst>
          <pc:docMk/>
          <pc:sldMk cId="1154280617" sldId="619"/>
        </pc:sldMkLst>
      </pc:sldChg>
      <pc:sldChg chg="addSp delSp modSp">
        <pc:chgData name="Andrew Imrie" userId="8ed7eeae-9a48-4098-bf61-b889734862e3" providerId="ADAL" clId="{33E91813-61C6-4503-BB64-25EB8ABD259C}" dt="2019-04-18T12:56:11.361" v="44"/>
        <pc:sldMkLst>
          <pc:docMk/>
          <pc:sldMk cId="1154280617" sldId="620"/>
        </pc:sldMkLst>
        <pc:spChg chg="add">
          <ac:chgData name="Andrew Imrie" userId="8ed7eeae-9a48-4098-bf61-b889734862e3" providerId="ADAL" clId="{33E91813-61C6-4503-BB64-25EB8ABD259C}" dt="2019-04-18T12:56:11.361" v="44"/>
          <ac:spMkLst>
            <pc:docMk/>
            <pc:sldMk cId="1154280617" sldId="620"/>
            <ac:spMk id="15" creationId="{489E67CC-B4DA-49E4-9D19-D32CC969C864}"/>
          </ac:spMkLst>
        </pc:spChg>
        <pc:spChg chg="mod">
          <ac:chgData name="Andrew Imrie" userId="8ed7eeae-9a48-4098-bf61-b889734862e3" providerId="ADAL" clId="{33E91813-61C6-4503-BB64-25EB8ABD259C}" dt="2019-04-18T12:47:58.158" v="17" actId="1037"/>
          <ac:spMkLst>
            <pc:docMk/>
            <pc:sldMk cId="1154280617" sldId="620"/>
            <ac:spMk id="16" creationId="{00000000-0000-0000-0000-000000000000}"/>
          </ac:spMkLst>
        </pc:spChg>
        <pc:picChg chg="add">
          <ac:chgData name="Andrew Imrie" userId="8ed7eeae-9a48-4098-bf61-b889734862e3" providerId="ADAL" clId="{33E91813-61C6-4503-BB64-25EB8ABD259C}" dt="2019-04-18T12:52:56.603" v="30"/>
          <ac:picMkLst>
            <pc:docMk/>
            <pc:sldMk cId="1154280617" sldId="620"/>
            <ac:picMk id="14" creationId="{92C6860C-22CD-4E80-992F-77519296A0AC}"/>
          </ac:picMkLst>
        </pc:picChg>
        <pc:cxnChg chg="del">
          <ac:chgData name="Andrew Imrie" userId="8ed7eeae-9a48-4098-bf61-b889734862e3" providerId="ADAL" clId="{33E91813-61C6-4503-BB64-25EB8ABD259C}" dt="2019-04-18T12:48:41.616" v="24" actId="478"/>
          <ac:cxnSpMkLst>
            <pc:docMk/>
            <pc:sldMk cId="1154280617" sldId="620"/>
            <ac:cxnSpMk id="9" creationId="{00000000-0000-0000-0000-000000000000}"/>
          </ac:cxnSpMkLst>
        </pc:cxnChg>
      </pc:sldChg>
      <pc:sldChg chg="addSp delSp modSp">
        <pc:chgData name="Andrew Imrie" userId="8ed7eeae-9a48-4098-bf61-b889734862e3" providerId="ADAL" clId="{33E91813-61C6-4503-BB64-25EB8ABD259C}" dt="2019-04-18T13:01:40.064" v="139" actId="1076"/>
        <pc:sldMkLst>
          <pc:docMk/>
          <pc:sldMk cId="1154280617" sldId="621"/>
        </pc:sldMkLst>
        <pc:spChg chg="add mod">
          <ac:chgData name="Andrew Imrie" userId="8ed7eeae-9a48-4098-bf61-b889734862e3" providerId="ADAL" clId="{33E91813-61C6-4503-BB64-25EB8ABD259C}" dt="2019-04-18T12:54:42.367" v="31" actId="11529"/>
          <ac:spMkLst>
            <pc:docMk/>
            <pc:sldMk cId="1154280617" sldId="621"/>
            <ac:spMk id="2" creationId="{BD97A041-D68A-4FC9-958E-A63030CB9CD1}"/>
          </ac:spMkLst>
        </pc:spChg>
        <pc:spChg chg="mod">
          <ac:chgData name="Andrew Imrie" userId="8ed7eeae-9a48-4098-bf61-b889734862e3" providerId="ADAL" clId="{33E91813-61C6-4503-BB64-25EB8ABD259C}" dt="2019-04-18T12:55:06.478" v="41" actId="20577"/>
          <ac:spMkLst>
            <pc:docMk/>
            <pc:sldMk cId="1154280617" sldId="621"/>
            <ac:spMk id="10" creationId="{00000000-0000-0000-0000-000000000000}"/>
          </ac:spMkLst>
        </pc:spChg>
        <pc:spChg chg="mod">
          <ac:chgData name="Andrew Imrie" userId="8ed7eeae-9a48-4098-bf61-b889734862e3" providerId="ADAL" clId="{33E91813-61C6-4503-BB64-25EB8ABD259C}" dt="2019-04-18T13:01:40.064" v="139" actId="1076"/>
          <ac:spMkLst>
            <pc:docMk/>
            <pc:sldMk cId="1154280617" sldId="621"/>
            <ac:spMk id="11" creationId="{00000000-0000-0000-0000-000000000000}"/>
          </ac:spMkLst>
        </pc:spChg>
        <pc:picChg chg="add mod">
          <ac:chgData name="Andrew Imrie" userId="8ed7eeae-9a48-4098-bf61-b889734862e3" providerId="ADAL" clId="{33E91813-61C6-4503-BB64-25EB8ABD259C}" dt="2019-04-18T12:52:35.791" v="28" actId="1076"/>
          <ac:picMkLst>
            <pc:docMk/>
            <pc:sldMk cId="1154280617" sldId="621"/>
            <ac:picMk id="12" creationId="{F020D212-981A-4843-839E-E1496D2C26A1}"/>
          </ac:picMkLst>
        </pc:picChg>
        <pc:cxnChg chg="del">
          <ac:chgData name="Andrew Imrie" userId="8ed7eeae-9a48-4098-bf61-b889734862e3" providerId="ADAL" clId="{33E91813-61C6-4503-BB64-25EB8ABD259C}" dt="2019-04-18T12:48:36.311" v="22" actId="478"/>
          <ac:cxnSpMkLst>
            <pc:docMk/>
            <pc:sldMk cId="1154280617" sldId="621"/>
            <ac:cxnSpMk id="9" creationId="{00000000-0000-0000-0000-000000000000}"/>
          </ac:cxnSpMkLst>
        </pc:cxnChg>
      </pc:sldChg>
      <pc:sldChg chg="addSp delSp modSp">
        <pc:chgData name="Andrew Imrie" userId="8ed7eeae-9a48-4098-bf61-b889734862e3" providerId="ADAL" clId="{33E91813-61C6-4503-BB64-25EB8ABD259C}" dt="2019-04-18T13:01:34.263" v="138" actId="1076"/>
        <pc:sldMkLst>
          <pc:docMk/>
          <pc:sldMk cId="1154280617" sldId="622"/>
        </pc:sldMkLst>
        <pc:spChg chg="mod">
          <ac:chgData name="Andrew Imrie" userId="8ed7eeae-9a48-4098-bf61-b889734862e3" providerId="ADAL" clId="{33E91813-61C6-4503-BB64-25EB8ABD259C}" dt="2019-04-18T13:01:34.263" v="138" actId="1076"/>
          <ac:spMkLst>
            <pc:docMk/>
            <pc:sldMk cId="1154280617" sldId="622"/>
            <ac:spMk id="9" creationId="{00000000-0000-0000-0000-000000000000}"/>
          </ac:spMkLst>
        </pc:spChg>
        <pc:spChg chg="add">
          <ac:chgData name="Andrew Imrie" userId="8ed7eeae-9a48-4098-bf61-b889734862e3" providerId="ADAL" clId="{33E91813-61C6-4503-BB64-25EB8ABD259C}" dt="2019-04-18T12:55:51.090" v="42"/>
          <ac:spMkLst>
            <pc:docMk/>
            <pc:sldMk cId="1154280617" sldId="622"/>
            <ac:spMk id="31" creationId="{E272C0FF-032A-4680-A119-EAD0552C72DA}"/>
          </ac:spMkLst>
        </pc:spChg>
        <pc:picChg chg="add">
          <ac:chgData name="Andrew Imrie" userId="8ed7eeae-9a48-4098-bf61-b889734862e3" providerId="ADAL" clId="{33E91813-61C6-4503-BB64-25EB8ABD259C}" dt="2019-04-18T12:52:54.361" v="29"/>
          <ac:picMkLst>
            <pc:docMk/>
            <pc:sldMk cId="1154280617" sldId="622"/>
            <ac:picMk id="25" creationId="{89400BED-2C4D-4DFB-8FFF-23699A65D540}"/>
          </ac:picMkLst>
        </pc:picChg>
        <pc:cxnChg chg="del">
          <ac:chgData name="Andrew Imrie" userId="8ed7eeae-9a48-4098-bf61-b889734862e3" providerId="ADAL" clId="{33E91813-61C6-4503-BB64-25EB8ABD259C}" dt="2019-04-18T12:48:39.281" v="23" actId="478"/>
          <ac:cxnSpMkLst>
            <pc:docMk/>
            <pc:sldMk cId="1154280617" sldId="622"/>
            <ac:cxnSpMk id="5" creationId="{00000000-0000-0000-0000-000000000000}"/>
          </ac:cxnSpMkLst>
        </pc:cxnChg>
      </pc:sldChg>
      <pc:sldChg chg="add del">
        <pc:chgData name="Andrew Imrie" userId="8ed7eeae-9a48-4098-bf61-b889734862e3" providerId="ADAL" clId="{33E91813-61C6-4503-BB64-25EB8ABD259C}" dt="2019-04-18T12:47:18.585" v="13"/>
        <pc:sldMkLst>
          <pc:docMk/>
          <pc:sldMk cId="3543239483" sldId="623"/>
        </pc:sldMkLst>
      </pc:sldChg>
      <pc:sldChg chg="add del">
        <pc:chgData name="Andrew Imrie" userId="8ed7eeae-9a48-4098-bf61-b889734862e3" providerId="ADAL" clId="{33E91813-61C6-4503-BB64-25EB8ABD259C}" dt="2019-04-18T12:47:18.585" v="13"/>
        <pc:sldMkLst>
          <pc:docMk/>
          <pc:sldMk cId="607969665" sldId="624"/>
        </pc:sldMkLst>
      </pc:sldChg>
      <pc:sldMasterChg chg="delSldLayout">
        <pc:chgData name="Andrew Imrie" userId="8ed7eeae-9a48-4098-bf61-b889734862e3" providerId="ADAL" clId="{33E91813-61C6-4503-BB64-25EB8ABD259C}" dt="2019-04-18T12:46:19.769" v="1" actId="2696"/>
        <pc:sldMasterMkLst>
          <pc:docMk/>
          <pc:sldMasterMk cId="2624020228" sldId="2147483967"/>
        </pc:sldMasterMkLst>
        <pc:sldLayoutChg chg="del">
          <pc:chgData name="Andrew Imrie" userId="8ed7eeae-9a48-4098-bf61-b889734862e3" providerId="ADAL" clId="{33E91813-61C6-4503-BB64-25EB8ABD259C}" dt="2019-04-18T12:46:19.769" v="1" actId="2696"/>
          <pc:sldLayoutMkLst>
            <pc:docMk/>
            <pc:sldMasterMk cId="2624020228" sldId="2147483967"/>
            <pc:sldLayoutMk cId="1636914238" sldId="21474840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13208F-D333-4927-92A8-E4BC8A8165D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95C058-935B-4258-8DC0-2BD184A32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4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5F914E-6946-40A8-9320-EFCDFA97B0E7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41C20-D769-4158-80BD-E8A36832D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00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97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197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594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995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391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792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189" algn="l" defTabSz="912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/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>
              <a:defRPr/>
            </a:pPr>
            <a:r>
              <a:rPr lang="en-US" sz="700" dirty="0">
                <a:solidFill>
                  <a:srgbClr val="FFFFFF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064" b="-1"/>
          <a:stretch/>
        </p:blipFill>
        <p:spPr>
          <a:xfrm>
            <a:off x="685802" y="685800"/>
            <a:ext cx="2409825" cy="18004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0025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3822607"/>
            <a:ext cx="7956529" cy="1044575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2006599"/>
            <a:ext cx="3888512" cy="4009947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ct val="100000"/>
              </a:lnSpc>
              <a:buClr>
                <a:schemeClr val="accent4"/>
              </a:buClr>
              <a:buFont typeface="Arial"/>
              <a:buChar char="•"/>
              <a:defRPr sz="18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3716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18288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6959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1175" y="1713729"/>
            <a:ext cx="3512956" cy="341833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76200"/>
            <a:ext cx="2819400" cy="66787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97458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94973" y="1701800"/>
            <a:ext cx="3526054" cy="34274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22973" y="1701800"/>
            <a:ext cx="3526054" cy="342741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40658"/>
            <a:ext cx="2819400" cy="667873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800599" y="6534834"/>
            <a:ext cx="367453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325680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38" y="554804"/>
            <a:ext cx="6194124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67481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4952" y="685800"/>
            <a:ext cx="3054096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4952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1607" y="1578111"/>
            <a:ext cx="2601891" cy="37105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271055" y="1578111"/>
            <a:ext cx="2601891" cy="37105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6000" y="0"/>
            <a:ext cx="306324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342267" y="1578111"/>
            <a:ext cx="2601891" cy="37105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99025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cked - Key Callouts 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4150" y="542925"/>
            <a:ext cx="6202363" cy="23542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54150" y="3733800"/>
            <a:ext cx="6202363" cy="23542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0ECD9-04D3-4F17-86BE-B9E55D6D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68" y="6519672"/>
            <a:ext cx="256032" cy="137160"/>
          </a:xfrm>
          <a:prstGeom prst="rect">
            <a:avLst/>
          </a:prstGeom>
        </p:spPr>
        <p:txBody>
          <a:bodyPr/>
          <a:lstStyle/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78672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504266"/>
            <a:ext cx="8312727" cy="907676"/>
          </a:xfrm>
          <a:prstGeom prst="rect">
            <a:avLst/>
          </a:prstGeom>
        </p:spPr>
        <p:txBody>
          <a:bodyPr lIns="73262" tIns="36631" rIns="73262" bIns="36631"/>
          <a:lstStyle>
            <a:lvl1pPr>
              <a:defRPr sz="2800" b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2727" y="6454589"/>
            <a:ext cx="415636" cy="201705"/>
          </a:xfrm>
          <a:prstGeom prst="rect">
            <a:avLst/>
          </a:prstGeom>
        </p:spPr>
        <p:txBody>
          <a:bodyPr lIns="73262" tIns="36631" rIns="73262" bIns="36631"/>
          <a:lstStyle/>
          <a:p>
            <a:fld id="{FF45328D-9D5D-47F1-938D-1F61910CA4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5638" y="1613647"/>
            <a:ext cx="3740727" cy="4840941"/>
          </a:xfrm>
          <a:prstGeom prst="rect">
            <a:avLst/>
          </a:prstGeom>
        </p:spPr>
        <p:txBody>
          <a:bodyPr lIns="73262" tIns="36631" rIns="73262" bIns="36631">
            <a:normAutofit/>
          </a:bodyPr>
          <a:lstStyle>
            <a:lvl1pPr>
              <a:defRPr sz="1100">
                <a:latin typeface="Graphik App Light" panose="020B0403030202060203" pitchFamily="34" charset="0"/>
              </a:defRPr>
            </a:lvl1pPr>
            <a:lvl2pPr>
              <a:defRPr sz="1000">
                <a:latin typeface="Graphik App Light" panose="020B0403030202060203" pitchFamily="34" charset="0"/>
              </a:defRPr>
            </a:lvl2pPr>
            <a:lvl3pPr>
              <a:defRPr sz="1000">
                <a:latin typeface="Graphik App Light" panose="020B0403030202060203" pitchFamily="34" charset="0"/>
              </a:defRPr>
            </a:lvl3pPr>
            <a:lvl4pPr>
              <a:defRPr sz="1000">
                <a:latin typeface="Graphik App Light" panose="020B0403030202060203" pitchFamily="34" charset="0"/>
              </a:defRPr>
            </a:lvl4pPr>
            <a:lvl5pPr>
              <a:defRPr sz="1000">
                <a:latin typeface="Graphik App Light" panose="020B04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92161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6416677"/>
            <a:ext cx="9144000" cy="441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0223" tIns="35111" rIns="70223" bIns="3511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07422" y="6522513"/>
            <a:ext cx="360363" cy="163241"/>
          </a:xfrm>
          <a:prstGeom prst="rect">
            <a:avLst/>
          </a:prstGeom>
          <a:noFill/>
        </p:spPr>
        <p:txBody>
          <a:bodyPr wrap="square" lIns="70223" tIns="35111" rIns="70223" bIns="3511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13DCF3-8F62-4C45-B9F9-C256831735E3}" type="slidenum">
              <a:rPr lang="en-US" sz="600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 userDrawn="1"/>
        </p:nvSpPr>
        <p:spPr bwMode="auto">
          <a:xfrm>
            <a:off x="2276478" y="6576374"/>
            <a:ext cx="611187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FFFFFF"/>
                </a:solidFill>
                <a:ea typeface="ＭＳ Ｐゴシック" charset="-128"/>
              </a:rPr>
              <a:t>© 2018 UnitedHealth</a:t>
            </a:r>
            <a:r>
              <a:rPr lang="en-US" sz="600" baseline="0" dirty="0">
                <a:solidFill>
                  <a:srgbClr val="FFFFFF"/>
                </a:solidFill>
                <a:ea typeface="ＭＳ Ｐゴシック" charset="-128"/>
              </a:rPr>
              <a:t> </a:t>
            </a:r>
            <a:r>
              <a:rPr lang="en-US" sz="600" dirty="0">
                <a:solidFill>
                  <a:srgbClr val="FFFFFF"/>
                </a:solidFill>
                <a:ea typeface="ＭＳ Ｐゴシック" charset="-128"/>
              </a:rPr>
              <a:t>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3177296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85750" y="738687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492875"/>
            <a:ext cx="4443412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property of Optum. Do not distribute or reproduce without express permission from Optum. 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A64C-C198-4ECF-9B20-80F41494FE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2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43" y="0"/>
            <a:ext cx="29667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92888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4277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>
              <a:defRPr/>
            </a:pPr>
            <a:r>
              <a:rPr lang="en-US" sz="700" dirty="0">
                <a:solidFill>
                  <a:srgbClr val="FFFFFF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460298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2880"/>
            <a:ext cx="7956529" cy="1044575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" y="1439863"/>
            <a:ext cx="9144000" cy="29003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506820" cy="11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1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7504" y="5589240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38734"/>
            <a:ext cx="7056784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06" y="2731270"/>
            <a:ext cx="4394229" cy="347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50" y="116632"/>
            <a:ext cx="1659932" cy="90965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6" t="91615" r="5227"/>
          <a:stretch/>
        </p:blipFill>
        <p:spPr bwMode="auto">
          <a:xfrm>
            <a:off x="-3027" y="5952075"/>
            <a:ext cx="9147028" cy="5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" r="20945" b="2229"/>
          <a:stretch/>
        </p:blipFill>
        <p:spPr bwMode="auto">
          <a:xfrm>
            <a:off x="3707904" y="3203893"/>
            <a:ext cx="3407899" cy="204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"/>
          <a:stretch/>
        </p:blipFill>
        <p:spPr bwMode="auto">
          <a:xfrm>
            <a:off x="7864268" y="3717031"/>
            <a:ext cx="1240559" cy="223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6" y="4653136"/>
            <a:ext cx="2174636" cy="216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951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"/>
          <a:stretch/>
        </p:blipFill>
        <p:spPr bwMode="auto">
          <a:xfrm>
            <a:off x="0" y="2231114"/>
            <a:ext cx="9143999" cy="363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A6D3D-99BB-CA48-AA17-5ADDC2B6C6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060" y="106132"/>
            <a:ext cx="2708748" cy="107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54" y="836712"/>
            <a:ext cx="678541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036440"/>
            <a:ext cx="6270479" cy="600472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7784" y="6525344"/>
            <a:ext cx="2133600" cy="365125"/>
          </a:xfrm>
        </p:spPr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6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13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88" y="0"/>
            <a:ext cx="16513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169160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35488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47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58" y="207"/>
            <a:ext cx="1980954" cy="685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812338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74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07" y="-17358"/>
            <a:ext cx="2029626" cy="687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802992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40610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72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46" y="1"/>
            <a:ext cx="190546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04251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67128" cy="4277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11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66" y="0"/>
            <a:ext cx="21599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92888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11144" cy="4277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29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81" y="0"/>
            <a:ext cx="25129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6840760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4205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21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62" y="0"/>
            <a:ext cx="260015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20880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4277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60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2413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0" y="107004"/>
            <a:ext cx="3506820" cy="852791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>
              <a:defRPr/>
            </a:pPr>
            <a:r>
              <a:rPr lang="en-US" sz="700" dirty="0">
                <a:solidFill>
                  <a:srgbClr val="FFFFFF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0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43" y="0"/>
            <a:ext cx="29667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92888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4277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77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07" y="0"/>
            <a:ext cx="9389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848872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0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3" y="0"/>
            <a:ext cx="16136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344816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69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76" y="0"/>
            <a:ext cx="19185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6984776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14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7504" y="5589240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38734"/>
            <a:ext cx="7056784" cy="8501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06" y="2731270"/>
            <a:ext cx="4394229" cy="347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350" y="116632"/>
            <a:ext cx="1659932" cy="90965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27" y="5952075"/>
            <a:ext cx="9147028" cy="5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" r="20945" b="2229"/>
          <a:stretch/>
        </p:blipFill>
        <p:spPr bwMode="auto">
          <a:xfrm>
            <a:off x="3707904" y="3203893"/>
            <a:ext cx="3407899" cy="204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4268" y="3717031"/>
            <a:ext cx="1240559" cy="223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6" y="4653136"/>
            <a:ext cx="2174636" cy="216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4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05209" y="1871134"/>
            <a:ext cx="798159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tx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05209" y="1871134"/>
            <a:ext cx="798159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0" y="1371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2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45050" y="1858805"/>
            <a:ext cx="3545323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2006599"/>
            <a:ext cx="3888512" cy="4009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3716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18288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1371600"/>
            <a:ext cx="4572000" cy="495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685800" y="6523361"/>
            <a:ext cx="1793875" cy="13381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45050" y="1858805"/>
            <a:ext cx="3545323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2006599"/>
            <a:ext cx="3888512" cy="4009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3716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18288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45092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2006599"/>
            <a:ext cx="3888512" cy="4009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3716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18288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45050" y="2006599"/>
            <a:ext cx="3888512" cy="4009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3716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1828800" indent="0">
              <a:buNone/>
              <a:defRPr sz="24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44821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942013" y="1371600"/>
            <a:ext cx="3200400" cy="510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400"/>
            <a:endParaRPr lang="en-US" dirty="0">
              <a:solidFill>
                <a:srgbClr val="009104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3C7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2377" y="502225"/>
            <a:ext cx="7994423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2800" b="1" i="0">
                <a:solidFill>
                  <a:schemeClr val="bg1"/>
                </a:solidFill>
                <a:latin typeface="Arial Narrow" panose="020B060602020203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05209" y="1871134"/>
            <a:ext cx="4571895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>
                <a:solidFill>
                  <a:srgbClr val="003C71"/>
                </a:solidFill>
              </a:rPr>
              <a:pPr defTabSz="914400"/>
              <a:t>‹#›</a:t>
            </a:fld>
            <a:endParaRPr lang="en-US" dirty="0">
              <a:solidFill>
                <a:srgbClr val="003C7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6185343"/>
            <a:ext cx="2819400" cy="667873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302000" y="6549454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>
              <a:defRPr/>
            </a:pPr>
            <a:r>
              <a:rPr lang="en-US" sz="700" dirty="0">
                <a:solidFill>
                  <a:srgbClr val="003C71"/>
                </a:solidFill>
              </a:rPr>
              <a:t>© 2018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52164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59220" y="6518140"/>
            <a:ext cx="257748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defTabSz="914400"/>
            <a:fld id="{6575370D-4E78-C44F-8DB3-41D140BF8DE9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4" r:id="rId4"/>
    <p:sldLayoutId id="2147484073" r:id="rId5"/>
    <p:sldLayoutId id="2147483976" r:id="rId6"/>
    <p:sldLayoutId id="2147484054" r:id="rId7"/>
    <p:sldLayoutId id="2147483980" r:id="rId8"/>
    <p:sldLayoutId id="2147483982" r:id="rId9"/>
    <p:sldLayoutId id="2147483984" r:id="rId10"/>
    <p:sldLayoutId id="2147483989" r:id="rId11"/>
    <p:sldLayoutId id="2147483993" r:id="rId12"/>
    <p:sldLayoutId id="2147483998" r:id="rId13"/>
    <p:sldLayoutId id="2147483864" r:id="rId14"/>
    <p:sldLayoutId id="2147484048" r:id="rId15"/>
    <p:sldLayoutId id="2147484052" r:id="rId16"/>
    <p:sldLayoutId id="2147484057" r:id="rId17"/>
    <p:sldLayoutId id="2147484075" r:id="rId18"/>
    <p:sldLayoutId id="2147484091" r:id="rId19"/>
    <p:sldLayoutId id="2147484092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900"/>
        </a:spcBef>
        <a:buClr>
          <a:schemeClr val="accent5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900"/>
        </a:spcBef>
        <a:buClr>
          <a:schemeClr val="accent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900"/>
        </a:spcBef>
        <a:buClr>
          <a:schemeClr val="accent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9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900"/>
        </a:spcBef>
        <a:buClr>
          <a:schemeClr val="accent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778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8A95-4905-4592-91C9-B55508A16C6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5957864"/>
            <a:ext cx="1584176" cy="7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74B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anda.kanneganti@optum.com" TargetMode="External"/><Relationship Id="rId2" Type="http://schemas.openxmlformats.org/officeDocument/2006/relationships/hyperlink" Target="https://youtu.be/6A30cJ_uYg0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One South West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54" y="1752600"/>
            <a:ext cx="6270479" cy="600472"/>
          </a:xfrm>
        </p:spPr>
        <p:txBody>
          <a:bodyPr/>
          <a:lstStyle/>
          <a:p>
            <a:r>
              <a:rPr lang="en-GB" dirty="0"/>
              <a:t>Shared Care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53B98-F2A7-4D88-B332-627CA305EF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2400" y="6096000"/>
            <a:ext cx="1069318" cy="44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45442-0D4B-4BF1-8C18-46C723E9CADB}"/>
              </a:ext>
            </a:extLst>
          </p:cNvPr>
          <p:cNvSpPr txBox="1"/>
          <p:nvPr/>
        </p:nvSpPr>
        <p:spPr>
          <a:xfrm>
            <a:off x="2514600" y="6171201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i="1" dirty="0">
                <a:solidFill>
                  <a:srgbClr val="003C71"/>
                </a:solidFill>
                <a:latin typeface="Arial"/>
                <a:ea typeface="+mj-ea"/>
                <a:cs typeface="Arial"/>
              </a:rPr>
              <a:t>NHS know-how, supported by international experience</a:t>
            </a:r>
          </a:p>
        </p:txBody>
      </p:sp>
    </p:spTree>
    <p:extLst>
      <p:ext uri="{BB962C8B-B14F-4D97-AF65-F5344CB8AC3E}">
        <p14:creationId xmlns:p14="http://schemas.microsoft.com/office/powerpoint/2010/main" val="5713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462" y="6263373"/>
            <a:ext cx="1069318" cy="4445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A64C-C198-4ECF-9B20-80F41494FE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gray">
          <a:xfrm>
            <a:off x="3733800" y="6492875"/>
            <a:ext cx="444341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1481488"/>
            <a:ext cx="7981591" cy="4716154"/>
          </a:xfrm>
          <a:prstGeom prst="rect">
            <a:avLst/>
          </a:prstGeom>
        </p:spPr>
        <p:txBody>
          <a:bodyPr vert="horz" lIns="0" tIns="0" rIns="0" bIns="0" anchor="t"/>
          <a:lstStyle/>
          <a:p>
            <a:pPr marL="285717" lvl="0" indent="-285717" defTabSz="914293">
              <a:buClr>
                <a:srgbClr val="B0D623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3C71"/>
                </a:solidFill>
                <a:cs typeface="Arial"/>
              </a:rPr>
              <a:t>IHR originally conceived by </a:t>
            </a:r>
            <a:r>
              <a:rPr lang="en-US" sz="2000" dirty="0" err="1">
                <a:solidFill>
                  <a:srgbClr val="003C71"/>
                </a:solidFill>
                <a:cs typeface="Arial"/>
              </a:rPr>
              <a:t>CentriHealth</a:t>
            </a:r>
            <a:r>
              <a:rPr lang="en-US" sz="2000" dirty="0">
                <a:solidFill>
                  <a:srgbClr val="003C71"/>
                </a:solidFill>
                <a:cs typeface="Arial"/>
              </a:rPr>
              <a:t> in the UK and then developed in the US</a:t>
            </a:r>
          </a:p>
          <a:p>
            <a:pPr marL="742117" lvl="1" indent="-285717" defTabSz="914293">
              <a:buClr>
                <a:srgbClr val="B0D623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3C71"/>
                </a:solidFill>
                <a:cs typeface="Arial"/>
              </a:rPr>
              <a:t>Conceived by physicians and other healthcare clinicians</a:t>
            </a:r>
          </a:p>
          <a:p>
            <a:pPr marL="285717" lvl="0" indent="-285717" defTabSz="914293">
              <a:buClr>
                <a:srgbClr val="B0D623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rgbClr val="003C71"/>
                </a:solidFill>
                <a:cs typeface="Arial"/>
              </a:rPr>
              <a:t>CentriHealth</a:t>
            </a:r>
            <a:r>
              <a:rPr lang="en-US" sz="2000" dirty="0">
                <a:solidFill>
                  <a:srgbClr val="003C71"/>
                </a:solidFill>
                <a:cs typeface="Arial"/>
              </a:rPr>
              <a:t> acquired by UnitedHealth Group (</a:t>
            </a:r>
            <a:r>
              <a:rPr lang="en-US" sz="2000" dirty="0" err="1">
                <a:solidFill>
                  <a:srgbClr val="003C71"/>
                </a:solidFill>
                <a:cs typeface="Arial"/>
              </a:rPr>
              <a:t>Optum’s</a:t>
            </a:r>
            <a:r>
              <a:rPr lang="en-US" sz="2000" dirty="0">
                <a:solidFill>
                  <a:srgbClr val="003C71"/>
                </a:solidFill>
                <a:cs typeface="Arial"/>
              </a:rPr>
              <a:t> parent company)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en-GB" sz="2000" dirty="0">
                <a:latin typeface="Arial"/>
                <a:ea typeface="+mj-ea"/>
                <a:cs typeface="Arial"/>
              </a:rPr>
              <a:t>UHG is developing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67 million IHR’s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for healthcare insurance customers in the US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GB" sz="2000" dirty="0"/>
          </a:p>
          <a:p>
            <a:pPr marL="799300" lvl="1" indent="-342900" defTabSz="9144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lang="en-GB" sz="2000" dirty="0"/>
              <a:t>I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ncludes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by potentially &gt;1m clinicians</a:t>
            </a:r>
          </a:p>
          <a:p>
            <a:pPr marL="342900" indent="-342900" defTabSz="9144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lang="en-GB" sz="2000" dirty="0"/>
              <a:t>Optum is using IHR in the US as the core of its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Population Health Platform for Accountable Care Organisations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en-GB" sz="2000" noProof="0" dirty="0">
                <a:latin typeface="Arial"/>
                <a:ea typeface="+mj-ea"/>
                <a:cs typeface="Arial"/>
              </a:rPr>
              <a:t>Optum UK has recently started IHR market engagement in the UK working with NHS Arden GEM CSU on specific opportunities</a:t>
            </a:r>
          </a:p>
          <a:p>
            <a:pPr marL="799300" lvl="1" indent="-342900" defTabSz="9144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/>
            </a:pPr>
            <a:r>
              <a:rPr lang="en-GB" sz="2000" dirty="0">
                <a:latin typeface="Arial"/>
                <a:ea typeface="+mj-ea"/>
                <a:cs typeface="Arial"/>
              </a:rPr>
              <a:t>The branding and market collateral is in development consequently the video is in </a:t>
            </a:r>
            <a:r>
              <a:rPr lang="en-GB" sz="2000" dirty="0" err="1">
                <a:latin typeface="Arial"/>
                <a:ea typeface="+mj-ea"/>
                <a:cs typeface="Arial"/>
              </a:rPr>
              <a:t>CentriHealth</a:t>
            </a:r>
            <a:r>
              <a:rPr lang="en-GB" sz="2000" dirty="0">
                <a:latin typeface="Arial"/>
                <a:ea typeface="+mj-ea"/>
                <a:cs typeface="Arial"/>
              </a:rPr>
              <a:t> branding</a:t>
            </a:r>
            <a:endParaRPr lang="en-GB" sz="2000" noProof="0" dirty="0">
              <a:latin typeface="Arial"/>
              <a:ea typeface="+mj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90" y="274738"/>
            <a:ext cx="7991669" cy="55399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ct val="0"/>
              </a:spcBef>
            </a:pPr>
            <a:r>
              <a:rPr lang="en-US" sz="3000" dirty="0">
                <a:latin typeface="+mj-lt"/>
                <a:ea typeface="+mj-ea"/>
                <a:cs typeface="+mj-cs"/>
              </a:rPr>
              <a:t>Individual Health Record (IHR) -  History</a:t>
            </a:r>
            <a:endParaRPr lang="en-GB" sz="30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20D212-981A-4843-839E-E1496D2C26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07" y="127833"/>
            <a:ext cx="898525" cy="468313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97A041-D68A-4FC9-958E-A63030CB9CD1}"/>
              </a:ext>
            </a:extLst>
          </p:cNvPr>
          <p:cNvSpPr/>
          <p:nvPr/>
        </p:nvSpPr>
        <p:spPr>
          <a:xfrm>
            <a:off x="0" y="915988"/>
            <a:ext cx="7315200" cy="100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80617"/>
      </p:ext>
    </p:extLst>
  </p:cSld>
  <p:clrMapOvr>
    <a:masterClrMapping/>
  </p:clrMapOvr>
  <p:transition spd="slow" advClick="0" advTm="1608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462" y="6263373"/>
            <a:ext cx="1069318" cy="4445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A64C-C198-4ECF-9B20-80F41494FE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gray">
          <a:xfrm>
            <a:off x="3733800" y="6492875"/>
            <a:ext cx="444341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259" y="290517"/>
            <a:ext cx="7701147" cy="55399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ct val="0"/>
              </a:spcBef>
            </a:pPr>
            <a:r>
              <a:rPr lang="en-GB" sz="3000" dirty="0">
                <a:latin typeface="+mj-lt"/>
                <a:ea typeface="+mj-ea"/>
                <a:cs typeface="+mj-cs"/>
              </a:rPr>
              <a:t>What is the Individual Health Record – IHR?</a:t>
            </a:r>
            <a:endParaRPr lang="en-US" sz="30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" y="1578224"/>
            <a:ext cx="4660820" cy="4279017"/>
          </a:xfrm>
          <a:prstGeom prst="rect">
            <a:avLst/>
          </a:prstGeom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4700726" y="1558384"/>
            <a:ext cx="4441687" cy="1148987"/>
          </a:xfrm>
          <a:prstGeom prst="rect">
            <a:avLst/>
          </a:prstGeom>
        </p:spPr>
        <p:txBody>
          <a:bodyPr vert="horz" lIns="0" tIns="0" rIns="0" bIns="0" anchor="t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Individual Health Record (IHR) platform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cognitively transforms multi-sourced heterogeneous data to improve the care of individuals.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2590800"/>
            <a:ext cx="392019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lnSpc>
                <a:spcPct val="110000"/>
              </a:lnSpc>
              <a:spcAft>
                <a:spcPts val="1800"/>
              </a:spcAft>
              <a:buClr>
                <a:srgbClr val="B0D623"/>
              </a:buClr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pPr>
            <a:r>
              <a:rPr lang="en-US" sz="1400" b="1" u="sng" dirty="0"/>
              <a:t>Integrated Health Record</a:t>
            </a:r>
            <a:r>
              <a:rPr lang="en-US" sz="1400" b="1" dirty="0"/>
              <a:t> </a:t>
            </a:r>
            <a:r>
              <a:rPr lang="en-US" sz="1400" dirty="0"/>
              <a:t>– </a:t>
            </a:r>
            <a:r>
              <a:rPr lang="en-US" sz="1300" dirty="0"/>
              <a:t>providing clinicians, physicians and patients with a single common record to use</a:t>
            </a:r>
          </a:p>
          <a:p>
            <a:pPr marL="230188" indent="-230188">
              <a:lnSpc>
                <a:spcPct val="110000"/>
              </a:lnSpc>
              <a:spcAft>
                <a:spcPts val="1800"/>
              </a:spcAft>
              <a:buClr>
                <a:srgbClr val="B0D623"/>
              </a:buClr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pPr>
            <a:r>
              <a:rPr lang="en-US" sz="1400" b="1" u="sng" dirty="0"/>
              <a:t>Clinician Dashboards</a:t>
            </a:r>
            <a:r>
              <a:rPr lang="en-US" sz="1400" b="1" dirty="0"/>
              <a:t> </a:t>
            </a:r>
            <a:r>
              <a:rPr lang="en-US" sz="1400" dirty="0"/>
              <a:t>– </a:t>
            </a:r>
            <a:r>
              <a:rPr lang="en-US" sz="1300" dirty="0"/>
              <a:t>supports physician’s care management of their patients</a:t>
            </a:r>
          </a:p>
          <a:p>
            <a:pPr marL="230188" indent="-230188">
              <a:lnSpc>
                <a:spcPct val="110000"/>
              </a:lnSpc>
              <a:spcAft>
                <a:spcPts val="1800"/>
              </a:spcAft>
              <a:buClr>
                <a:srgbClr val="B0D623"/>
              </a:buClr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pPr>
            <a:r>
              <a:rPr lang="en-US" sz="1400" b="1" u="sng" dirty="0"/>
              <a:t>Personal Health Record (PHR)</a:t>
            </a:r>
            <a:r>
              <a:rPr lang="en-US" sz="1400" b="1" dirty="0"/>
              <a:t> </a:t>
            </a:r>
            <a:r>
              <a:rPr lang="en-US" sz="1400" dirty="0"/>
              <a:t>– for patient access to their record        </a:t>
            </a:r>
          </a:p>
          <a:p>
            <a:pPr marL="230188" indent="-230188">
              <a:lnSpc>
                <a:spcPct val="110000"/>
              </a:lnSpc>
              <a:spcAft>
                <a:spcPts val="1800"/>
              </a:spcAft>
              <a:buClr>
                <a:srgbClr val="B0D623"/>
              </a:buClr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pPr>
            <a:r>
              <a:rPr lang="en-US" sz="1400" b="1" u="sng" dirty="0"/>
              <a:t>Time-of-Care Management System</a:t>
            </a:r>
            <a:r>
              <a:rPr lang="en-US" sz="1400" dirty="0"/>
              <a:t> – Proactive </a:t>
            </a:r>
            <a:r>
              <a:rPr lang="en-US" sz="1300" dirty="0"/>
              <a:t>24x7 health monitoring, disease management and on-demand analytics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9" y="2996184"/>
            <a:ext cx="508813" cy="1017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94" y="3428999"/>
            <a:ext cx="876553" cy="8040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57400" y="396240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C71"/>
                </a:solidFill>
                <a:latin typeface="Graphik App Super" panose="020B0B03030202060203" pitchFamily="34" charset="0"/>
              </a:rPr>
              <a:t>IHR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13259" y="1981200"/>
            <a:ext cx="57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Primary Care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7800" y="2362200"/>
            <a:ext cx="5822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Surgery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26342" y="2358735"/>
            <a:ext cx="5774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Specialist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259" y="3774406"/>
            <a:ext cx="832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Multi-Disciplinary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963" y="4578783"/>
            <a:ext cx="7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Chemo/ </a:t>
            </a:r>
          </a:p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Radiation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77121" y="5129312"/>
            <a:ext cx="79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Accident &amp;</a:t>
            </a:r>
          </a:p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Emergency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4501" y="4699322"/>
            <a:ext cx="689728" cy="190581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Hospice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8489" y="4572000"/>
            <a:ext cx="689281" cy="2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Pharmacy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154" y="3706032"/>
            <a:ext cx="73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Home </a:t>
            </a:r>
          </a:p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Care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281940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Pathology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5599" y="2477851"/>
            <a:ext cx="654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Imaging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314" y="30480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Social</a:t>
            </a:r>
          </a:p>
          <a:p>
            <a:pPr algn="ctr"/>
            <a:r>
              <a:rPr lang="en-US" sz="700" b="1" dirty="0">
                <a:solidFill>
                  <a:srgbClr val="003C71"/>
                </a:solidFill>
                <a:latin typeface="Graphik App Light" panose="020B0403030202060203" pitchFamily="34" charset="0"/>
              </a:rPr>
              <a:t>care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00BED-2C4D-4DFB-8FFF-23699A65D54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07" y="127833"/>
            <a:ext cx="898525" cy="468313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272C0FF-032A-4680-A119-EAD0552C72DA}"/>
              </a:ext>
            </a:extLst>
          </p:cNvPr>
          <p:cNvSpPr/>
          <p:nvPr/>
        </p:nvSpPr>
        <p:spPr>
          <a:xfrm>
            <a:off x="0" y="915988"/>
            <a:ext cx="7315200" cy="100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80617"/>
      </p:ext>
    </p:extLst>
  </p:cSld>
  <p:clrMapOvr>
    <a:masterClrMapping/>
  </p:clrMapOvr>
  <p:transition spd="slow" advClick="0" advTm="16082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462" y="6263373"/>
            <a:ext cx="1069318" cy="4445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A64C-C198-4ECF-9B20-80F41494FE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gray">
          <a:xfrm>
            <a:off x="3733800" y="6492875"/>
            <a:ext cx="444341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971047" y="1635727"/>
            <a:ext cx="2763601" cy="3529282"/>
          </a:xfrm>
          <a:prstGeom prst="rect">
            <a:avLst/>
          </a:prstGeom>
        </p:spPr>
        <p:txBody>
          <a:bodyPr vert="horz" lIns="0" tIns="0" rIns="0" bIns="0" anchor="t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Key Benefits for Individuals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Empowerment – taking charge of one’s own health care and treatment plan compliance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Knowledge – a center repository for all medical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Action – enables things to follow up on (alerts, reminders) and be proactive with their health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Cost savings – reduces multiple tests, procedures, etc.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4833036" cy="341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3"/>
          <p:cNvGrpSpPr/>
          <p:nvPr/>
        </p:nvGrpSpPr>
        <p:grpSpPr>
          <a:xfrm>
            <a:off x="452667" y="3893390"/>
            <a:ext cx="2749752" cy="1845362"/>
            <a:chOff x="3303917" y="1000664"/>
            <a:chExt cx="3743864" cy="2070340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3303917" y="1000664"/>
              <a:ext cx="3743864" cy="2070340"/>
            </a:xfrm>
            <a:prstGeom prst="wedgeRoundRectCallout">
              <a:avLst>
                <a:gd name="adj1" fmla="val 59047"/>
                <a:gd name="adj2" fmla="val -6660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1834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606" y="1121431"/>
              <a:ext cx="3546351" cy="182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304800" y="234666"/>
            <a:ext cx="6397905" cy="55399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ct val="0"/>
              </a:spcBef>
            </a:pPr>
            <a:r>
              <a:rPr lang="en-GB" sz="3000" dirty="0">
                <a:latin typeface="+mj-lt"/>
                <a:ea typeface="+mj-ea"/>
                <a:cs typeface="+mj-cs"/>
              </a:rPr>
              <a:t>Patient is Empowered in their Health</a:t>
            </a:r>
            <a:endParaRPr lang="en-US" sz="30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C6860C-22CD-4E80-992F-77519296A0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07" y="127833"/>
            <a:ext cx="898525" cy="468313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9E67CC-B4DA-49E4-9D19-D32CC969C864}"/>
              </a:ext>
            </a:extLst>
          </p:cNvPr>
          <p:cNvSpPr/>
          <p:nvPr/>
        </p:nvSpPr>
        <p:spPr>
          <a:xfrm>
            <a:off x="0" y="915988"/>
            <a:ext cx="7315200" cy="100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80617"/>
      </p:ext>
    </p:extLst>
  </p:cSld>
  <p:clrMapOvr>
    <a:masterClrMapping/>
  </p:clrMapOvr>
  <p:transition spd="slow" advClick="0" advTm="16082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4800"/>
            <a:ext cx="7992888" cy="589930"/>
          </a:xfrm>
        </p:spPr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32996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b="1" dirty="0"/>
              <a:t>Please follow the link below for the video</a:t>
            </a:r>
          </a:p>
          <a:p>
            <a:pPr marL="0" indent="0">
              <a:buNone/>
            </a:pPr>
            <a:r>
              <a:rPr lang="en-US" sz="1200" dirty="0"/>
              <a:t> </a:t>
            </a:r>
            <a:endParaRPr lang="en-GB" sz="1200" dirty="0"/>
          </a:p>
          <a:p>
            <a:pPr marL="0" indent="0">
              <a:buNone/>
            </a:pPr>
            <a:r>
              <a:rPr lang="en-US" sz="1200" u="sng" dirty="0">
                <a:hlinkClick r:id="rId2"/>
              </a:rPr>
              <a:t>https://youtu.be/6A30cJ_uYg0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and the credentials for viewing the video are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 Login: </a:t>
            </a:r>
            <a:r>
              <a:rPr lang="en-US" sz="1200" u="sng" dirty="0">
                <a:hlinkClick r:id="rId3"/>
              </a:rPr>
              <a:t>ananda.kanneganti@optum.com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Password: optum2019</a:t>
            </a:r>
            <a:endParaRPr lang="en-GB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endParaRPr lang="en-GB" sz="1200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u="sng" dirty="0"/>
              <a:t>Instructions for accessing the video</a:t>
            </a:r>
            <a:endParaRPr lang="en-GB" sz="1200" u="sng" dirty="0"/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en-US" sz="1200" b="1" dirty="0"/>
              <a:t>When you click the link it will show up as "This Video is Unavailable". This is because the video is listed as private. Please use the "</a:t>
            </a:r>
            <a:r>
              <a:rPr lang="en-US" sz="1200" b="1" dirty="0" err="1"/>
              <a:t>Signin</a:t>
            </a:r>
            <a:r>
              <a:rPr lang="en-US" sz="1200" b="1" dirty="0"/>
              <a:t>" at the top of the video and use the credentials (login and password) provided by us to view the video.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80942-7C8C-469F-ABCE-CE9B2D71EB89}"/>
              </a:ext>
            </a:extLst>
          </p:cNvPr>
          <p:cNvSpPr/>
          <p:nvPr/>
        </p:nvSpPr>
        <p:spPr>
          <a:xfrm>
            <a:off x="0" y="915988"/>
            <a:ext cx="7315200" cy="100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2B0A-3889-4BCE-8193-D4DE6FAE8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462" y="6263373"/>
            <a:ext cx="1069318" cy="44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3CD51-3C71-4B8E-BF86-F097F27182C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4939"/>
            <a:ext cx="898525" cy="46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62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7889"/>
      </p:ext>
    </p:extLst>
  </p:cSld>
  <p:clrMapOvr>
    <a:masterClrMapping/>
  </p:clrMapOvr>
</p:sld>
</file>

<file path=ppt/theme/theme1.xml><?xml version="1.0" encoding="utf-8"?>
<a:theme xmlns:a="http://schemas.openxmlformats.org/drawingml/2006/main" name="3_UnitedHealthGroup2014">
  <a:themeElements>
    <a:clrScheme name="Custom 3">
      <a:dk1>
        <a:srgbClr val="003C71"/>
      </a:dk1>
      <a:lt1>
        <a:srgbClr val="FFFFFF"/>
      </a:lt1>
      <a:dk2>
        <a:srgbClr val="0066F5"/>
      </a:dk2>
      <a:lt2>
        <a:srgbClr val="009104"/>
      </a:lt2>
      <a:accent1>
        <a:srgbClr val="AACE15"/>
      </a:accent1>
      <a:accent2>
        <a:srgbClr val="FCAE00"/>
      </a:accent2>
      <a:accent3>
        <a:srgbClr val="FFDA03"/>
      </a:accent3>
      <a:accent4>
        <a:srgbClr val="424242"/>
      </a:accent4>
      <a:accent5>
        <a:srgbClr val="999999"/>
      </a:accent5>
      <a:accent6>
        <a:srgbClr val="DADADA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DDCD91CB81C4F87310532B5A44567" ma:contentTypeVersion="0" ma:contentTypeDescription="Create a new document." ma:contentTypeScope="" ma:versionID="963dda860a0199f0744b734cd8c0c0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8BC47D-F7D1-4870-8285-73F9243FC7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8D482-98F5-4135-A983-F44A9C12F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6E2104-5B19-41B3-A21F-11558F8270DB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117963</TotalTime>
  <Words>352</Words>
  <Application>Microsoft Office PowerPoint</Application>
  <PresentationFormat>On-screen Show (4:3)</PresentationFormat>
  <Paragraphs>64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Graphik App Light</vt:lpstr>
      <vt:lpstr>Graphik App Super</vt:lpstr>
      <vt:lpstr>3_UnitedHealthGroup2014</vt:lpstr>
      <vt:lpstr>Office Theme</vt:lpstr>
      <vt:lpstr>One South West</vt:lpstr>
      <vt:lpstr>PowerPoint Presentation</vt:lpstr>
      <vt:lpstr>PowerPoint Presentation</vt:lpstr>
      <vt:lpstr>PowerPoint Presentation</vt:lpstr>
      <vt:lpstr>Video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nicole.althaus@uhg.com</dc:creator>
  <cp:lastModifiedBy>Andrew Imrie</cp:lastModifiedBy>
  <cp:revision>855</cp:revision>
  <cp:lastPrinted>2019-04-18T12:11:22Z</cp:lastPrinted>
  <dcterms:created xsi:type="dcterms:W3CDTF">2019-04-17T08:30:47Z</dcterms:created>
  <dcterms:modified xsi:type="dcterms:W3CDTF">2019-04-19T20:06:28Z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0x010100038DDCD91CB81C4F87310532B5A44567</vt:lpwstr>
  </property>
</Properties>
</file>