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6" r:id="rId7"/>
    <p:sldId id="267" r:id="rId8"/>
    <p:sldId id="268" r:id="rId9"/>
    <p:sldId id="270" r:id="rId10"/>
    <p:sldId id="269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5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42457E-0C7B-445F-9D15-35E5F3E882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046824C-8E5F-4CE1-83A1-9AF0F8D6F7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F2AD9DB-704D-4FB3-9997-0A737CDA6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18003-773D-497D-8DF5-398265068C99}" type="datetimeFigureOut">
              <a:rPr lang="ru-RU" smtClean="0"/>
              <a:t>24.06.2021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08EA7D3-8211-4AF7-8575-5E0142D53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639FB16-8FB9-4DEA-A9F5-EC4510B4D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FE992-984F-4A7D-92F4-CB3ACAE48F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3829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8BD178-A8E6-40B2-8A70-357189F5B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F863E44-AF8E-4604-8ED8-F2D0979124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CB38FB9-72CC-434D-8767-15273F8AF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18003-773D-497D-8DF5-398265068C99}" type="datetimeFigureOut">
              <a:rPr lang="ru-RU" smtClean="0"/>
              <a:t>24.06.2021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418AC24-9EF4-4AF9-B2AD-2202A7DFC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A352F06-B2CB-498D-A5AE-6B8D8520A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FE992-984F-4A7D-92F4-CB3ACAE48F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2319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3BAB29C-AB87-4F7B-85C5-FC581DFFDD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F75DF29-171B-4633-87CE-A4D3B49EE9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90FE649-3B1C-4CEE-8C65-65419156E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18003-773D-497D-8DF5-398265068C99}" type="datetimeFigureOut">
              <a:rPr lang="ru-RU" smtClean="0"/>
              <a:t>24.06.2021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9EBA1F8-4756-4F09-B6A6-2279E4051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25F99C5-A1AE-4BBD-819E-C3E3D654A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FE992-984F-4A7D-92F4-CB3ACAE48F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5233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9E2C06-1613-4C5A-A459-3DABC297C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F746D0-0884-483E-92BB-2A7EB11086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1345B09-E748-424B-8618-246BEC8B0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18003-773D-497D-8DF5-398265068C99}" type="datetimeFigureOut">
              <a:rPr lang="ru-RU" smtClean="0"/>
              <a:t>24.06.2021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0D06F93-A1C2-41D3-8A47-65B8B57FA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D655C5D-9045-48F6-A5D4-B69437660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FE992-984F-4A7D-92F4-CB3ACAE48F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6819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84B6F8-CE38-455F-BD53-7AE0D71EB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B2B4F07-A854-4787-8C7E-E6F13A8E85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855189A-01B1-4C47-B98B-0BF1EEBCA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18003-773D-497D-8DF5-398265068C99}" type="datetimeFigureOut">
              <a:rPr lang="ru-RU" smtClean="0"/>
              <a:t>24.06.2021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171EDDC-6E23-46C8-8B6E-8C013C794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F709BB0-BD86-4F43-B2D0-50104A0D5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FE992-984F-4A7D-92F4-CB3ACAE48F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6795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02A633-F7CB-463F-9943-7086A3982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ACD65BA-8B3B-4A5A-9D46-D660BBFAF1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547810E-2F30-45A8-A0F1-28CBF247B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61DBC70-DE5B-416C-814A-D91E5759C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18003-773D-497D-8DF5-398265068C99}" type="datetimeFigureOut">
              <a:rPr lang="ru-RU" smtClean="0"/>
              <a:t>24.06.2021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414A7E3-124E-42E3-886F-BEBDC6ECB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61ED1BA-A71C-4CD7-9092-C14298852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FE992-984F-4A7D-92F4-CB3ACAE48F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9479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676C27-ECF6-4F0B-869C-2097A71C8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1CBB4C6-9A96-4802-8A35-5B65AC4842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94989EC-56E0-479A-B341-6E52CBF405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37D48BB-317F-4122-B42F-58948809D3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C6ACEB4-B88C-4574-93DF-FC38F90410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127CDDD-5331-4BA6-A40E-D2EEDDD6C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18003-773D-497D-8DF5-398265068C99}" type="datetimeFigureOut">
              <a:rPr lang="ru-RU" smtClean="0"/>
              <a:t>24.06.2021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E3F7662-6704-4561-8D24-4B803833E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9B1ED51-30A1-4740-8B03-B7343F3E2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FE992-984F-4A7D-92F4-CB3ACAE48F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699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D9F018-91E1-4988-A52C-2BEDA2BB5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1F2EC5F-5E5B-42F5-A280-173815D7C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18003-773D-497D-8DF5-398265068C99}" type="datetimeFigureOut">
              <a:rPr lang="ru-RU" smtClean="0"/>
              <a:t>24.06.2021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3DF6254-85F7-436F-8542-28003539F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8A778C2-AE7E-4478-8D18-2D0440C20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FE992-984F-4A7D-92F4-CB3ACAE48F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6759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B9B70B7-23E5-4417-BB44-1EA22D22D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18003-773D-497D-8DF5-398265068C99}" type="datetimeFigureOut">
              <a:rPr lang="ru-RU" smtClean="0"/>
              <a:t>24.06.2021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1889151-1B65-4D40-B96F-1E822B8C2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EE1D195-A465-4A16-A655-219B2B347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FE992-984F-4A7D-92F4-CB3ACAE48F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3412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862F05-873D-4F7F-A302-F75B2F056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A9280A8-B671-45D1-AC2E-35EAF3111A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9FBE5F3-3003-4851-AD87-999F4DE212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8191554-C0AB-4589-8031-586D28CBC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18003-773D-497D-8DF5-398265068C99}" type="datetimeFigureOut">
              <a:rPr lang="ru-RU" smtClean="0"/>
              <a:t>24.06.2021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6CDC881-38EB-4AE8-B48E-818CBE91A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72368AD-0FE5-4BD0-A4B5-59061275D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FE992-984F-4A7D-92F4-CB3ACAE48F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4276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1FFCD9-74B1-44D1-911F-D67F74057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4413E52-8F13-4E3F-BAA4-8552B29549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5AE3A81-093B-4DF3-9F39-BEE2CBFA3C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AC23E5F-6485-4E0B-9F91-1B4B00478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18003-773D-497D-8DF5-398265068C99}" type="datetimeFigureOut">
              <a:rPr lang="ru-RU" smtClean="0"/>
              <a:t>24.06.2021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135A02E-30A8-49E1-9A44-7C1320E5E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6867DD7-B5C9-4461-A126-6F8F6E785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FE992-984F-4A7D-92F4-CB3ACAE48F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8391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9D7E26-D4BF-49D8-837E-AAC3828D9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6C908D5-E5C1-454C-B399-0876B0E05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FBBFCC7-681D-4D66-9301-C55FE2A9FE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B18003-773D-497D-8DF5-398265068C99}" type="datetimeFigureOut">
              <a:rPr lang="ru-RU" smtClean="0"/>
              <a:t>24.06.2021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276699C-8887-4CA0-BF2F-464DAFABFE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E0DE145-6E33-43A0-BE4F-7DC591E728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CFE992-984F-4A7D-92F4-CB3ACAE48F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1201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12FB66-792E-40F8-B0DC-36001900A9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1780" y="769219"/>
            <a:ext cx="9144000" cy="1840271"/>
          </a:xfrm>
        </p:spPr>
        <p:txBody>
          <a:bodyPr>
            <a:normAutofit/>
          </a:bodyPr>
          <a:lstStyle/>
          <a:p>
            <a:r>
              <a:rPr lang="ru-RU" b="1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Times New Roman" panose="02020603050405020304" pitchFamily="18" charset="0"/>
              </a:rPr>
              <a:t>Защита бизнес-данных предприятия</a:t>
            </a:r>
            <a:endParaRPr lang="ru-RU" sz="23900" b="1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2120F4D-B53E-4648-8496-8851ECC63E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03458" y="5751870"/>
            <a:ext cx="4188542" cy="1106129"/>
          </a:xfrm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 студент группы С8117-10.05.01ммзи Левчук Денис Сергеевич</a:t>
            </a:r>
          </a:p>
        </p:txBody>
      </p:sp>
    </p:spTree>
    <p:extLst>
      <p:ext uri="{BB962C8B-B14F-4D97-AF65-F5344CB8AC3E}">
        <p14:creationId xmlns:p14="http://schemas.microsoft.com/office/powerpoint/2010/main" val="20845401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551B4C7-38D0-42A6-9BEA-C1F23A4FFE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915" y="1108868"/>
            <a:ext cx="11084169" cy="5195217"/>
          </a:xfrm>
        </p:spPr>
        <p:txBody>
          <a:bodyPr>
            <a:normAutofit lnSpcReduction="10000"/>
          </a:bodyPr>
          <a:lstStyle/>
          <a:p>
            <a:pPr indent="0" algn="just">
              <a:lnSpc>
                <a:spcPct val="150000"/>
              </a:lnSpc>
              <a:buNone/>
            </a:pP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ru-RU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 процессе прохождения практики были изучены информационные системы, меры и средства для их защиты, официальные документы предприятия, нормативная и методическая документация. Цель была достигнута. В ходе прохождения учебно-лабораторного практикума мы ознакомились с орг. структурой, рассмотрел информационную систему обработки </a:t>
            </a:r>
            <a:r>
              <a:rPr lang="ru-RU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ПДн</a:t>
            </a:r>
            <a:r>
              <a:rPr lang="ru-RU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построили для неё МОДЕЛЬ УГРОЗ и модель нарушителя, определил класс и тип и рассчитал актуальные угрозы. Также ознакомились с новыми ПО обеспечения безопасности информации. Осмотрели различное оборудование и 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дали</a:t>
            </a:r>
            <a:r>
              <a:rPr lang="ru-RU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краткую характеристику по каждому из них. В процессе прохождения практики влились в рабочий коллектив, почувствовали весь рабочий процесс предприятия. 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F74EA582-28F9-4A02-AC71-E0DC7F9D5465}"/>
              </a:ext>
            </a:extLst>
          </p:cNvPr>
          <p:cNvSpPr txBox="1">
            <a:spLocks/>
          </p:cNvSpPr>
          <p:nvPr/>
        </p:nvSpPr>
        <p:spPr>
          <a:xfrm>
            <a:off x="0" y="105978"/>
            <a:ext cx="12192000" cy="10028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ru-RU" b="1" dirty="0">
                <a:solidFill>
                  <a:schemeClr val="bg1"/>
                </a:solidFill>
                <a:latin typeface="Comic Sans MS" panose="030F0702030302020204" pitchFamily="66" charset="0"/>
              </a:rPr>
              <a:t>Заключение</a:t>
            </a:r>
          </a:p>
        </p:txBody>
      </p:sp>
    </p:spTree>
    <p:extLst>
      <p:ext uri="{BB962C8B-B14F-4D97-AF65-F5344CB8AC3E}">
        <p14:creationId xmlns:p14="http://schemas.microsoft.com/office/powerpoint/2010/main" val="817135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5EFC18-F045-4110-9289-7DD81A6B2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916" y="0"/>
            <a:ext cx="11425084" cy="1002890"/>
          </a:xfrm>
        </p:spPr>
        <p:txBody>
          <a:bodyPr>
            <a:normAutofit/>
          </a:bodyPr>
          <a:lstStyle/>
          <a:p>
            <a:pPr algn="r"/>
            <a:r>
              <a:rPr lang="ru-RU" b="1" dirty="0">
                <a:solidFill>
                  <a:schemeClr val="bg1"/>
                </a:solidFill>
                <a:latin typeface="Comic Sans MS" panose="030F0702030302020204" pitchFamily="66" charset="0"/>
              </a:rPr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3F63BA6-1EC5-4FDA-93D7-AA501A5B43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ru-RU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Прохождение учебно-лабораторного практикума имеет большое значение в процессе подготовки будущих специалистов. Необходимость ее для студента заключается в том, что это отличная возможность объединить знания, полученные в процессе обучения, с практическими навыками, полученными на предприятии, и хорошая возможность получить первоначальный опыт, так необходимый начинающему специалисту при трудоустройстве. </a:t>
            </a:r>
          </a:p>
        </p:txBody>
      </p:sp>
    </p:spTree>
    <p:extLst>
      <p:ext uri="{BB962C8B-B14F-4D97-AF65-F5344CB8AC3E}">
        <p14:creationId xmlns:p14="http://schemas.microsoft.com/office/powerpoint/2010/main" val="1706605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A69A84AA-E201-4532-BD6E-75DEF6D361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1616" y="1710812"/>
            <a:ext cx="11648768" cy="281202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Объект прохождения учебно-лабораторного практикума 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система защиты информации организации «Индивидуальный предприниматель Корчев Василий Васильевич»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ru-RU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Цель прохождения учебно-лабораторного практикума 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исследование процессов защиты информации в ИП Корчев В.В. и предложение путей улучшения способов её защиты. </a:t>
            </a:r>
          </a:p>
          <a:p>
            <a:pPr marL="0" indent="0" algn="just">
              <a:buNone/>
            </a:pP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21446CEB-C452-472F-AAEB-AD5A591BB920}"/>
              </a:ext>
            </a:extLst>
          </p:cNvPr>
          <p:cNvSpPr txBox="1">
            <a:spLocks/>
          </p:cNvSpPr>
          <p:nvPr/>
        </p:nvSpPr>
        <p:spPr>
          <a:xfrm>
            <a:off x="766916" y="0"/>
            <a:ext cx="11425084" cy="10028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ru-RU" b="1" dirty="0">
                <a:solidFill>
                  <a:schemeClr val="bg1"/>
                </a:solidFill>
                <a:latin typeface="Comic Sans MS" panose="030F0702030302020204" pitchFamily="66" charset="0"/>
              </a:rPr>
              <a:t>Цели, задачи</a:t>
            </a:r>
          </a:p>
        </p:txBody>
      </p:sp>
    </p:spTree>
    <p:extLst>
      <p:ext uri="{BB962C8B-B14F-4D97-AF65-F5344CB8AC3E}">
        <p14:creationId xmlns:p14="http://schemas.microsoft.com/office/powerpoint/2010/main" val="2628117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ABF00899-935F-4319-A503-7CFEEBEA6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889" y="1002890"/>
            <a:ext cx="11225981" cy="532908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Задачи, поставленные на учебно-лабораторный практикум: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Рассмотрение нормативно-методической базы в области построения КСЗИ; 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Исследование организационной структуры предприятия, выявление видов конфиденциальной информации и ресурсов, подлежащие защите;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Анализ системы обработки данных, классификация активов, подлежащих защите;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Обоснование актуальных угроз и определение нарушителей информационных процессов в информационной системе организации; 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Исследование способов защиты информационных ресурсов;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Анализ каналов утечки информации;</a:t>
            </a:r>
            <a:endParaRPr lang="en-US" sz="24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Формулировка выводов о состоянии КСЗИ в организации.</a:t>
            </a:r>
            <a:endParaRPr lang="ru-RU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C47D0C02-09D7-4B10-B45B-0844F60DE109}"/>
              </a:ext>
            </a:extLst>
          </p:cNvPr>
          <p:cNvSpPr txBox="1">
            <a:spLocks/>
          </p:cNvSpPr>
          <p:nvPr/>
        </p:nvSpPr>
        <p:spPr>
          <a:xfrm>
            <a:off x="766916" y="0"/>
            <a:ext cx="11425084" cy="10028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ru-RU" b="1" dirty="0">
                <a:solidFill>
                  <a:schemeClr val="bg1"/>
                </a:solidFill>
                <a:latin typeface="Comic Sans MS" panose="030F0702030302020204" pitchFamily="66" charset="0"/>
              </a:rPr>
              <a:t>Цели, задачи</a:t>
            </a:r>
          </a:p>
        </p:txBody>
      </p:sp>
    </p:spTree>
    <p:extLst>
      <p:ext uri="{BB962C8B-B14F-4D97-AF65-F5344CB8AC3E}">
        <p14:creationId xmlns:p14="http://schemas.microsoft.com/office/powerpoint/2010/main" val="2607910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11964A6-9084-432A-A0F9-1D67122ABF9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900" y="1207190"/>
            <a:ext cx="9112199" cy="535092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4DC16F6F-0FEF-429E-BCD1-394A9EC3A48C}"/>
              </a:ext>
            </a:extLst>
          </p:cNvPr>
          <p:cNvSpPr txBox="1">
            <a:spLocks/>
          </p:cNvSpPr>
          <p:nvPr/>
        </p:nvSpPr>
        <p:spPr>
          <a:xfrm>
            <a:off x="0" y="105978"/>
            <a:ext cx="12192000" cy="10028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ru-RU" b="1" dirty="0">
                <a:solidFill>
                  <a:schemeClr val="bg1"/>
                </a:solidFill>
                <a:latin typeface="Comic Sans MS" panose="030F0702030302020204" pitchFamily="66" charset="0"/>
              </a:rPr>
              <a:t>Анализ информационных ресурсов</a:t>
            </a:r>
          </a:p>
        </p:txBody>
      </p:sp>
    </p:spTree>
    <p:extLst>
      <p:ext uri="{BB962C8B-B14F-4D97-AF65-F5344CB8AC3E}">
        <p14:creationId xmlns:p14="http://schemas.microsoft.com/office/powerpoint/2010/main" val="311079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70ADB9B-85E5-4A64-B8D8-1FF6FF3A50C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578" y="1108868"/>
            <a:ext cx="5644946" cy="522922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0F2F7E04-D94B-4AA4-BB1C-25781D630A59}"/>
              </a:ext>
            </a:extLst>
          </p:cNvPr>
          <p:cNvSpPr txBox="1">
            <a:spLocks/>
          </p:cNvSpPr>
          <p:nvPr/>
        </p:nvSpPr>
        <p:spPr>
          <a:xfrm>
            <a:off x="0" y="105978"/>
            <a:ext cx="12192000" cy="10028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ru-RU" b="1" dirty="0">
                <a:solidFill>
                  <a:schemeClr val="bg1"/>
                </a:solidFill>
                <a:latin typeface="Comic Sans MS" panose="030F0702030302020204" pitchFamily="66" charset="0"/>
              </a:rPr>
              <a:t>Модель угроз нарушителя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593A768-878E-4297-B832-43A4E9E70A2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524" y="1108867"/>
            <a:ext cx="6161305" cy="52292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00046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0F2F7E04-D94B-4AA4-BB1C-25781D630A59}"/>
              </a:ext>
            </a:extLst>
          </p:cNvPr>
          <p:cNvSpPr txBox="1">
            <a:spLocks/>
          </p:cNvSpPr>
          <p:nvPr/>
        </p:nvSpPr>
        <p:spPr>
          <a:xfrm>
            <a:off x="0" y="105978"/>
            <a:ext cx="12192000" cy="10028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ru-RU" b="1" dirty="0">
                <a:solidFill>
                  <a:schemeClr val="bg1"/>
                </a:solidFill>
                <a:latin typeface="Comic Sans MS" panose="030F0702030302020204" pitchFamily="66" charset="0"/>
              </a:rPr>
              <a:t>Модель угроз нарушителя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D1E99C8-2AA9-4455-800A-0A8D44E46B6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4086" y="1108868"/>
            <a:ext cx="7603828" cy="55363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22275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105C9120-733B-4BF1-AED1-F0ED7D6D2CB2}"/>
              </a:ext>
            </a:extLst>
          </p:cNvPr>
          <p:cNvSpPr txBox="1">
            <a:spLocks/>
          </p:cNvSpPr>
          <p:nvPr/>
        </p:nvSpPr>
        <p:spPr>
          <a:xfrm>
            <a:off x="0" y="105978"/>
            <a:ext cx="12192000" cy="10028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ru-RU" b="1" dirty="0">
                <a:solidFill>
                  <a:schemeClr val="bg1"/>
                </a:solidFill>
                <a:latin typeface="Comic Sans MS" panose="030F0702030302020204" pitchFamily="66" charset="0"/>
              </a:rPr>
              <a:t>Анализ программно-технически средств, используемых в организации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4618CAE-D3A6-49E6-9E75-6F41BA56CCC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37" y="1108868"/>
            <a:ext cx="5719763" cy="541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99A1204-6F25-4FAB-BBCF-4BBCB8E135C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104105"/>
            <a:ext cx="6029325" cy="27154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72CF4AD-22FD-42C0-9EC5-5C20300B3FDA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1" y="3818730"/>
            <a:ext cx="6029324" cy="27098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7083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9753C328-A1DA-425E-85E2-BE496CE1B9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253" y="1108868"/>
            <a:ext cx="10943493" cy="5397440"/>
          </a:xfrm>
        </p:spPr>
        <p:txBody>
          <a:bodyPr>
            <a:normAutofit fontScale="92500" lnSpcReduction="20000"/>
          </a:bodyPr>
          <a:lstStyle/>
          <a:p>
            <a:pPr indent="0" algn="just">
              <a:lnSpc>
                <a:spcPct val="150000"/>
              </a:lnSpc>
              <a:buNone/>
            </a:pP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Немаловажным является тот факт, что в процессе прохождения учебно-лабораторного практикума были получены новые теоретические и практические знания в области информационной безопасности, что являлось результатом выполнения ранее названных задач. Во время прохождения практики я сделал вывод, что состояние защищенности предприятия «ИП Корчев Василий Васильевич» является удовлетворительным. С целью совершенствования системы защиты в организации «ИП Корчев Василий Васильевич» следует провести следующие мероприятия: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Осуществлять более тщательный контроль соблюдения правил хранения рабочей документации сотрудников предприятия;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Регулярно проверять и обслуживать все информационные системы и информационные инфраструктуры на работоспособность;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Разграничить доступ к файлам, каталогам, дискам;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Установить программы защиты от спама;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Установить источники бесперебойного питания.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BD464E24-D602-4010-9A1E-08CC64EB99DA}"/>
              </a:ext>
            </a:extLst>
          </p:cNvPr>
          <p:cNvSpPr txBox="1">
            <a:spLocks/>
          </p:cNvSpPr>
          <p:nvPr/>
        </p:nvSpPr>
        <p:spPr>
          <a:xfrm>
            <a:off x="0" y="105978"/>
            <a:ext cx="12192000" cy="10028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ru-RU" b="1" dirty="0">
                <a:solidFill>
                  <a:schemeClr val="bg1"/>
                </a:solidFill>
                <a:latin typeface="Comic Sans MS" panose="030F0702030302020204" pitchFamily="66" charset="0"/>
              </a:rPr>
              <a:t>Заключение</a:t>
            </a:r>
          </a:p>
        </p:txBody>
      </p:sp>
    </p:spTree>
    <p:extLst>
      <p:ext uri="{BB962C8B-B14F-4D97-AF65-F5344CB8AC3E}">
        <p14:creationId xmlns:p14="http://schemas.microsoft.com/office/powerpoint/2010/main" val="162643818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425</Words>
  <Application>Microsoft Office PowerPoint</Application>
  <PresentationFormat>Широкоэкранный</PresentationFormat>
  <Paragraphs>30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Comic Sans MS</vt:lpstr>
      <vt:lpstr>Symbol</vt:lpstr>
      <vt:lpstr>Times New Roman</vt:lpstr>
      <vt:lpstr>Тема Office</vt:lpstr>
      <vt:lpstr>Защита бизнес-данных предприятия</vt:lpstr>
      <vt:lpstr>Введение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Защита бизнес-данных предприятия</dc:title>
  <dc:creator>Левчук Денис Сергеевич</dc:creator>
  <cp:lastModifiedBy>Левчук Денис Сергеевич</cp:lastModifiedBy>
  <cp:revision>7</cp:revision>
  <dcterms:created xsi:type="dcterms:W3CDTF">2021-06-20T13:09:31Z</dcterms:created>
  <dcterms:modified xsi:type="dcterms:W3CDTF">2021-06-24T01:09:31Z</dcterms:modified>
</cp:coreProperties>
</file>