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6" r:id="rId2"/>
  </p:sldMasterIdLst>
  <p:sldIdLst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3376B-6C40-4329-83C9-21302D7A6520}" type="datetime1">
              <a:rPr lang="ru-RU"/>
              <a:pPr>
                <a:defRPr/>
              </a:pPr>
              <a:t>24.06.2021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0269A-574A-4D82-9CC4-CADA3C13B7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421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9104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090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17313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56418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95522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346272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73731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3128362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93CE-C13A-474B-87C2-05345388100A}" type="datetime1">
              <a:rPr lang="ru-RU"/>
              <a:pPr>
                <a:defRPr/>
              </a:pPr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04F7-19D9-4CFA-B8AF-7F4B3A6FCF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541" y="275073"/>
            <a:ext cx="8228921" cy="114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541" y="1600009"/>
            <a:ext cx="8228921" cy="452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540" y="6356830"/>
            <a:ext cx="213292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46094" fontAlgn="auto">
              <a:spcBef>
                <a:spcPts val="0"/>
              </a:spcBef>
              <a:spcAft>
                <a:spcPts val="0"/>
              </a:spcAft>
              <a:defRPr sz="1089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CEEA14-D336-4001-B8F4-0349F185F28C}" type="datetime1">
              <a:rPr lang="ru-RU"/>
              <a:pPr>
                <a:defRPr/>
              </a:pPr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031" y="6356830"/>
            <a:ext cx="2895939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46094" fontAlgn="auto">
              <a:spcBef>
                <a:spcPts val="0"/>
              </a:spcBef>
              <a:spcAft>
                <a:spcPts val="0"/>
              </a:spcAft>
              <a:defRPr sz="1089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540" y="6356830"/>
            <a:ext cx="213292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46094" fontAlgn="auto">
              <a:spcBef>
                <a:spcPts val="0"/>
              </a:spcBef>
              <a:spcAft>
                <a:spcPts val="0"/>
              </a:spcAft>
              <a:defRPr sz="1089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FDD76A-B78E-4C97-8DA6-4FC59BECD7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541" y="275071"/>
            <a:ext cx="8228920" cy="114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541" y="1600009"/>
            <a:ext cx="8228920" cy="452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540" y="6356828"/>
            <a:ext cx="213292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891974" fontAlgn="auto">
              <a:spcBef>
                <a:spcPts val="0"/>
              </a:spcBef>
              <a:spcAft>
                <a:spcPts val="0"/>
              </a:spcAft>
              <a:defRPr sz="1027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CEEA14-D336-4001-B8F4-0349F185F28C}" type="datetime1">
              <a:rPr lang="ru-RU"/>
              <a:pPr>
                <a:defRPr/>
              </a:pPr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031" y="6356828"/>
            <a:ext cx="2895939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891974" fontAlgn="auto">
              <a:spcBef>
                <a:spcPts val="0"/>
              </a:spcBef>
              <a:spcAft>
                <a:spcPts val="0"/>
              </a:spcAft>
              <a:defRPr sz="102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540" y="6356828"/>
            <a:ext cx="213292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891974" fontAlgn="auto">
              <a:spcBef>
                <a:spcPts val="0"/>
              </a:spcBef>
              <a:spcAft>
                <a:spcPts val="0"/>
              </a:spcAft>
              <a:defRPr sz="1027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FDD76A-B78E-4C97-8DA6-4FC59BECD7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77708" y="1"/>
            <a:ext cx="96994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Текст 6"/>
          <p:cNvSpPr txBox="1">
            <a:spLocks/>
          </p:cNvSpPr>
          <p:nvPr/>
        </p:nvSpPr>
        <p:spPr bwMode="auto">
          <a:xfrm>
            <a:off x="4059852" y="3406564"/>
            <a:ext cx="5361169" cy="11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29544">
              <a:spcBef>
                <a:spcPct val="20000"/>
              </a:spcBef>
            </a:pPr>
            <a:r>
              <a:rPr lang="ru-RU" sz="2177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ЗАДАНИЙ </a:t>
            </a:r>
            <a:r>
              <a:rPr lang="en-US" sz="2177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endParaRPr lang="ru-RU" sz="1996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Текст 6"/>
          <p:cNvSpPr txBox="1">
            <a:spLocks/>
          </p:cNvSpPr>
          <p:nvPr/>
        </p:nvSpPr>
        <p:spPr bwMode="auto">
          <a:xfrm>
            <a:off x="6727186" y="6499406"/>
            <a:ext cx="2547628" cy="39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29544">
              <a:spcBef>
                <a:spcPct val="20000"/>
              </a:spcBef>
            </a:pPr>
            <a:r>
              <a:rPr lang="ru-RU" sz="2177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24 июня 2021 г.</a:t>
            </a:r>
          </a:p>
        </p:txBody>
      </p:sp>
      <p:sp>
        <p:nvSpPr>
          <p:cNvPr id="29701" name="Текст 6"/>
          <p:cNvSpPr txBox="1">
            <a:spLocks/>
          </p:cNvSpPr>
          <p:nvPr/>
        </p:nvSpPr>
        <p:spPr bwMode="auto">
          <a:xfrm>
            <a:off x="4506477" y="4915240"/>
            <a:ext cx="3804879" cy="39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29544">
              <a:spcBef>
                <a:spcPct val="20000"/>
              </a:spcBef>
            </a:pPr>
            <a:r>
              <a:rPr lang="ru-RU" sz="181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гр. С8</a:t>
            </a:r>
            <a:r>
              <a:rPr lang="en-US" sz="181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117</a:t>
            </a:r>
            <a:r>
              <a:rPr lang="ru-RU" sz="181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Шарунов А. А., Лупачев М. А.</a:t>
            </a:r>
          </a:p>
        </p:txBody>
      </p:sp>
      <p:sp>
        <p:nvSpPr>
          <p:cNvPr id="29702" name="Текст 6"/>
          <p:cNvSpPr txBox="1">
            <a:spLocks/>
          </p:cNvSpPr>
          <p:nvPr/>
        </p:nvSpPr>
        <p:spPr bwMode="auto">
          <a:xfrm>
            <a:off x="4506477" y="5389050"/>
            <a:ext cx="4572481" cy="6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29544">
              <a:spcBef>
                <a:spcPct val="20000"/>
              </a:spcBef>
            </a:pPr>
            <a:endParaRPr lang="ru-RU" sz="2903">
              <a:solidFill>
                <a:srgbClr val="49BBD5"/>
              </a:solidFill>
              <a:latin typeface="HeliosCond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4637528" y="4670411"/>
            <a:ext cx="44414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Текст 6"/>
          <p:cNvSpPr txBox="1">
            <a:spLocks/>
          </p:cNvSpPr>
          <p:nvPr/>
        </p:nvSpPr>
        <p:spPr bwMode="auto">
          <a:xfrm>
            <a:off x="4551120" y="5715964"/>
            <a:ext cx="4402488" cy="84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29544">
              <a:spcBef>
                <a:spcPct val="20000"/>
              </a:spcBef>
            </a:pPr>
            <a:r>
              <a:rPr lang="ru-RU" sz="18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Зотов С. С.</a:t>
            </a:r>
          </a:p>
        </p:txBody>
      </p:sp>
      <p:sp>
        <p:nvSpPr>
          <p:cNvPr id="29705" name="Текст 6"/>
          <p:cNvSpPr txBox="1">
            <a:spLocks/>
          </p:cNvSpPr>
          <p:nvPr/>
        </p:nvSpPr>
        <p:spPr bwMode="auto">
          <a:xfrm>
            <a:off x="4245806" y="4670414"/>
            <a:ext cx="1958606" cy="39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29544">
              <a:spcBef>
                <a:spcPct val="20000"/>
              </a:spcBef>
            </a:pPr>
            <a:r>
              <a:rPr lang="ru-RU" sz="1633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</a:p>
        </p:txBody>
      </p:sp>
      <p:sp>
        <p:nvSpPr>
          <p:cNvPr id="29706" name="Текст 6"/>
          <p:cNvSpPr txBox="1">
            <a:spLocks/>
          </p:cNvSpPr>
          <p:nvPr/>
        </p:nvSpPr>
        <p:spPr bwMode="auto">
          <a:xfrm>
            <a:off x="4245806" y="5449536"/>
            <a:ext cx="1958606" cy="39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29544">
              <a:spcBef>
                <a:spcPct val="20000"/>
              </a:spcBef>
            </a:pPr>
            <a:r>
              <a:rPr lang="ru-RU" sz="1633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</p:txBody>
      </p:sp>
    </p:spTree>
    <p:extLst>
      <p:ext uri="{BB962C8B-B14F-4D97-AF65-F5344CB8AC3E}">
        <p14:creationId xmlns:p14="http://schemas.microsoft.com/office/powerpoint/2010/main" val="113512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7912F5-795D-453D-AC02-9B34D186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269A-574A-4D82-9CC4-CADA3C13B793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25D7AA2A-EAA1-43AC-877B-7F5A56F6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E8E32-26D2-42B0-B7C8-11346E57F45C}"/>
              </a:ext>
            </a:extLst>
          </p:cNvPr>
          <p:cNvSpPr txBox="1"/>
          <p:nvPr/>
        </p:nvSpPr>
        <p:spPr>
          <a:xfrm>
            <a:off x="862149" y="136811"/>
            <a:ext cx="633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24E91-695C-4942-8BC9-C4027A18C239}"/>
              </a:ext>
            </a:extLst>
          </p:cNvPr>
          <p:cNvSpPr txBox="1"/>
          <p:nvPr/>
        </p:nvSpPr>
        <p:spPr>
          <a:xfrm>
            <a:off x="862149" y="1088571"/>
            <a:ext cx="7654834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Принять участия в соревнованиях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заданий с сайта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the box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6214E1-95E3-4007-8735-C0DBC1A0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269A-574A-4D82-9CC4-CADA3C13B793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5C457-67A9-4803-A9FB-EFA154A0F9E3}"/>
              </a:ext>
            </a:extLst>
          </p:cNvPr>
          <p:cNvSpPr txBox="1"/>
          <p:nvPr/>
        </p:nvSpPr>
        <p:spPr>
          <a:xfrm>
            <a:off x="957942" y="1205623"/>
            <a:ext cx="7402286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участие в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CTF:</a:t>
            </a: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CTF</a:t>
            </a: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Pwn2win</a:t>
            </a: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RDGCTF</a:t>
            </a: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ICHSA CTF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F1895-60E1-45B6-AB22-3F6B0479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Текст 6">
            <a:extLst>
              <a:ext uri="{FF2B5EF4-FFF2-40B4-BE49-F238E27FC236}">
                <a16:creationId xmlns:a16="http://schemas.microsoft.com/office/drawing/2014/main" id="{9D696642-086B-497D-B539-8CD77EA3977C}"/>
              </a:ext>
            </a:extLst>
          </p:cNvPr>
          <p:cNvSpPr txBox="1">
            <a:spLocks/>
          </p:cNvSpPr>
          <p:nvPr/>
        </p:nvSpPr>
        <p:spPr bwMode="auto">
          <a:xfrm>
            <a:off x="317213" y="136811"/>
            <a:ext cx="8683745" cy="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2327" indent="-57601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4654" indent="-115202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8421" indent="-174243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90748" indent="-231844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073631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488357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903083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317809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782090">
              <a:spcBef>
                <a:spcPct val="20000"/>
              </a:spcBef>
              <a:buFont typeface="Arial" charset="0"/>
              <a:buNone/>
            </a:pPr>
            <a:r>
              <a:rPr lang="ru-RU" sz="299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Проделанная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0109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8" y="196356"/>
            <a:ext cx="9144000" cy="12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Текст 6"/>
          <p:cNvSpPr txBox="1">
            <a:spLocks/>
          </p:cNvSpPr>
          <p:nvPr/>
        </p:nvSpPr>
        <p:spPr bwMode="auto">
          <a:xfrm>
            <a:off x="261355" y="300884"/>
            <a:ext cx="8683745" cy="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2327" indent="-57601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4654" indent="-115202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8421" indent="-174243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90748" indent="-231844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073631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488357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903083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317809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782090">
              <a:spcBef>
                <a:spcPct val="20000"/>
              </a:spcBef>
              <a:buFont typeface="Arial" charset="0"/>
              <a:buNone/>
            </a:pPr>
            <a:r>
              <a:rPr lang="ru-RU" sz="299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Проделанная работа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8884682" y="6323583"/>
            <a:ext cx="244383" cy="343494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03984" indent="-49267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07967" indent="-98533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13182" indent="-149031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617166" indent="-198298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73586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128304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83021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837738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90714" fontAlgn="base">
              <a:spcBef>
                <a:spcPct val="0"/>
              </a:spcBef>
              <a:spcAft>
                <a:spcPct val="0"/>
              </a:spcAft>
            </a:pPr>
            <a:fld id="{ED69A440-2009-4D26-94AB-3F8D6D9212BA}" type="slidenum">
              <a:rPr lang="ru-RU" sz="1710">
                <a:solidFill>
                  <a:schemeClr val="tx1"/>
                </a:solidFill>
                <a:latin typeface="HeliosCond"/>
                <a:cs typeface="Arial" charset="0"/>
              </a:rPr>
              <a:pPr defTabSz="890714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710">
              <a:solidFill>
                <a:schemeClr val="tx1"/>
              </a:solidFill>
              <a:latin typeface="HeliosCond"/>
              <a:cs typeface="Arial" charset="0"/>
            </a:endParaRPr>
          </a:p>
        </p:txBody>
      </p:sp>
      <p:sp>
        <p:nvSpPr>
          <p:cNvPr id="31" name="Текст 6"/>
          <p:cNvSpPr txBox="1">
            <a:spLocks/>
          </p:cNvSpPr>
          <p:nvPr/>
        </p:nvSpPr>
        <p:spPr>
          <a:xfrm>
            <a:off x="613673" y="1008667"/>
            <a:ext cx="8271009" cy="549955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2327" indent="-57601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4654" indent="-115202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8421" indent="-174243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90748" indent="-231844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073631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488357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903083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317809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indent="452438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работы были выполнены задания:</a:t>
            </a:r>
          </a:p>
          <a:p>
            <a:pPr indent="452438" algn="just" fontAlgn="auto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Web;</a:t>
            </a:r>
          </a:p>
          <a:p>
            <a:pPr marL="452438" lvl="1" indent="441325" algn="just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2438" lvl="1" indent="441325" algn="just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2438" lvl="1" indent="441325" algn="just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452438" algn="just" fontAlgn="auto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  <a:tabLst>
                <a:tab pos="9048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452438" algn="just" fontAlgn="auto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  <a:tabLst>
                <a:tab pos="9048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452438" algn="just" fontAlgn="auto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  <a:tabLst>
                <a:tab pos="9048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 algn="just" fontAlgn="auto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  <a:tabLst>
                <a:tab pos="90488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заданий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3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211"/>
            <a:ext cx="9144000" cy="12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Текст 6"/>
          <p:cNvSpPr txBox="1">
            <a:spLocks/>
          </p:cNvSpPr>
          <p:nvPr/>
        </p:nvSpPr>
        <p:spPr bwMode="auto">
          <a:xfrm>
            <a:off x="376076" y="262607"/>
            <a:ext cx="8683745" cy="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2327" indent="-57601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4654" indent="-115202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8421" indent="-174243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90748" indent="-231844" algn="l" defTabSz="944654" rtl="0" fontAlgn="base">
              <a:spcBef>
                <a:spcPct val="0"/>
              </a:spcBef>
              <a:spcAft>
                <a:spcPct val="0"/>
              </a:spcAft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073631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488357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903083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317809" algn="l" defTabSz="829452" rtl="0" eaLnBrk="1" latinLnBrk="0" hangingPunct="1">
              <a:defRPr sz="1814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782090">
              <a:spcBef>
                <a:spcPct val="20000"/>
              </a:spcBef>
              <a:buFont typeface="Arial" charset="0"/>
              <a:buNone/>
            </a:pPr>
            <a:r>
              <a:rPr lang="ru-RU" sz="2994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Проделанная работа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8853454" y="6293438"/>
            <a:ext cx="244383" cy="343494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03984" indent="-49267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07967" indent="-98533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13182" indent="-149031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617166" indent="-198298" algn="l" defTabSz="807967" rtl="0" fontAlgn="base">
              <a:spcBef>
                <a:spcPct val="0"/>
              </a:spcBef>
              <a:spcAft>
                <a:spcPct val="0"/>
              </a:spcAft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73586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128304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83021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837738" algn="l" defTabSz="709434" rtl="0" eaLnBrk="1" latinLnBrk="0" hangingPunct="1">
              <a:defRPr sz="155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90714" fontAlgn="base">
              <a:spcBef>
                <a:spcPct val="0"/>
              </a:spcBef>
              <a:spcAft>
                <a:spcPct val="0"/>
              </a:spcAft>
            </a:pPr>
            <a:fld id="{ED69A440-2009-4D26-94AB-3F8D6D9212BA}" type="slidenum">
              <a:rPr lang="ru-RU" sz="1710">
                <a:solidFill>
                  <a:schemeClr val="tx1"/>
                </a:solidFill>
                <a:latin typeface="HeliosCond"/>
                <a:cs typeface="Arial" charset="0"/>
              </a:rPr>
              <a:pPr defTabSz="890714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1710">
              <a:solidFill>
                <a:schemeClr val="tx1"/>
              </a:solidFill>
              <a:latin typeface="HeliosCond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E7E23-58A2-43FA-B054-2722C1C62E1E}"/>
              </a:ext>
            </a:extLst>
          </p:cNvPr>
          <p:cNvSpPr txBox="1"/>
          <p:nvPr/>
        </p:nvSpPr>
        <p:spPr>
          <a:xfrm>
            <a:off x="532563" y="1517301"/>
            <a:ext cx="8139164" cy="310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>
              <a:lnSpc>
                <a:spcPct val="150000"/>
              </a:lnSpc>
            </a:pP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Взломаны две машины на </a:t>
            </a: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The Box:</a:t>
            </a:r>
          </a:p>
          <a:p>
            <a:pPr indent="452438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Archetype.</a:t>
            </a: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Анонимный доступ к </a:t>
            </a:r>
            <a:r>
              <a:rPr lang="en-US" sz="20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Использование </a:t>
            </a:r>
            <a:r>
              <a:rPr lang="en-US" sz="20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 через </a:t>
            </a:r>
            <a:r>
              <a:rPr lang="en-US" sz="20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2438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Oopsie. </a:t>
            </a: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Выполнение, загружаемого </a:t>
            </a:r>
            <a:r>
              <a:rPr lang="en-US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0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на сервере, обратное подключение. Изменение используемых приложений.</a:t>
            </a:r>
          </a:p>
          <a:p>
            <a:pPr indent="452438">
              <a:buFont typeface="Calibri" panose="020F0502020204030204" pitchFamily="34" charset="0"/>
              <a:buChar char="‒"/>
            </a:pPr>
            <a:endParaRPr lang="ru-RU" sz="20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2438"/>
            <a:endParaRPr lang="ru-RU" sz="20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14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Экран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HeliosCond</vt:lpstr>
      <vt:lpstr>Times New Roman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Шарунов Александр Анатольевич</dc:creator>
  <cp:lastModifiedBy>Лупачев Максим Андреевич</cp:lastModifiedBy>
  <cp:revision>14</cp:revision>
  <dcterms:created xsi:type="dcterms:W3CDTF">2021-06-24T06:12:36Z</dcterms:created>
  <dcterms:modified xsi:type="dcterms:W3CDTF">2021-06-24T07:32:31Z</dcterms:modified>
</cp:coreProperties>
</file>