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2457E-0C7B-445F-9D15-35E5F3E8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46824C-8E5F-4CE1-83A1-9AF0F8D6F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2AD9DB-704D-4FB3-9997-0A737CDA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EA7D3-8211-4AF7-8575-5E0142D5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9FB16-8FB9-4DEA-A9F5-EC4510B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BD178-A8E6-40B2-8A70-357189F5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863E44-AF8E-4604-8ED8-F2D09791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38FB9-72CC-434D-8767-15273F8A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8AC24-9EF4-4AF9-B2AD-2202A7D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52F06-B2CB-498D-A5AE-6B8D852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BAB29C-AB87-4F7B-85C5-FC581DFFD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75DF29-171B-4633-87CE-A4D3B49E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FE649-3B1C-4CEE-8C65-65419156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BA1F8-4756-4F09-B6A6-2279E405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F99C5-A1AE-4BBD-819E-C3E3D654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E2C06-1613-4C5A-A459-3DABC297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746D0-0884-483E-92BB-2A7EB110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45B09-E748-424B-8618-246BEC8B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6F93-A1C2-41D3-8A47-65B8B57F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55C5D-9045-48F6-A5D4-B6943766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8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4B6F8-CE38-455F-BD53-7AE0D71E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2B4F07-A854-4787-8C7E-E6F13A8E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55189A-01B1-4C47-B98B-0BF1EEBC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1EDDC-6E23-46C8-8B6E-8C013C79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09BB0-BD86-4F43-B2D0-50104A0D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79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2A633-F7CB-463F-9943-7086A39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D65BA-8B3B-4A5A-9D46-D660BBFA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47810E-2F30-45A8-A0F1-28CBF247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1DBC70-DE5B-416C-814A-D91E5759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4A7E3-124E-42E3-886F-BEBDC6EC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1ED1BA-A71C-4CD7-9092-C1429885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76C27-ECF6-4F0B-869C-2097A71C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CBB4C6-9A96-4802-8A35-5B65AC484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4989EC-56E0-479A-B341-6E52CBF4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7D48BB-317F-4122-B42F-58948809D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6ACEB4-B88C-4574-93DF-FC38F904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27CDDD-5331-4BA6-A40E-D2EEDDD6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3F7662-6704-4561-8D24-4B803833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1ED51-30A1-4740-8B03-B7343F3E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9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9F018-91E1-4988-A52C-2BEDA2BB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F2EC5F-5E5B-42F5-A280-173815D7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DF6254-85F7-436F-8542-28003539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A778C2-AE7E-4478-8D18-2D0440C2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9B70B7-23E5-4417-BB44-1EA22D2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889151-1B65-4D40-B96F-1E822B8C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1D195-A465-4A16-A655-219B2B3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1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62F05-873D-4F7F-A302-F75B2F0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280A8-B671-45D1-AC2E-35EAF311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FBE5F3-3003-4851-AD87-999F4DE2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91554-C0AB-4589-8031-586D28CB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CDC881-38EB-4AE8-B48E-818CBE91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2368AD-0FE5-4BD0-A4B5-59061275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FFCD9-74B1-44D1-911F-D67F7405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13E52-8F13-4E3F-BAA4-8552B2954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AE3A81-093B-4DF3-9F39-BEE2CBFA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C23E5F-6485-4E0B-9F91-1B4B004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35A02E-30A8-49E1-9A44-7C1320E5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67DD7-B5C9-4461-A126-6F8F6E78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9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D7E26-D4BF-49D8-837E-AAC3828D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C908D5-E5C1-454C-B399-0876B0E0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BFCC7-681D-4D66-9301-C55FE2A9F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8003-773D-497D-8DF5-398265068C99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6699C-8887-4CA0-BF2F-464DAFAB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DE145-6E33-43A0-BE4F-7DC591E72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E992-984F-4A7D-92F4-CB3ACAE48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0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2FB66-792E-40F8-B0DC-36001900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0" y="769219"/>
            <a:ext cx="9144000" cy="184027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Защита бизнес-данных предприятия</a:t>
            </a:r>
            <a:endParaRPr lang="ru-RU" sz="239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120F4D-B53E-4648-8496-8851ECC6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3458" y="5751870"/>
            <a:ext cx="4188542" cy="110612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С8117-10.05.01ммзи Левчук Денис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8454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1964A6-9084-432A-A0F9-1D67122ABF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00" y="1207190"/>
            <a:ext cx="9112199" cy="53509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DC16F6F-0FEF-429E-BCD1-394A9EC3A48C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Анализ информационных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1107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0ADB9B-85E5-4A64-B8D8-1FF6FF3A50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8" y="1108868"/>
            <a:ext cx="5644946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F2F7E04-D94B-4AA4-BB1C-25781D630A59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Модель угроз нарушителя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93A768-878E-4297-B832-43A4E9E70A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24" y="1108867"/>
            <a:ext cx="6161305" cy="522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04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F2F7E04-D94B-4AA4-BB1C-25781D630A59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Модель угроз нарушителя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1E99C8-2AA9-4455-800A-0A8D44E46B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86" y="1108868"/>
            <a:ext cx="7603828" cy="55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27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5C9120-733B-4BF1-AED1-F0ED7D6D2CB2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Анализ программно-технически средств, используемых в организации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618CAE-D3A6-49E6-9E75-6F41BA56CC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108868"/>
            <a:ext cx="5719763" cy="5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9A1204-6F25-4FAB-BBCF-4BBCB8E135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4105"/>
            <a:ext cx="6029325" cy="271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CF4AD-22FD-42C0-9EC5-5C20300B3F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818730"/>
            <a:ext cx="6029324" cy="270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8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51B4C7-38D0-42A6-9BEA-C1F23A4F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108868"/>
            <a:ext cx="11084169" cy="529193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Цель учебно-лабораторного практикума, которая заключалась в исследовании процессов защиты информации, была достигнута. В процессе прохождения были изучены информационные системы, меры и средства для их защиты, официальные документы предприятия, нормативная и методическая документация, которые позволили решить многие поставленные задачи. В ходе прохождения учебно-лабораторного практикума я ознакомился с организационной структурой, рассмотрел информационную систему обработки персональных данных, построил для неё модель угроз и модель нарушителя, определил класс и тип и рассчитал актуальные угрозы </a:t>
            </a:r>
            <a:r>
              <a:rPr lang="ru-R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ИСПДн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Также ознакомился с новыми программными средствами обеспечения безопасности информации. Осмотрел различное оборудование и получил краткую характеристику по каждому из них. В процессе прохождения практики я влился в рабочий коллектив, почувствовал весь рабочий процесс предприятия.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4EA582-28F9-4A02-AC71-E0DC7F9D5465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1713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53C328-A1DA-425E-85E2-BE496CE1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" y="1108868"/>
            <a:ext cx="10943493" cy="539744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Немаловажным является тот факт, что в процессе прохождения учебно-лабораторного практикума были получены новые теоретические и практические знания в области информационной безопасности: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Рассмотрение нормативно-методической базы в области построения комплексной системы защиты информации;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системы обработки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организационной структуры предприятия, выявление видов конфиденциальной информации и ресурсов;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Обоснование актуальных угроз и определение нарушителей информационных процессов в системе организации;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способов защиты информационных ресурсов в системе;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каналов утечки информации на предприятии;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Формулировка выводов о состоянии комплексной системы защиты информации в организации.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464E24-D602-4010-9A1E-08CC64EB99DA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2643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D81D46-8CE3-4805-A2D1-BBC9E5CD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6" y="1337468"/>
            <a:ext cx="11224847" cy="4887486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Во время прохождения практики я сделал вывод, что состояние защищенности предприятия «ИП Корчев Василий Васильевич» является удовлетворительным. С целью совершенствования системы защиты в организации «ИП Корчев Василий Васильевич» следует провести следующие мероприятия: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Осуществлять более тщательный контроль соблюдения правил хранения рабочей документации сотрудников предприятия;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Регулярно проверять и обслуживать все информационные системы и информационные инфраструктуры на работоспособность;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Разграничить доступ к файлам, каталогам, дискам;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Установить программы защиты от спама;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Установить источники бесперебойного питания.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8C66AB-C158-4476-AF6D-2E3CB08CEC1B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17845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76466D-DCDE-42F6-831C-DA8BBA7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Исходя из всего вышеизложенного, можно сделать выводы, что все поставленные на учебно-лабораторный практикум цели и задачи были выполнены.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6A3A64-BF63-4734-AB61-2327362212C5}"/>
              </a:ext>
            </a:extLst>
          </p:cNvPr>
          <p:cNvSpPr txBox="1">
            <a:spLocks/>
          </p:cNvSpPr>
          <p:nvPr/>
        </p:nvSpPr>
        <p:spPr>
          <a:xfrm>
            <a:off x="0" y="1059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08301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EFC18-F045-4110-9289-7DD81A6B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0"/>
            <a:ext cx="11425084" cy="100289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63BA6-1EC5-4FDA-93D7-AA501A5B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Прохождение учебно-лабораторного практикума имеет большое значение в процессе подготовки будущих специалистов. Необходимость ее для студента заключается в том, что это отличная возможность объединить знания, полученные в процессе обучения, с практическими навыками, полученными на предприятии, и хорошая возможность получить первоначальный опыт, так необходимый начинающему специалисту при трудоустройстве. </a:t>
            </a:r>
          </a:p>
        </p:txBody>
      </p:sp>
    </p:spTree>
    <p:extLst>
      <p:ext uri="{BB962C8B-B14F-4D97-AF65-F5344CB8AC3E}">
        <p14:creationId xmlns:p14="http://schemas.microsoft.com/office/powerpoint/2010/main" val="170660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9A84AA-E201-4532-BD6E-75DEF6D3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16" y="1710812"/>
            <a:ext cx="11648768" cy="28120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прохождения учебно-лабораторного практикума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защиты информации организации «Индивидуальный предприниматель Корчев Василий Васильевич»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прохождения учебно-лабораторного практикума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процессов защиты информации в ИП Корчев В.В. и предложение путей улучшения способов её защиты. </a:t>
            </a:r>
          </a:p>
          <a:p>
            <a:pPr marL="0" indent="0" algn="just">
              <a:buNone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446CEB-C452-472F-AAEB-AD5A591BB920}"/>
              </a:ext>
            </a:extLst>
          </p:cNvPr>
          <p:cNvSpPr txBox="1">
            <a:spLocks/>
          </p:cNvSpPr>
          <p:nvPr/>
        </p:nvSpPr>
        <p:spPr>
          <a:xfrm>
            <a:off x="766916" y="0"/>
            <a:ext cx="11425084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Цели,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281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F00899-935F-4319-A503-7CFEEBEA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89" y="1002890"/>
            <a:ext cx="11225981" cy="53290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поставленные на учебно-лабораторный практикум: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Рассмотрение нормативно-методической базы в области построения КСЗИ;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организационной структуры предприятия, выявление видов конфиденциальной информации и ресурсов, подлежащие защите;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системы обработки данных, классификация активов, подлежащих защите;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Обоснование актуальных угроз и определение нарушителей информационных процессов в информационной системе организации;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способов защиты информационных ресурсов;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каналов утечки информации;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Формулировка выводов о состоянии КСЗИ в организации.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7D0C02-09D7-4B10-B45B-0844F60DE109}"/>
              </a:ext>
            </a:extLst>
          </p:cNvPr>
          <p:cNvSpPr txBox="1">
            <a:spLocks/>
          </p:cNvSpPr>
          <p:nvPr/>
        </p:nvSpPr>
        <p:spPr>
          <a:xfrm>
            <a:off x="766916" y="0"/>
            <a:ext cx="11425084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Цели,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079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F35EBE-605E-4FF8-A3FD-9CFAD5A0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9" y="1002889"/>
            <a:ext cx="11284974" cy="5358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самом начале прохождения практики была реализована первая поставленная задача, а именно – рассмотрение соответствующей документации, среди которой имеется место и для следующих:</a:t>
            </a:r>
          </a:p>
          <a:p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Устав организации ИП Корчев Василий Васильевич;</a:t>
            </a:r>
          </a:p>
          <a:p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Р 50922-2006. Защита информации. Основные термины и определения. Госстандарт России;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Р 51624-2000. Защита информации. Автоматизированные системы в защищенном исполнении. Общие требования;</a:t>
            </a:r>
            <a:endParaRPr lang="en-U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Р 52069-2003. Защита информации. Система стандартов. Основные положения;</a:t>
            </a:r>
          </a:p>
          <a:p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Российской Федерации от 15.09. 2008 № 687 «Об утверждении Положения об особенностях обработки персональных данных, осуществляемой без использования средств автоматизации»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прочим документам. Полный список документов представлен в отчете о прохождении практики.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8E20F34-0DD6-4E45-BC38-7948A6957A22}"/>
              </a:ext>
            </a:extLst>
          </p:cNvPr>
          <p:cNvSpPr txBox="1">
            <a:spLocks/>
          </p:cNvSpPr>
          <p:nvPr/>
        </p:nvSpPr>
        <p:spPr>
          <a:xfrm>
            <a:off x="766916" y="0"/>
            <a:ext cx="11425084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Теоретические основы</a:t>
            </a:r>
          </a:p>
        </p:txBody>
      </p:sp>
    </p:spTree>
    <p:extLst>
      <p:ext uri="{BB962C8B-B14F-4D97-AF65-F5344CB8AC3E}">
        <p14:creationId xmlns:p14="http://schemas.microsoft.com/office/powerpoint/2010/main" val="19719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14C0B84-6AEA-4E71-9453-B8D5A5E8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476"/>
            <a:ext cx="3684639" cy="252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уровня защиты информации: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редотвращение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бнаружение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восстановление.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2F834D1-3502-45AE-8C89-A63BC561DBCB}"/>
              </a:ext>
            </a:extLst>
          </p:cNvPr>
          <p:cNvSpPr txBox="1">
            <a:spLocks/>
          </p:cNvSpPr>
          <p:nvPr/>
        </p:nvSpPr>
        <p:spPr>
          <a:xfrm>
            <a:off x="766916" y="0"/>
            <a:ext cx="11425084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Теоретические основы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34D91F4-E530-4425-8345-44A4765F1098}"/>
              </a:ext>
            </a:extLst>
          </p:cNvPr>
          <p:cNvSpPr txBox="1">
            <a:spLocks/>
          </p:cNvSpPr>
          <p:nvPr/>
        </p:nvSpPr>
        <p:spPr>
          <a:xfrm>
            <a:off x="7494641" y="1005346"/>
            <a:ext cx="4404852" cy="484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buNone/>
            </a:pP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сточники информации на предприятии: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документы;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представительство на ярмарках, салонах, конференциях;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производимая продукция или оказываемые услуги;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средства обеспечения производственной деятельности;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косвенные источники;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на технических носителях.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1C73B-AEA0-4BE6-8EF7-5436517C8FB2}"/>
              </a:ext>
            </a:extLst>
          </p:cNvPr>
          <p:cNvSpPr txBox="1"/>
          <p:nvPr/>
        </p:nvSpPr>
        <p:spPr>
          <a:xfrm>
            <a:off x="2658397" y="1996850"/>
            <a:ext cx="424261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Виды ин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формации, движущейся в организации:</a:t>
            </a:r>
            <a:endParaRPr lang="ru-RU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Конфиденциальная информация, с ограничением допуска посторонних лиц;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Персональные данные;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Открытая информация, не подлежащая защите, утечка которой не нанесет вреда организации.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1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ED2A06-C04B-45E5-9CCB-B70A0B6CF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039"/>
            <a:ext cx="12192000" cy="568796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112D91-59E1-4D72-BE3B-734AB20E258A}"/>
              </a:ext>
            </a:extLst>
          </p:cNvPr>
          <p:cNvSpPr txBox="1">
            <a:spLocks/>
          </p:cNvSpPr>
          <p:nvPr/>
        </p:nvSpPr>
        <p:spPr>
          <a:xfrm>
            <a:off x="0" y="167149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Организационная структура организации ИП Корчев Василий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253510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02CADB-3A84-406D-8ECE-2EE144F24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47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 административный отдел поступают приказы и распоряжения от генерального директора компании. Ответом на приказы директора, из административного отдела предоставляется отчетная документация по решенным вопросам и отчетная документация по исполненным обращениям клиентов. Из бухгалтерии предоставляются сметы по расходам компании, данным по фонду оплаты труда на заверение директору организации «ИП Корчев Василий Васильевич». Бухгалтерия получает приказы и распоряжения от руководителя организации. Осуществляемое взаимодействие между клиентами компании и техническим департаментом и департаментом распространения включает непосредственное предоставление фитнес-услуг и их приобретение.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8436F2-72DC-4250-AE58-1C25D91B49A8}"/>
              </a:ext>
            </a:extLst>
          </p:cNvPr>
          <p:cNvSpPr txBox="1">
            <a:spLocks/>
          </p:cNvSpPr>
          <p:nvPr/>
        </p:nvSpPr>
        <p:spPr>
          <a:xfrm>
            <a:off x="0" y="2064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Пример внутренних информационных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31917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F32308-B430-40F0-A6B3-15593D2E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Внешнее взаимодействие компании намного обширнее. Департамент распространения занимается рекламированием компании и увеличением числа постоянных клиентов. Компания продает услуги фитнеса, а также предоставляет отчетность по продажам и </a:t>
            </a:r>
            <a:r>
              <a:rPr lang="ru-RU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осваемости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денежного потока. Так же департамент распространения вместе с департаментом связи с общественностью предоставляет отчётную документацию своим партнёрам. Департамент финансов, в свою очередь, осуществляет выдачу и получение денежных средств департаменту распространения, техническому департаменту для закупки оборудования, арендодателю, финансовым и деловым партнёрам.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4EB6C8-0962-449B-91A3-6BCB113C90D3}"/>
              </a:ext>
            </a:extLst>
          </p:cNvPr>
          <p:cNvSpPr txBox="1">
            <a:spLocks/>
          </p:cNvSpPr>
          <p:nvPr/>
        </p:nvSpPr>
        <p:spPr>
          <a:xfrm>
            <a:off x="0" y="206478"/>
            <a:ext cx="12192000" cy="100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1"/>
                </a:solidFill>
                <a:latin typeface="Comic Sans MS" panose="030F0702030302020204" pitchFamily="66" charset="0"/>
              </a:rPr>
              <a:t>Пример внешних информационных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1799762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911</Words>
  <Application>Microsoft Office PowerPoint</Application>
  <PresentationFormat>Широкоэкранный</PresentationFormat>
  <Paragraphs>71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Symbol</vt:lpstr>
      <vt:lpstr>Times New Roman</vt:lpstr>
      <vt:lpstr>Тема Office</vt:lpstr>
      <vt:lpstr>Защита бизнес-данных предприятия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бизнес-данных предприятия</dc:title>
  <dc:creator>Левчук Денис Сергеевич</dc:creator>
  <cp:lastModifiedBy>Левчук Денис Сергеевич</cp:lastModifiedBy>
  <cp:revision>5</cp:revision>
  <dcterms:created xsi:type="dcterms:W3CDTF">2021-06-20T13:09:31Z</dcterms:created>
  <dcterms:modified xsi:type="dcterms:W3CDTF">2021-06-20T14:13:51Z</dcterms:modified>
</cp:coreProperties>
</file>