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0" r:id="rId4"/>
    <p:sldMasterId id="2147483708" r:id="rId5"/>
  </p:sldMasterIdLst>
  <p:notesMasterIdLst>
    <p:notesMasterId r:id="rId7"/>
  </p:notesMasterIdLst>
  <p:sldIdLst>
    <p:sldId id="401" r:id="rId6"/>
  </p:sldIdLst>
  <p:sldSz cx="9144000" cy="5143500" type="screen16x9"/>
  <p:notesSz cx="6950075" cy="92360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B9FFB9"/>
    <a:srgbClr val="FFD5D5"/>
    <a:srgbClr val="FFFFCC"/>
    <a:srgbClr val="D1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5196" autoAdjust="0"/>
  </p:normalViewPr>
  <p:slideViewPr>
    <p:cSldViewPr snapToGrid="0">
      <p:cViewPr varScale="1">
        <p:scale>
          <a:sx n="105" d="100"/>
          <a:sy n="105" d="100"/>
        </p:scale>
        <p:origin x="404" y="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Interstate Mazda" charset="0"/>
                <a:ea typeface="Interstate Mazda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Interstate Mazda" charset="0"/>
                <a:ea typeface="Interstate Mazda" charset="0"/>
              </a:defRPr>
            </a:lvl1pPr>
          </a:lstStyle>
          <a:p>
            <a:pPr>
              <a:defRPr/>
            </a:pPr>
            <a:fld id="{1FC1DDF1-57DA-4B31-B672-AA587E72680B}" type="datetimeFigureOut">
              <a:rPr lang="ja-JP" altLang="en-US" smtClean="0"/>
              <a:pPr>
                <a:defRPr/>
              </a:pPr>
              <a:t>2018/5/16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Interstate Mazda" charset="0"/>
                <a:ea typeface="Interstate Mazda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Interstate Mazda" charset="0"/>
                <a:ea typeface="Interstate Mazda" charset="0"/>
              </a:defRPr>
            </a:lvl1pPr>
          </a:lstStyle>
          <a:p>
            <a:fld id="{94A8E408-AAFC-4D7D-A9C5-E8BFCBAB0A6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159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Interstate Mazda" charset="0"/>
        <a:ea typeface="Interstate Mazd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Interstate Mazda" charset="0"/>
        <a:ea typeface="Interstate Mazd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Interstate Mazda" charset="0"/>
        <a:ea typeface="Interstate Mazd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Interstate Mazda" charset="0"/>
        <a:ea typeface="Interstate Mazd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Interstate Mazda" charset="0"/>
        <a:ea typeface="Interstate Mazda" charset="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54113"/>
            <a:ext cx="5543550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図 1" descr="ppt_cs5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0290"/>
            <a:ext cx="12922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652284" y="2460495"/>
            <a:ext cx="6569076" cy="4641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Presentation Subtitle</a:t>
            </a:r>
            <a:r>
              <a:rPr kumimoji="1" lang="ja-JP" altLang="en-US"/>
              <a:t> </a:t>
            </a:r>
            <a:r>
              <a:rPr kumimoji="1" lang="en-US" altLang="ja-JP"/>
              <a:t>22 point</a:t>
            </a:r>
            <a:endParaRPr kumimoji="1" lang="ja-JP" altLang="en-US"/>
          </a:p>
        </p:txBody>
      </p:sp>
      <p:sp>
        <p:nvSpPr>
          <p:cNvPr id="13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652284" y="2024522"/>
            <a:ext cx="5767388" cy="3463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spc="30" baseline="0"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 marL="4572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9144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3716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18288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</a:lstStyle>
          <a:p>
            <a:pPr lvl="0"/>
            <a:r>
              <a:rPr kumimoji="1" lang="en-US" altLang="ja-JP"/>
              <a:t>PRESENTATION</a:t>
            </a:r>
            <a:r>
              <a:rPr kumimoji="1" lang="ja-JP" altLang="en-US"/>
              <a:t> </a:t>
            </a:r>
            <a:r>
              <a:rPr kumimoji="1" lang="en-US" altLang="ja-JP"/>
              <a:t>TITLE 24 POINT</a:t>
            </a:r>
            <a:endParaRPr kumimoji="1" lang="ja-JP" altLang="en-US"/>
          </a:p>
        </p:txBody>
      </p:sp>
      <p:sp>
        <p:nvSpPr>
          <p:cNvPr id="139" name="テキスト プレースホルダー 2"/>
          <p:cNvSpPr>
            <a:spLocks noGrp="1"/>
          </p:cNvSpPr>
          <p:nvPr>
            <p:ph type="body" sz="quarter" idx="16" hasCustomPrompt="1"/>
          </p:nvPr>
        </p:nvSpPr>
        <p:spPr>
          <a:xfrm>
            <a:off x="652284" y="2955078"/>
            <a:ext cx="6586537" cy="131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 marL="457200" indent="0">
              <a:buFontTx/>
              <a:buNone/>
              <a:defRPr>
                <a:latin typeface="Interstate Mazda Regular" panose="02000503020000020004" pitchFamily="2" charset="0"/>
              </a:defRPr>
            </a:lvl2pPr>
            <a:lvl3pPr marL="914400" indent="0">
              <a:buFontTx/>
              <a:buNone/>
              <a:defRPr>
                <a:latin typeface="Interstate Mazda Regular" panose="02000503020000020004" pitchFamily="2" charset="0"/>
              </a:defRPr>
            </a:lvl3pPr>
            <a:lvl4pPr marL="1371600" indent="0">
              <a:buFontTx/>
              <a:buNone/>
              <a:defRPr>
                <a:latin typeface="Interstate Mazda Regular" panose="02000503020000020004" pitchFamily="2" charset="0"/>
              </a:defRPr>
            </a:lvl4pPr>
            <a:lvl5pPr marL="1828800" indent="0">
              <a:buFontTx/>
              <a:buNone/>
              <a:defRPr>
                <a:latin typeface="Interstate Mazda Regular" panose="02000503020000020004" pitchFamily="2" charset="0"/>
              </a:defRPr>
            </a:lvl5pPr>
          </a:lstStyle>
          <a:p>
            <a:pPr lvl="0"/>
            <a:r>
              <a:rPr kumimoji="1" lang="en-US" altLang="ja-JP"/>
              <a:t>Date 20 point</a:t>
            </a:r>
            <a:r>
              <a:rPr kumimoji="1" lang="ja-JP" altLang="en-US"/>
              <a:t> </a:t>
            </a:r>
            <a:r>
              <a:rPr kumimoji="1" lang="en-US" altLang="ja-JP"/>
              <a:t>point </a:t>
            </a:r>
            <a:r>
              <a:rPr kumimoji="1" lang="en-US" altLang="ja-JP" err="1"/>
              <a:t>point</a:t>
            </a:r>
            <a:r>
              <a:rPr kumimoji="1" lang="en-US" altLang="ja-JP"/>
              <a:t> date</a:t>
            </a:r>
            <a:endParaRPr kumimoji="1" lang="ja-JP" altLang="en-US"/>
          </a:p>
        </p:txBody>
      </p:sp>
      <p:sp>
        <p:nvSpPr>
          <p:cNvPr id="140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652284" y="4306989"/>
            <a:ext cx="6586537" cy="5492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 marL="457200" indent="0">
              <a:buFontTx/>
              <a:buNone/>
              <a:defRPr>
                <a:latin typeface="Interstate Mazda Regular" panose="02000503020000020004" pitchFamily="2" charset="0"/>
              </a:defRPr>
            </a:lvl2pPr>
            <a:lvl3pPr marL="914400" indent="0">
              <a:buFontTx/>
              <a:buNone/>
              <a:defRPr>
                <a:latin typeface="Interstate Mazda Regular" panose="02000503020000020004" pitchFamily="2" charset="0"/>
              </a:defRPr>
            </a:lvl3pPr>
            <a:lvl4pPr marL="1371600" indent="0">
              <a:buFontTx/>
              <a:buNone/>
              <a:defRPr>
                <a:latin typeface="Interstate Mazda Regular" panose="02000503020000020004" pitchFamily="2" charset="0"/>
              </a:defRPr>
            </a:lvl4pPr>
            <a:lvl5pPr marL="1828800" indent="0">
              <a:buFontTx/>
              <a:buNone/>
              <a:defRPr>
                <a:latin typeface="Interstate Mazda Regular" panose="02000503020000020004" pitchFamily="2" charset="0"/>
              </a:defRPr>
            </a:lvl5pPr>
          </a:lstStyle>
          <a:p>
            <a:pPr lvl="0"/>
            <a:r>
              <a:rPr kumimoji="1" lang="en-US" altLang="ja-JP"/>
              <a:t>Name/Department 20pt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81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4" y="428625"/>
            <a:ext cx="8487002" cy="590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4" y="1028700"/>
            <a:ext cx="8487001" cy="377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86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00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8821341" y="0"/>
            <a:ext cx="294084" cy="51435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" name="Rectangle 4"/>
          <p:cNvSpPr/>
          <p:nvPr/>
        </p:nvSpPr>
        <p:spPr>
          <a:xfrm>
            <a:off x="8849916" y="0"/>
            <a:ext cx="294084" cy="5143500"/>
          </a:xfrm>
          <a:prstGeom prst="rect">
            <a:avLst/>
          </a:prstGeom>
          <a:solidFill>
            <a:srgbClr val="364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842773" y="4843463"/>
            <a:ext cx="297656" cy="226219"/>
          </a:xfrm>
          <a:prstGeom prst="rect">
            <a:avLst/>
          </a:prstGeom>
          <a:noFill/>
          <a:ln>
            <a:noFill/>
          </a:ln>
          <a:extLst/>
        </p:spPr>
        <p:txBody>
          <a:bodyPr lIns="68579" tIns="34289" rIns="68579" bIns="34289" anchor="ctr"/>
          <a:lstStyle>
            <a:lvl1pPr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0C7684B8-0475-4DB0-B291-8E61BBE1EB37}" type="slidenum">
              <a:rPr lang="en-US" altLang="en-US" sz="675">
                <a:solidFill>
                  <a:schemeClr val="bg1"/>
                </a:solidFill>
              </a:rPr>
              <a:pPr algn="ctr"/>
              <a:t>‹#›</a:t>
            </a:fld>
            <a:endParaRPr lang="en-US" altLang="en-US" sz="675">
              <a:solidFill>
                <a:schemeClr val="bg1"/>
              </a:solidFill>
            </a:endParaRPr>
          </a:p>
        </p:txBody>
      </p:sp>
      <p:sp>
        <p:nvSpPr>
          <p:cNvPr id="5" name="Rectangle 21"/>
          <p:cNvSpPr/>
          <p:nvPr/>
        </p:nvSpPr>
        <p:spPr>
          <a:xfrm>
            <a:off x="6230541" y="4863067"/>
            <a:ext cx="2561034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2017 IBM Corporation</a:t>
            </a:r>
          </a:p>
        </p:txBody>
      </p:sp>
      <p:sp>
        <p:nvSpPr>
          <p:cNvPr id="6" name="Rectangle 23"/>
          <p:cNvSpPr/>
          <p:nvPr/>
        </p:nvSpPr>
        <p:spPr>
          <a:xfrm>
            <a:off x="188119" y="4863067"/>
            <a:ext cx="2561035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Cloud: Think it. Build it. Tap into it.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128963" y="4857750"/>
            <a:ext cx="7521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">
                <a:solidFill>
                  <a:schemeClr val="bg2"/>
                </a:solidFill>
                <a:latin typeface="Arial" charset="0"/>
                <a:cs typeface="Arial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279283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8821341" y="0"/>
            <a:ext cx="294084" cy="51435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" name="Rectangle 4"/>
          <p:cNvSpPr/>
          <p:nvPr/>
        </p:nvSpPr>
        <p:spPr>
          <a:xfrm>
            <a:off x="8849916" y="0"/>
            <a:ext cx="294084" cy="5143500"/>
          </a:xfrm>
          <a:prstGeom prst="rect">
            <a:avLst/>
          </a:prstGeom>
          <a:solidFill>
            <a:srgbClr val="364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842773" y="4843463"/>
            <a:ext cx="297656" cy="226219"/>
          </a:xfrm>
          <a:prstGeom prst="rect">
            <a:avLst/>
          </a:prstGeom>
          <a:noFill/>
          <a:ln>
            <a:noFill/>
          </a:ln>
          <a:extLst/>
        </p:spPr>
        <p:txBody>
          <a:bodyPr lIns="68579" tIns="34289" rIns="68579" bIns="34289" anchor="ctr"/>
          <a:lstStyle>
            <a:lvl1pPr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47AA7095-8F41-4E45-A79F-6EEECA258E98}" type="slidenum">
              <a:rPr lang="en-US" altLang="en-US" sz="675">
                <a:solidFill>
                  <a:schemeClr val="bg1"/>
                </a:solidFill>
              </a:rPr>
              <a:pPr algn="ctr"/>
              <a:t>‹#›</a:t>
            </a:fld>
            <a:endParaRPr lang="en-US" altLang="en-US" sz="675">
              <a:solidFill>
                <a:schemeClr val="bg1"/>
              </a:solidFill>
            </a:endParaRPr>
          </a:p>
        </p:txBody>
      </p:sp>
      <p:sp>
        <p:nvSpPr>
          <p:cNvPr id="5" name="Rectangle 21"/>
          <p:cNvSpPr/>
          <p:nvPr/>
        </p:nvSpPr>
        <p:spPr>
          <a:xfrm>
            <a:off x="6230541" y="4863067"/>
            <a:ext cx="2561034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© 2016 IBM Corporation</a:t>
            </a:r>
          </a:p>
        </p:txBody>
      </p:sp>
      <p:sp>
        <p:nvSpPr>
          <p:cNvPr id="6" name="Rectangle 23"/>
          <p:cNvSpPr/>
          <p:nvPr/>
        </p:nvSpPr>
        <p:spPr>
          <a:xfrm>
            <a:off x="188119" y="4863067"/>
            <a:ext cx="2561035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Cloud: Think it. Build it. Tap into it.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679406" y="32147"/>
            <a:ext cx="2045494" cy="351234"/>
            <a:chOff x="8995124" y="43320"/>
            <a:chExt cx="2727338" cy="468160"/>
          </a:xfrm>
        </p:grpSpPr>
        <p:pic>
          <p:nvPicPr>
            <p:cNvPr id="8" name="Picture 3" descr="C:\Users\804473\Desktop\aa-logo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124" y="81704"/>
              <a:ext cx="1980083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207" y="43320"/>
              <a:ext cx="747255" cy="46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" b="9924"/>
          <a:stretch>
            <a:fillRect/>
          </a:stretch>
        </p:blipFill>
        <p:spPr bwMode="auto">
          <a:xfrm>
            <a:off x="0" y="0"/>
            <a:ext cx="88201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/>
          <p:nvPr userDrawn="1"/>
        </p:nvSpPr>
        <p:spPr>
          <a:xfrm>
            <a:off x="0" y="0"/>
            <a:ext cx="8820150" cy="5143500"/>
          </a:xfrm>
          <a:prstGeom prst="rect">
            <a:avLst/>
          </a:prstGeom>
          <a:solidFill>
            <a:srgbClr val="36495A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5940425" cy="731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951310"/>
            <a:ext cx="3740150" cy="3643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1" y="951310"/>
            <a:ext cx="3740150" cy="364331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7120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05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10" y="383381"/>
            <a:ext cx="8415338" cy="645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65510" y="1028700"/>
            <a:ext cx="8411765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4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652284" y="2460495"/>
            <a:ext cx="6569076" cy="24655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Divider Subtitle 22 point</a:t>
            </a:r>
            <a:endParaRPr kumimoji="1" lang="ja-JP" altLang="en-US"/>
          </a:p>
        </p:txBody>
      </p:sp>
      <p:sp>
        <p:nvSpPr>
          <p:cNvPr id="79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284" y="2024522"/>
            <a:ext cx="5767388" cy="3463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spc="30" baseline="0"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  <a:lvl2pPr marL="4572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9144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3716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1828800" indent="0">
              <a:buFontTx/>
              <a:buNone/>
              <a:defRPr sz="180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</a:lstStyle>
          <a:p>
            <a:pPr lvl="0"/>
            <a:r>
              <a:rPr kumimoji="1" lang="en-US" altLang="ja-JP"/>
              <a:t>DIVIDER TITLE 24 POINT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672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 8"/>
          <p:cNvSpPr>
            <a:spLocks noGrp="1"/>
          </p:cNvSpPr>
          <p:nvPr>
            <p:ph type="sldNum" sz="quarter" idx="17"/>
          </p:nvPr>
        </p:nvSpPr>
        <p:spPr>
          <a:xfrm>
            <a:off x="8804276" y="4861323"/>
            <a:ext cx="339725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E0E598-B7EE-4B4F-9081-A53D8AD493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9" name="直線コネクタ 78"/>
          <p:cNvCxnSpPr/>
          <p:nvPr userDrawn="1"/>
        </p:nvCxnSpPr>
        <p:spPr>
          <a:xfrm>
            <a:off x="295276" y="630000"/>
            <a:ext cx="85328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222441" y="115200"/>
            <a:ext cx="7989865" cy="4256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30" baseline="0"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</a:lstStyle>
          <a:p>
            <a:pPr lvl="0"/>
            <a:r>
              <a:rPr kumimoji="1" lang="en-US" altLang="ja-JP"/>
              <a:t>CONTENTS TITLE 24 POINT</a:t>
            </a:r>
          </a:p>
        </p:txBody>
      </p:sp>
      <p:sp>
        <p:nvSpPr>
          <p:cNvPr id="82" name="テキスト プレースホルダー 18"/>
          <p:cNvSpPr>
            <a:spLocks noGrp="1"/>
          </p:cNvSpPr>
          <p:nvPr>
            <p:ph type="body" sz="quarter" idx="19" hasCustomPrompt="1"/>
          </p:nvPr>
        </p:nvSpPr>
        <p:spPr>
          <a:xfrm>
            <a:off x="222440" y="720000"/>
            <a:ext cx="7990521" cy="37800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/>
              <a:t>Contents 22 point</a:t>
            </a:r>
          </a:p>
          <a:p>
            <a:pPr lvl="0"/>
            <a:r>
              <a:rPr kumimoji="1" lang="en-US" altLang="ja-JP"/>
              <a:t>Lorem ipsum dolor sit </a:t>
            </a:r>
            <a:r>
              <a:rPr kumimoji="1" lang="en-US" altLang="ja-JP" err="1"/>
              <a:t>amet</a:t>
            </a:r>
            <a:endParaRPr kumimoji="1" lang="en-US" altLang="ja-JP"/>
          </a:p>
          <a:p>
            <a:pPr lvl="0"/>
            <a:r>
              <a:rPr kumimoji="1" lang="en-US" altLang="ja-JP" err="1"/>
              <a:t>Consectetur</a:t>
            </a:r>
            <a:r>
              <a:rPr kumimoji="1" lang="en-US" altLang="ja-JP"/>
              <a:t> </a:t>
            </a:r>
            <a:r>
              <a:rPr kumimoji="1" lang="en-US" altLang="ja-JP" err="1"/>
              <a:t>adipisicing</a:t>
            </a:r>
            <a:r>
              <a:rPr kumimoji="1" lang="en-US" altLang="ja-JP"/>
              <a:t> </a:t>
            </a:r>
            <a:r>
              <a:rPr kumimoji="1" lang="en-US" altLang="ja-JP" err="1"/>
              <a:t>elit</a:t>
            </a:r>
            <a:endParaRPr kumimoji="1" lang="en-US" altLang="ja-JP"/>
          </a:p>
          <a:p>
            <a:pPr lvl="0"/>
            <a:r>
              <a:rPr kumimoji="1" lang="en-US" altLang="ja-JP" err="1"/>
              <a:t>Sed</a:t>
            </a:r>
            <a:r>
              <a:rPr kumimoji="1" lang="en-US" altLang="ja-JP"/>
              <a:t> do </a:t>
            </a:r>
            <a:r>
              <a:rPr kumimoji="1" lang="en-US" altLang="ja-JP" err="1"/>
              <a:t>eiusmod</a:t>
            </a:r>
            <a:r>
              <a:rPr kumimoji="1" lang="en-US" altLang="ja-JP"/>
              <a:t> </a:t>
            </a:r>
            <a:r>
              <a:rPr kumimoji="1" lang="en-US" altLang="ja-JP" err="1"/>
              <a:t>tempor</a:t>
            </a:r>
            <a:r>
              <a:rPr kumimoji="1" lang="en-US" altLang="ja-JP"/>
              <a:t> </a:t>
            </a:r>
            <a:r>
              <a:rPr kumimoji="1" lang="en-US" altLang="ja-JP" err="1"/>
              <a:t>incididunt</a:t>
            </a:r>
            <a:endParaRPr kumimoji="1" lang="en-US" altLang="ja-JP"/>
          </a:p>
          <a:p>
            <a:pPr lvl="0"/>
            <a:r>
              <a:rPr kumimoji="1" lang="en-US" altLang="ja-JP" err="1"/>
              <a:t>Ut</a:t>
            </a:r>
            <a:r>
              <a:rPr kumimoji="1" lang="en-US" altLang="ja-JP"/>
              <a:t> </a:t>
            </a:r>
            <a:r>
              <a:rPr kumimoji="1" lang="en-US" altLang="ja-JP" err="1"/>
              <a:t>labore</a:t>
            </a:r>
            <a:r>
              <a:rPr kumimoji="1" lang="en-US" altLang="ja-JP"/>
              <a:t> et </a:t>
            </a:r>
            <a:r>
              <a:rPr kumimoji="1" lang="en-US" altLang="ja-JP" err="1"/>
              <a:t>dolore</a:t>
            </a:r>
            <a:r>
              <a:rPr kumimoji="1" lang="en-US" altLang="ja-JP"/>
              <a:t> magna </a:t>
            </a:r>
            <a:r>
              <a:rPr kumimoji="1" lang="en-US" altLang="ja-JP" err="1"/>
              <a:t>aliqua</a:t>
            </a:r>
            <a:endParaRPr kumimoji="1" lang="en-US" altLang="ja-JP"/>
          </a:p>
          <a:p>
            <a:pPr lvl="0"/>
            <a:r>
              <a:rPr kumimoji="1" lang="en-US" altLang="ja-JP" err="1"/>
              <a:t>Ut</a:t>
            </a:r>
            <a:r>
              <a:rPr kumimoji="1" lang="en-US" altLang="ja-JP"/>
              <a:t> </a:t>
            </a:r>
            <a:r>
              <a:rPr kumimoji="1" lang="en-US" altLang="ja-JP" err="1"/>
              <a:t>enim</a:t>
            </a:r>
            <a:r>
              <a:rPr kumimoji="1" lang="en-US" altLang="ja-JP"/>
              <a:t> ad minim </a:t>
            </a:r>
            <a:r>
              <a:rPr kumimoji="1" lang="en-US" altLang="ja-JP" err="1"/>
              <a:t>veniam</a:t>
            </a:r>
            <a:endParaRPr kumimoji="1" lang="en-US" altLang="ja-JP"/>
          </a:p>
          <a:p>
            <a:pPr lvl="0"/>
            <a:r>
              <a:rPr kumimoji="1" lang="en-US" altLang="ja-JP" err="1"/>
              <a:t>Quis</a:t>
            </a:r>
            <a:r>
              <a:rPr kumimoji="1" lang="en-US" altLang="ja-JP"/>
              <a:t> </a:t>
            </a:r>
            <a:r>
              <a:rPr kumimoji="1" lang="en-US" altLang="ja-JP" err="1"/>
              <a:t>nostrud</a:t>
            </a:r>
            <a:r>
              <a:rPr kumimoji="1" lang="en-US" altLang="ja-JP"/>
              <a:t> exercitation </a:t>
            </a:r>
            <a:r>
              <a:rPr kumimoji="1" lang="en-US" altLang="ja-JP" err="1"/>
              <a:t>ullamco</a:t>
            </a:r>
            <a:endParaRPr kumimoji="1" lang="en-US" altLang="ja-JP"/>
          </a:p>
          <a:p>
            <a:pPr lvl="0"/>
            <a:r>
              <a:rPr kumimoji="1" lang="en-US" altLang="ja-JP" err="1"/>
              <a:t>Laboris</a:t>
            </a:r>
            <a:r>
              <a:rPr kumimoji="1" lang="en-US" altLang="ja-JP"/>
              <a:t> nisi </a:t>
            </a:r>
            <a:r>
              <a:rPr kumimoji="1" lang="en-US" altLang="ja-JP" err="1"/>
              <a:t>ut</a:t>
            </a:r>
            <a:r>
              <a:rPr kumimoji="1" lang="en-US" altLang="ja-JP"/>
              <a:t> </a:t>
            </a:r>
            <a:r>
              <a:rPr kumimoji="1" lang="en-US" altLang="ja-JP" err="1"/>
              <a:t>aliquip</a:t>
            </a:r>
            <a:r>
              <a:rPr kumimoji="1" lang="en-US" altLang="ja-JP"/>
              <a:t> ex </a:t>
            </a:r>
            <a:r>
              <a:rPr kumimoji="1" lang="en-US" altLang="ja-JP" err="1"/>
              <a:t>ea</a:t>
            </a:r>
            <a:endParaRPr kumimoji="1" lang="en-US" altLang="ja-JP"/>
          </a:p>
        </p:txBody>
      </p:sp>
      <p:sp>
        <p:nvSpPr>
          <p:cNvPr id="81" name="日付プレースホルダ 6"/>
          <p:cNvSpPr>
            <a:spLocks noGrp="1"/>
          </p:cNvSpPr>
          <p:nvPr>
            <p:ph type="dt" sz="half" idx="20"/>
          </p:nvPr>
        </p:nvSpPr>
        <p:spPr>
          <a:xfrm>
            <a:off x="5569792" y="4861718"/>
            <a:ext cx="3215572" cy="273844"/>
          </a:xfrm>
          <a:prstGeom prst="rect">
            <a:avLst/>
          </a:prstGeom>
        </p:spPr>
        <p:txBody>
          <a:bodyPr lIns="0" tIns="0" rIns="0" bIns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>
                <a:ea typeface="Interstate Mazda" charset="0"/>
              </a:rPr>
              <a:t> ©</a:t>
            </a:r>
            <a:r>
              <a:rPr lang="ja-JP" altLang="en-US">
                <a:ea typeface="Interstate Mazda" charset="0"/>
              </a:rPr>
              <a:t> </a:t>
            </a:r>
            <a:r>
              <a:rPr lang="en-US" altLang="ja-JP">
                <a:ea typeface="Interstate Mazda" charset="0"/>
              </a:rPr>
              <a:t>Mazda Motor Corporation  │  Strictly Confidential  │</a:t>
            </a:r>
            <a:endParaRPr lang="ja-JP" altLang="en-US">
              <a:ea typeface="Interstate Maz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005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スライド番号プレースホルダ 8"/>
          <p:cNvSpPr>
            <a:spLocks noGrp="1"/>
          </p:cNvSpPr>
          <p:nvPr>
            <p:ph type="sldNum" sz="quarter" idx="16"/>
          </p:nvPr>
        </p:nvSpPr>
        <p:spPr>
          <a:xfrm>
            <a:off x="8804276" y="4861323"/>
            <a:ext cx="339725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8AF732-A625-4F6E-B7BA-613C6B97188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9" name="直線コネクタ 78"/>
          <p:cNvCxnSpPr/>
          <p:nvPr userDrawn="1"/>
        </p:nvCxnSpPr>
        <p:spPr>
          <a:xfrm>
            <a:off x="295276" y="630000"/>
            <a:ext cx="85328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200" y="115200"/>
            <a:ext cx="7989865" cy="425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30" baseline="0"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</a:lstStyle>
          <a:p>
            <a:pPr lvl="0"/>
            <a:r>
              <a:rPr kumimoji="1" lang="en-US" altLang="ja-JP"/>
              <a:t>TITLE 24 POINT</a:t>
            </a:r>
          </a:p>
        </p:txBody>
      </p:sp>
      <p:sp>
        <p:nvSpPr>
          <p:cNvPr id="81" name="テキスト プレースホルダー 18"/>
          <p:cNvSpPr>
            <a:spLocks noGrp="1"/>
          </p:cNvSpPr>
          <p:nvPr>
            <p:ph type="body" sz="quarter" idx="19" hasCustomPrompt="1"/>
          </p:nvPr>
        </p:nvSpPr>
        <p:spPr>
          <a:xfrm>
            <a:off x="223200" y="881088"/>
            <a:ext cx="7990522" cy="2696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00"/>
              </a:lnSpc>
              <a:spcBef>
                <a:spcPts val="0"/>
              </a:spcBef>
              <a:buFontTx/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Interstate Mazda Regular" panose="00000000000000020000" pitchFamily="2" charset="0"/>
                <a:ea typeface="Interstate Mazda Regular" panose="00000000000000020000" pitchFamily="2" charset="0"/>
                <a:cs typeface="Interstate Mazda Regular" panose="00000000000000020000" pitchFamily="2" charset="0"/>
              </a:defRPr>
            </a:lvl1pPr>
          </a:lstStyle>
          <a:p>
            <a:pPr lvl="0"/>
            <a:r>
              <a:rPr kumimoji="1" lang="en-US" altLang="ja-JP"/>
              <a:t>Body copy 22 point</a:t>
            </a:r>
          </a:p>
          <a:p>
            <a:pPr lvl="0"/>
            <a:r>
              <a:rPr kumimoji="1" lang="en-US" altLang="ja-JP"/>
              <a:t>Lorem ipsum dolor sit </a:t>
            </a:r>
            <a:r>
              <a:rPr kumimoji="1" lang="en-US" altLang="ja-JP" err="1"/>
              <a:t>amet</a:t>
            </a:r>
            <a:r>
              <a:rPr kumimoji="1" lang="en-US" altLang="ja-JP"/>
              <a:t>, </a:t>
            </a:r>
            <a:r>
              <a:rPr kumimoji="1" lang="en-US" altLang="ja-JP" err="1"/>
              <a:t>consectetur</a:t>
            </a:r>
            <a:r>
              <a:rPr kumimoji="1" lang="en-US" altLang="ja-JP"/>
              <a:t> </a:t>
            </a:r>
            <a:r>
              <a:rPr kumimoji="1" lang="en-US" altLang="ja-JP" err="1"/>
              <a:t>adipisicing</a:t>
            </a:r>
            <a:r>
              <a:rPr kumimoji="1" lang="en-US" altLang="ja-JP"/>
              <a:t> </a:t>
            </a:r>
            <a:r>
              <a:rPr kumimoji="1" lang="en-US" altLang="ja-JP" err="1"/>
              <a:t>elit</a:t>
            </a:r>
            <a:r>
              <a:rPr kumimoji="1" lang="en-US" altLang="ja-JP"/>
              <a:t>, </a:t>
            </a:r>
            <a:r>
              <a:rPr kumimoji="1" lang="en-US" altLang="ja-JP" err="1"/>
              <a:t>sed</a:t>
            </a:r>
            <a:r>
              <a:rPr kumimoji="1" lang="en-US" altLang="ja-JP"/>
              <a:t> do </a:t>
            </a:r>
            <a:r>
              <a:rPr kumimoji="1" lang="en-US" altLang="ja-JP" err="1"/>
              <a:t>eiusmod</a:t>
            </a:r>
            <a:r>
              <a:rPr kumimoji="1" lang="en-US" altLang="ja-JP"/>
              <a:t> </a:t>
            </a:r>
            <a:r>
              <a:rPr kumimoji="1" lang="en-US" altLang="ja-JP" err="1"/>
              <a:t>tempor</a:t>
            </a:r>
            <a:r>
              <a:rPr kumimoji="1" lang="en-US" altLang="ja-JP"/>
              <a:t> </a:t>
            </a:r>
            <a:r>
              <a:rPr kumimoji="1" lang="en-US" altLang="ja-JP" err="1"/>
              <a:t>incidiclunt</a:t>
            </a:r>
            <a:r>
              <a:rPr kumimoji="1" lang="en-US" altLang="ja-JP"/>
              <a:t> </a:t>
            </a:r>
            <a:r>
              <a:rPr kumimoji="1" lang="en-US" altLang="ja-JP" err="1"/>
              <a:t>ut</a:t>
            </a:r>
            <a:r>
              <a:rPr kumimoji="1" lang="en-US" altLang="ja-JP"/>
              <a:t> </a:t>
            </a:r>
            <a:r>
              <a:rPr kumimoji="1" lang="en-US" altLang="ja-JP" err="1"/>
              <a:t>labore</a:t>
            </a:r>
            <a:r>
              <a:rPr kumimoji="1" lang="en-US" altLang="ja-JP"/>
              <a:t> et </a:t>
            </a:r>
            <a:r>
              <a:rPr kumimoji="1" lang="en-US" altLang="ja-JP" err="1"/>
              <a:t>dolore</a:t>
            </a:r>
            <a:r>
              <a:rPr kumimoji="1" lang="en-US" altLang="ja-JP"/>
              <a:t> magna </a:t>
            </a:r>
            <a:r>
              <a:rPr kumimoji="1" lang="en-US" altLang="ja-JP" err="1"/>
              <a:t>aliqua</a:t>
            </a:r>
            <a:r>
              <a:rPr kumimoji="1" lang="en-US" altLang="ja-JP"/>
              <a:t>. </a:t>
            </a:r>
            <a:r>
              <a:rPr kumimoji="1" lang="en-US" altLang="ja-JP" err="1"/>
              <a:t>Ut</a:t>
            </a:r>
            <a:r>
              <a:rPr kumimoji="1" lang="en-US" altLang="ja-JP"/>
              <a:t> </a:t>
            </a:r>
            <a:r>
              <a:rPr kumimoji="1" lang="en-US" altLang="ja-JP" err="1"/>
              <a:t>enim</a:t>
            </a:r>
            <a:r>
              <a:rPr kumimoji="1" lang="en-US" altLang="ja-JP"/>
              <a:t> ad minim </a:t>
            </a:r>
            <a:r>
              <a:rPr kumimoji="1" lang="en-US" altLang="ja-JP" err="1"/>
              <a:t>veniam</a:t>
            </a:r>
            <a:r>
              <a:rPr kumimoji="1" lang="en-US" altLang="ja-JP"/>
              <a:t>, </a:t>
            </a:r>
            <a:r>
              <a:rPr kumimoji="1" lang="en-US" altLang="ja-JP" err="1"/>
              <a:t>quis</a:t>
            </a:r>
            <a:r>
              <a:rPr kumimoji="1" lang="en-US" altLang="ja-JP"/>
              <a:t> </a:t>
            </a:r>
            <a:r>
              <a:rPr kumimoji="1" lang="en-US" altLang="ja-JP" err="1"/>
              <a:t>nostrud</a:t>
            </a:r>
            <a:r>
              <a:rPr kumimoji="1" lang="en-US" altLang="ja-JP"/>
              <a:t> </a:t>
            </a:r>
            <a:r>
              <a:rPr kumimoji="1" lang="en-US" altLang="ja-JP" err="1"/>
              <a:t>exer</a:t>
            </a:r>
            <a:endParaRPr kumimoji="1" lang="ja-JP" altLang="en-US"/>
          </a:p>
        </p:txBody>
      </p:sp>
      <p:sp>
        <p:nvSpPr>
          <p:cNvPr id="83" name="日付プレースホルダ 6"/>
          <p:cNvSpPr>
            <a:spLocks noGrp="1"/>
          </p:cNvSpPr>
          <p:nvPr>
            <p:ph type="dt" sz="half" idx="20"/>
          </p:nvPr>
        </p:nvSpPr>
        <p:spPr>
          <a:xfrm>
            <a:off x="5569792" y="4861718"/>
            <a:ext cx="3215572" cy="273844"/>
          </a:xfrm>
          <a:prstGeom prst="rect">
            <a:avLst/>
          </a:prstGeom>
        </p:spPr>
        <p:txBody>
          <a:bodyPr lIns="0" tIns="0" rIns="0" bIns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>
                <a:ea typeface="Interstate Mazda" charset="0"/>
              </a:rPr>
              <a:t> ©</a:t>
            </a:r>
            <a:r>
              <a:rPr lang="ja-JP" altLang="en-US">
                <a:ea typeface="Interstate Mazda" charset="0"/>
              </a:rPr>
              <a:t> </a:t>
            </a:r>
            <a:r>
              <a:rPr lang="en-US" altLang="ja-JP">
                <a:ea typeface="Interstate Mazda" charset="0"/>
              </a:rPr>
              <a:t>Mazda Motor Corporation  │  Strictly Confidential  │</a:t>
            </a:r>
            <a:endParaRPr lang="ja-JP" altLang="en-US">
              <a:ea typeface="Interstate Maz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7589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図 1" descr="ppt_cs5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0290"/>
            <a:ext cx="12922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テキスト ボックス 75"/>
          <p:cNvSpPr txBox="1"/>
          <p:nvPr userDrawn="1"/>
        </p:nvSpPr>
        <p:spPr>
          <a:xfrm>
            <a:off x="633413" y="2150668"/>
            <a:ext cx="26717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spc="30">
                <a:solidFill>
                  <a:schemeClr val="tx1">
                    <a:lumMod val="75000"/>
                    <a:lumOff val="25000"/>
                  </a:schemeClr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THANK</a:t>
            </a:r>
            <a:r>
              <a:rPr lang="ja-JP" altLang="en-US" sz="2400" spc="30">
                <a:solidFill>
                  <a:schemeClr val="tx1">
                    <a:lumMod val="75000"/>
                    <a:lumOff val="25000"/>
                  </a:schemeClr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 </a:t>
            </a:r>
            <a:r>
              <a:rPr lang="en-US" altLang="ja-JP" sz="2400" spc="30">
                <a:solidFill>
                  <a:schemeClr val="tx1">
                    <a:lumMod val="75000"/>
                    <a:lumOff val="25000"/>
                  </a:schemeClr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YOU.</a:t>
            </a:r>
            <a:endParaRPr lang="ja-JP" altLang="en-US" sz="2400" spc="30">
              <a:solidFill>
                <a:schemeClr val="tx1">
                  <a:lumMod val="75000"/>
                  <a:lumOff val="25000"/>
                </a:schemeClr>
              </a:solidFill>
              <a:latin typeface="Interstate Mazda Regular" panose="00000000000000020000" pitchFamily="2" charset="0"/>
              <a:ea typeface="Interstate Mazda" charset="0"/>
              <a:cs typeface="Interstate Maz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04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s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_white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102" name="テキスト ボックス 101"/>
          <p:cNvSpPr txBox="1"/>
          <p:nvPr userDrawn="1"/>
        </p:nvSpPr>
        <p:spPr>
          <a:xfrm>
            <a:off x="5351557" y="264272"/>
            <a:ext cx="34765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1100" kern="12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*</a:t>
            </a:r>
            <a:r>
              <a:rPr kumimoji="1" lang="en-US" altLang="ja-JP" sz="1100" kern="12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The graphics below are sample images only.</a:t>
            </a:r>
            <a:endParaRPr kumimoji="1" lang="ja-JP" altLang="en-US" sz="1100" kern="1200" spc="30">
              <a:solidFill>
                <a:schemeClr val="tx1"/>
              </a:solidFill>
              <a:latin typeface="Interstate Mazda Regular" panose="00000000000000020000" pitchFamily="2" charset="0"/>
              <a:ea typeface="Interstate Mazda" charset="0"/>
              <a:cs typeface="Interstate Mazda" charset="0"/>
            </a:endParaRPr>
          </a:p>
        </p:txBody>
      </p:sp>
      <p:sp>
        <p:nvSpPr>
          <p:cNvPr id="103" name="テキスト ボックス 102"/>
          <p:cNvSpPr txBox="1"/>
          <p:nvPr userDrawn="1"/>
        </p:nvSpPr>
        <p:spPr>
          <a:xfrm>
            <a:off x="222440" y="115200"/>
            <a:ext cx="26717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Chart</a:t>
            </a:r>
            <a:r>
              <a:rPr lang="ja-JP" altLang="en-US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 </a:t>
            </a: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Colors</a:t>
            </a:r>
            <a:r>
              <a:rPr lang="ja-JP" altLang="en-US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 </a:t>
            </a: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1</a:t>
            </a:r>
            <a:endParaRPr lang="ja-JP" altLang="en-US" sz="2400" spc="30">
              <a:solidFill>
                <a:schemeClr val="tx1"/>
              </a:solidFill>
              <a:latin typeface="Interstate Mazda Regular" panose="00000000000000020000" pitchFamily="2" charset="0"/>
              <a:ea typeface="Interstate Mazda" charset="0"/>
            </a:endParaRPr>
          </a:p>
        </p:txBody>
      </p:sp>
      <p:cxnSp>
        <p:nvCxnSpPr>
          <p:cNvPr id="101" name="直線コネクタ 100"/>
          <p:cNvCxnSpPr/>
          <p:nvPr userDrawn="1"/>
        </p:nvCxnSpPr>
        <p:spPr>
          <a:xfrm>
            <a:off x="295276" y="630000"/>
            <a:ext cx="85328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 userDrawn="1"/>
        </p:nvSpPr>
        <p:spPr>
          <a:xfrm>
            <a:off x="5119007" y="1127554"/>
            <a:ext cx="2237408" cy="3066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05" name="正方形/長方形 104"/>
          <p:cNvSpPr/>
          <p:nvPr userDrawn="1"/>
        </p:nvSpPr>
        <p:spPr>
          <a:xfrm>
            <a:off x="5119007" y="1434169"/>
            <a:ext cx="2237408" cy="159973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06" name="正方形/長方形 105"/>
          <p:cNvSpPr/>
          <p:nvPr userDrawn="1"/>
        </p:nvSpPr>
        <p:spPr>
          <a:xfrm>
            <a:off x="5119007" y="1594142"/>
            <a:ext cx="2237408" cy="159973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07" name="正方形/長方形 106"/>
          <p:cNvSpPr/>
          <p:nvPr userDrawn="1"/>
        </p:nvSpPr>
        <p:spPr>
          <a:xfrm>
            <a:off x="5119007" y="1752973"/>
            <a:ext cx="2237408" cy="159973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08" name="正方形/長方形 107"/>
          <p:cNvSpPr/>
          <p:nvPr userDrawn="1"/>
        </p:nvSpPr>
        <p:spPr>
          <a:xfrm>
            <a:off x="5119007" y="1910781"/>
            <a:ext cx="2237408" cy="159973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09" name="正方形/長方形 108"/>
          <p:cNvSpPr/>
          <p:nvPr userDrawn="1"/>
        </p:nvSpPr>
        <p:spPr>
          <a:xfrm>
            <a:off x="5119006" y="2428634"/>
            <a:ext cx="1676691" cy="306615"/>
          </a:xfrm>
          <a:prstGeom prst="rect">
            <a:avLst/>
          </a:prstGeom>
          <a:solidFill>
            <a:srgbClr val="0F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0" name="正方形/長方形 109"/>
          <p:cNvSpPr/>
          <p:nvPr userDrawn="1"/>
        </p:nvSpPr>
        <p:spPr>
          <a:xfrm>
            <a:off x="5119006" y="2735249"/>
            <a:ext cx="1676691" cy="159973"/>
          </a:xfrm>
          <a:prstGeom prst="rect">
            <a:avLst/>
          </a:prstGeom>
          <a:solidFill>
            <a:srgbClr val="1E3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1" name="正方形/長方形 110"/>
          <p:cNvSpPr/>
          <p:nvPr userDrawn="1"/>
        </p:nvSpPr>
        <p:spPr>
          <a:xfrm>
            <a:off x="5119006" y="2895222"/>
            <a:ext cx="1676691" cy="159973"/>
          </a:xfrm>
          <a:prstGeom prst="rect">
            <a:avLst/>
          </a:prstGeom>
          <a:solidFill>
            <a:srgbClr val="5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2" name="正方形/長方形 111"/>
          <p:cNvSpPr/>
          <p:nvPr userDrawn="1"/>
        </p:nvSpPr>
        <p:spPr>
          <a:xfrm>
            <a:off x="5119006" y="3054054"/>
            <a:ext cx="1676691" cy="159973"/>
          </a:xfrm>
          <a:prstGeom prst="rect">
            <a:avLst/>
          </a:prstGeom>
          <a:solidFill>
            <a:srgbClr val="82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3" name="正方形/長方形 112"/>
          <p:cNvSpPr/>
          <p:nvPr userDrawn="1"/>
        </p:nvSpPr>
        <p:spPr>
          <a:xfrm>
            <a:off x="5119006" y="3211861"/>
            <a:ext cx="1676691" cy="159973"/>
          </a:xfrm>
          <a:prstGeom prst="rect">
            <a:avLst/>
          </a:prstGeom>
          <a:solidFill>
            <a:srgbClr val="B9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4" name="正方形/長方形 113"/>
          <p:cNvSpPr/>
          <p:nvPr userDrawn="1"/>
        </p:nvSpPr>
        <p:spPr>
          <a:xfrm>
            <a:off x="5119006" y="3740266"/>
            <a:ext cx="1676691" cy="306616"/>
          </a:xfrm>
          <a:prstGeom prst="rect">
            <a:avLst/>
          </a:prstGeom>
          <a:solidFill>
            <a:srgbClr val="91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5" name="正方形/長方形 114"/>
          <p:cNvSpPr/>
          <p:nvPr userDrawn="1"/>
        </p:nvSpPr>
        <p:spPr>
          <a:xfrm>
            <a:off x="5119006" y="4046882"/>
            <a:ext cx="1676691" cy="159973"/>
          </a:xfrm>
          <a:prstGeom prst="rect">
            <a:avLst/>
          </a:prstGeom>
          <a:solidFill>
            <a:srgbClr val="A04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6" name="正方形/長方形 115"/>
          <p:cNvSpPr/>
          <p:nvPr userDrawn="1"/>
        </p:nvSpPr>
        <p:spPr>
          <a:xfrm>
            <a:off x="5119006" y="4206855"/>
            <a:ext cx="1676691" cy="159973"/>
          </a:xfrm>
          <a:prstGeom prst="rect">
            <a:avLst/>
          </a:prstGeom>
          <a:solidFill>
            <a:srgbClr val="B4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7" name="正方形/長方形 116"/>
          <p:cNvSpPr/>
          <p:nvPr userDrawn="1"/>
        </p:nvSpPr>
        <p:spPr>
          <a:xfrm>
            <a:off x="5119006" y="4365686"/>
            <a:ext cx="1676691" cy="159973"/>
          </a:xfrm>
          <a:prstGeom prst="rect">
            <a:avLst/>
          </a:prstGeom>
          <a:solidFill>
            <a:srgbClr val="D7A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8" name="正方形/長方形 117"/>
          <p:cNvSpPr/>
          <p:nvPr userDrawn="1"/>
        </p:nvSpPr>
        <p:spPr>
          <a:xfrm>
            <a:off x="5119006" y="4523493"/>
            <a:ext cx="1676691" cy="159973"/>
          </a:xfrm>
          <a:prstGeom prst="rect">
            <a:avLst/>
          </a:prstGeom>
          <a:solidFill>
            <a:srgbClr val="EBD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2079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s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_white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"/>
            <a:ext cx="9144000" cy="5139884"/>
          </a:xfrm>
          <a:prstGeom prst="rect">
            <a:avLst/>
          </a:prstGeom>
        </p:spPr>
      </p:pic>
      <p:cxnSp>
        <p:nvCxnSpPr>
          <p:cNvPr id="109" name="直線コネクタ 108"/>
          <p:cNvCxnSpPr/>
          <p:nvPr userDrawn="1"/>
        </p:nvCxnSpPr>
        <p:spPr>
          <a:xfrm>
            <a:off x="295276" y="630000"/>
            <a:ext cx="85328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 userDrawn="1"/>
        </p:nvSpPr>
        <p:spPr>
          <a:xfrm>
            <a:off x="3685943" y="2328226"/>
            <a:ext cx="1260000" cy="306615"/>
          </a:xfrm>
          <a:prstGeom prst="rect">
            <a:avLst/>
          </a:prstGeom>
          <a:solidFill>
            <a:srgbClr val="00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1" name="正方形/長方形 110"/>
          <p:cNvSpPr/>
          <p:nvPr userDrawn="1"/>
        </p:nvSpPr>
        <p:spPr>
          <a:xfrm>
            <a:off x="3685943" y="2634841"/>
            <a:ext cx="1260000" cy="159973"/>
          </a:xfrm>
          <a:prstGeom prst="rect">
            <a:avLst/>
          </a:prstGeom>
          <a:solidFill>
            <a:srgbClr val="376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2" name="正方形/長方形 111"/>
          <p:cNvSpPr/>
          <p:nvPr userDrawn="1"/>
        </p:nvSpPr>
        <p:spPr>
          <a:xfrm>
            <a:off x="3685943" y="2794814"/>
            <a:ext cx="1260000" cy="159973"/>
          </a:xfrm>
          <a:prstGeom prst="rect">
            <a:avLst/>
          </a:prstGeom>
          <a:solidFill>
            <a:srgbClr val="6E8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3" name="正方形/長方形 112"/>
          <p:cNvSpPr/>
          <p:nvPr userDrawn="1"/>
        </p:nvSpPr>
        <p:spPr>
          <a:xfrm>
            <a:off x="3685943" y="2953645"/>
            <a:ext cx="1260000" cy="159973"/>
          </a:xfrm>
          <a:prstGeom prst="rect">
            <a:avLst/>
          </a:prstGeom>
          <a:solidFill>
            <a:srgbClr val="9B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4" name="正方形/長方形 113"/>
          <p:cNvSpPr/>
          <p:nvPr userDrawn="1"/>
        </p:nvSpPr>
        <p:spPr>
          <a:xfrm>
            <a:off x="3685943" y="3111453"/>
            <a:ext cx="1260000" cy="159973"/>
          </a:xfrm>
          <a:prstGeom prst="rect">
            <a:avLst/>
          </a:prstGeom>
          <a:solidFill>
            <a:srgbClr val="CD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5" name="正方形/長方形 114"/>
          <p:cNvSpPr/>
          <p:nvPr userDrawn="1"/>
        </p:nvSpPr>
        <p:spPr>
          <a:xfrm>
            <a:off x="6107125" y="2328226"/>
            <a:ext cx="1260000" cy="306615"/>
          </a:xfrm>
          <a:prstGeom prst="rect">
            <a:avLst/>
          </a:prstGeom>
          <a:solidFill>
            <a:srgbClr val="B4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6" name="正方形/長方形 115"/>
          <p:cNvSpPr/>
          <p:nvPr userDrawn="1"/>
        </p:nvSpPr>
        <p:spPr>
          <a:xfrm>
            <a:off x="6107125" y="2634841"/>
            <a:ext cx="1260000" cy="159973"/>
          </a:xfrm>
          <a:prstGeom prst="rect">
            <a:avLst/>
          </a:prstGeom>
          <a:solidFill>
            <a:srgbClr val="BEA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7" name="正方形/長方形 116"/>
          <p:cNvSpPr/>
          <p:nvPr userDrawn="1"/>
        </p:nvSpPr>
        <p:spPr>
          <a:xfrm>
            <a:off x="6107125" y="2794814"/>
            <a:ext cx="1260000" cy="159973"/>
          </a:xfrm>
          <a:prstGeom prst="rect">
            <a:avLst/>
          </a:prstGeom>
          <a:solidFill>
            <a:srgbClr val="D2B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8" name="正方形/長方形 117"/>
          <p:cNvSpPr/>
          <p:nvPr userDrawn="1"/>
        </p:nvSpPr>
        <p:spPr>
          <a:xfrm>
            <a:off x="6107125" y="2953645"/>
            <a:ext cx="1260000" cy="159973"/>
          </a:xfrm>
          <a:prstGeom prst="rect">
            <a:avLst/>
          </a:prstGeom>
          <a:solidFill>
            <a:srgbClr val="E6D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19" name="正方形/長方形 118"/>
          <p:cNvSpPr/>
          <p:nvPr userDrawn="1"/>
        </p:nvSpPr>
        <p:spPr>
          <a:xfrm>
            <a:off x="6107125" y="3111453"/>
            <a:ext cx="1260000" cy="159973"/>
          </a:xfrm>
          <a:prstGeom prst="rect">
            <a:avLst/>
          </a:prstGeom>
          <a:solidFill>
            <a:srgbClr val="F0E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0" name="正方形/長方形 119"/>
          <p:cNvSpPr/>
          <p:nvPr userDrawn="1"/>
        </p:nvSpPr>
        <p:spPr>
          <a:xfrm>
            <a:off x="6107125" y="3540149"/>
            <a:ext cx="1260000" cy="306615"/>
          </a:xfrm>
          <a:prstGeom prst="rect">
            <a:avLst/>
          </a:prstGeom>
          <a:solidFill>
            <a:srgbClr val="64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1" name="正方形/長方形 120"/>
          <p:cNvSpPr/>
          <p:nvPr userDrawn="1"/>
        </p:nvSpPr>
        <p:spPr>
          <a:xfrm>
            <a:off x="6107125" y="3846764"/>
            <a:ext cx="1260000" cy="159973"/>
          </a:xfrm>
          <a:prstGeom prst="rect">
            <a:avLst/>
          </a:prstGeom>
          <a:solidFill>
            <a:srgbClr val="78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2" name="正方形/長方形 121"/>
          <p:cNvSpPr/>
          <p:nvPr userDrawn="1"/>
        </p:nvSpPr>
        <p:spPr>
          <a:xfrm>
            <a:off x="6107125" y="4006737"/>
            <a:ext cx="1260000" cy="159973"/>
          </a:xfrm>
          <a:prstGeom prst="rect">
            <a:avLst/>
          </a:prstGeom>
          <a:solidFill>
            <a:srgbClr val="9B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3" name="正方形/長方形 122"/>
          <p:cNvSpPr/>
          <p:nvPr userDrawn="1"/>
        </p:nvSpPr>
        <p:spPr>
          <a:xfrm>
            <a:off x="6107125" y="4165569"/>
            <a:ext cx="1260000" cy="159973"/>
          </a:xfrm>
          <a:prstGeom prst="rect">
            <a:avLst/>
          </a:prstGeom>
          <a:solidFill>
            <a:srgbClr val="B9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4" name="正方形/長方形 123"/>
          <p:cNvSpPr/>
          <p:nvPr userDrawn="1"/>
        </p:nvSpPr>
        <p:spPr>
          <a:xfrm>
            <a:off x="6107125" y="4323376"/>
            <a:ext cx="1260000" cy="159973"/>
          </a:xfrm>
          <a:prstGeom prst="rect">
            <a:avLst/>
          </a:prstGeom>
          <a:solidFill>
            <a:srgbClr val="E1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5" name="正方形/長方形 124"/>
          <p:cNvSpPr/>
          <p:nvPr userDrawn="1"/>
        </p:nvSpPr>
        <p:spPr>
          <a:xfrm>
            <a:off x="3685943" y="3540149"/>
            <a:ext cx="1260000" cy="306615"/>
          </a:xfrm>
          <a:prstGeom prst="rect">
            <a:avLst/>
          </a:prstGeom>
          <a:solidFill>
            <a:srgbClr val="7D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6" name="正方形/長方形 125"/>
          <p:cNvSpPr/>
          <p:nvPr userDrawn="1"/>
        </p:nvSpPr>
        <p:spPr>
          <a:xfrm>
            <a:off x="3685943" y="3846764"/>
            <a:ext cx="1260000" cy="159973"/>
          </a:xfrm>
          <a:prstGeom prst="rect">
            <a:avLst/>
          </a:prstGeom>
          <a:solidFill>
            <a:srgbClr val="964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7" name="正方形/長方形 126"/>
          <p:cNvSpPr/>
          <p:nvPr userDrawn="1"/>
        </p:nvSpPr>
        <p:spPr>
          <a:xfrm>
            <a:off x="3685943" y="4006737"/>
            <a:ext cx="1260000" cy="159973"/>
          </a:xfrm>
          <a:prstGeom prst="rect">
            <a:avLst/>
          </a:prstGeom>
          <a:solidFill>
            <a:srgbClr val="B4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8" name="正方形/長方形 127"/>
          <p:cNvSpPr/>
          <p:nvPr userDrawn="1"/>
        </p:nvSpPr>
        <p:spPr>
          <a:xfrm>
            <a:off x="3685943" y="4165569"/>
            <a:ext cx="1260000" cy="159973"/>
          </a:xfrm>
          <a:prstGeom prst="rect">
            <a:avLst/>
          </a:prstGeom>
          <a:solidFill>
            <a:srgbClr val="C89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129" name="正方形/長方形 128"/>
          <p:cNvSpPr/>
          <p:nvPr userDrawn="1"/>
        </p:nvSpPr>
        <p:spPr>
          <a:xfrm>
            <a:off x="3685943" y="4323376"/>
            <a:ext cx="1260000" cy="159973"/>
          </a:xfrm>
          <a:prstGeom prst="rect">
            <a:avLst/>
          </a:prstGeom>
          <a:solidFill>
            <a:srgbClr val="E1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Interstate Mazda" charset="0"/>
              <a:ea typeface="Interstate Mazda" charset="0"/>
            </a:endParaRPr>
          </a:p>
        </p:txBody>
      </p:sp>
      <p:sp>
        <p:nvSpPr>
          <p:cNvPr id="61" name="テキスト ボックス 60"/>
          <p:cNvSpPr txBox="1"/>
          <p:nvPr userDrawn="1"/>
        </p:nvSpPr>
        <p:spPr>
          <a:xfrm>
            <a:off x="5351557" y="264272"/>
            <a:ext cx="34765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1100" kern="12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*</a:t>
            </a:r>
            <a:r>
              <a:rPr kumimoji="1" lang="en-US" altLang="ja-JP" sz="1100" kern="12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The graphics below are sample images only.</a:t>
            </a:r>
            <a:endParaRPr kumimoji="1" lang="ja-JP" altLang="en-US" sz="1100" kern="1200" spc="30">
              <a:solidFill>
                <a:schemeClr val="tx1"/>
              </a:solidFill>
              <a:latin typeface="Interstate Mazda Regular" panose="00000000000000020000" pitchFamily="2" charset="0"/>
              <a:ea typeface="Interstate Mazda" charset="0"/>
              <a:cs typeface="Interstate Mazda" charset="0"/>
            </a:endParaRPr>
          </a:p>
        </p:txBody>
      </p:sp>
      <p:sp>
        <p:nvSpPr>
          <p:cNvPr id="62" name="テキスト ボックス 61"/>
          <p:cNvSpPr txBox="1"/>
          <p:nvPr userDrawn="1"/>
        </p:nvSpPr>
        <p:spPr>
          <a:xfrm>
            <a:off x="222440" y="115200"/>
            <a:ext cx="26717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Chart</a:t>
            </a:r>
            <a:r>
              <a:rPr lang="ja-JP" altLang="en-US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 </a:t>
            </a: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Colors</a:t>
            </a:r>
            <a:r>
              <a:rPr lang="ja-JP" altLang="en-US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 </a:t>
            </a:r>
            <a:r>
              <a:rPr lang="en-US" altLang="ja-JP" sz="2400" spc="30">
                <a:solidFill>
                  <a:schemeClr val="tx1"/>
                </a:solidFill>
                <a:latin typeface="Interstate Mazda Regular" panose="00000000000000020000" pitchFamily="2" charset="0"/>
                <a:ea typeface="Interstate Mazda" charset="0"/>
              </a:rPr>
              <a:t>2</a:t>
            </a:r>
            <a:endParaRPr lang="ja-JP" altLang="en-US" sz="2400" spc="30">
              <a:solidFill>
                <a:schemeClr val="tx1"/>
              </a:solidFill>
              <a:latin typeface="Interstate Mazda Regular" panose="00000000000000020000" pitchFamily="2" charset="0"/>
              <a:ea typeface="Interstate Maz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6402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219076"/>
            <a:ext cx="8169928" cy="288131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8614" y="4893469"/>
            <a:ext cx="241542" cy="157247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/>
          <p:nvPr userDrawn="1"/>
        </p:nvSpPr>
        <p:spPr>
          <a:xfrm>
            <a:off x="0" y="4748212"/>
            <a:ext cx="9144000" cy="395288"/>
          </a:xfrm>
          <a:prstGeom prst="rect">
            <a:avLst/>
          </a:prstGeom>
          <a:solidFill>
            <a:srgbClr val="36495A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Rectangle 29"/>
          <p:cNvSpPr/>
          <p:nvPr userDrawn="1"/>
        </p:nvSpPr>
        <p:spPr>
          <a:xfrm>
            <a:off x="201216" y="4853542"/>
            <a:ext cx="2561034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2017 IBM Corporation</a:t>
            </a:r>
          </a:p>
        </p:txBody>
      </p:sp>
      <p:pic>
        <p:nvPicPr>
          <p:cNvPr id="5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844654"/>
            <a:ext cx="523875" cy="20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28671"/>
          <p:cNvCxnSpPr/>
          <p:nvPr userDrawn="1"/>
        </p:nvCxnSpPr>
        <p:spPr>
          <a:xfrm>
            <a:off x="0" y="4741069"/>
            <a:ext cx="9144000" cy="0"/>
          </a:xfrm>
          <a:prstGeom prst="line">
            <a:avLst/>
          </a:prstGeom>
          <a:ln>
            <a:solidFill>
              <a:srgbClr val="364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07"/>
          <p:cNvGrpSpPr>
            <a:grpSpLocks/>
          </p:cNvGrpSpPr>
          <p:nvPr userDrawn="1"/>
        </p:nvGrpSpPr>
        <p:grpSpPr bwMode="auto">
          <a:xfrm>
            <a:off x="282179" y="2739629"/>
            <a:ext cx="8429625" cy="1675209"/>
            <a:chOff x="173" y="2309"/>
            <a:chExt cx="5414" cy="1407"/>
          </a:xfrm>
        </p:grpSpPr>
        <p:pic>
          <p:nvPicPr>
            <p:cNvPr id="8" name="Picture 20" descr="train cropped2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51"/>
            <a:stretch>
              <a:fillRect/>
            </a:stretch>
          </p:blipFill>
          <p:spPr bwMode="auto">
            <a:xfrm>
              <a:off x="173" y="2309"/>
              <a:ext cx="5413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>
              <a:grpSpLocks/>
            </p:cNvGrpSpPr>
            <p:nvPr userDrawn="1"/>
          </p:nvGrpSpPr>
          <p:grpSpPr bwMode="auto">
            <a:xfrm>
              <a:off x="173" y="2312"/>
              <a:ext cx="5412" cy="1409"/>
              <a:chOff x="160" y="2308"/>
              <a:chExt cx="5437" cy="1399"/>
            </a:xfrm>
          </p:grpSpPr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60" y="2308"/>
                <a:ext cx="858" cy="288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60" y="2862"/>
                <a:ext cx="858" cy="289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60" y="3419"/>
                <a:ext cx="269" cy="288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4739" y="2308"/>
                <a:ext cx="858" cy="288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4739" y="2862"/>
                <a:ext cx="858" cy="289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5328" y="3419"/>
                <a:ext cx="269" cy="288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1305" y="2308"/>
                <a:ext cx="2862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8"/>
                  </a:cxn>
                  <a:cxn ang="0">
                    <a:pos x="2880" y="288"/>
                  </a:cxn>
                  <a:cxn ang="0">
                    <a:pos x="2838" y="256"/>
                  </a:cxn>
                  <a:cxn ang="0">
                    <a:pos x="2660" y="134"/>
                  </a:cxn>
                  <a:cxn ang="0">
                    <a:pos x="2430" y="46"/>
                  </a:cxn>
                  <a:cxn ang="0">
                    <a:pos x="2230" y="10"/>
                  </a:cxn>
                  <a:cxn ang="0">
                    <a:pos x="2112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 userDrawn="1"/>
            </p:nvSpPr>
            <p:spPr bwMode="auto">
              <a:xfrm>
                <a:off x="1305" y="2862"/>
                <a:ext cx="3174" cy="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8"/>
                  </a:cxn>
                  <a:cxn ang="0">
                    <a:pos x="3194" y="290"/>
                  </a:cxn>
                  <a:cxn ang="0">
                    <a:pos x="3188" y="256"/>
                  </a:cxn>
                  <a:cxn ang="0">
                    <a:pos x="3160" y="146"/>
                  </a:cxn>
                  <a:cxn ang="0">
                    <a:pos x="3118" y="34"/>
                  </a:cxn>
                  <a:cxn ang="0">
                    <a:pos x="3102" y="2"/>
                  </a:cxn>
                  <a:cxn ang="0">
                    <a:pos x="0" y="0"/>
                  </a:cxn>
                </a:cxnLst>
                <a:rect l="0" t="0" r="r" b="b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3595" y="3417"/>
                <a:ext cx="916" cy="29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0" y="2"/>
                  </a:cxn>
                  <a:cxn ang="0">
                    <a:pos x="3194" y="0"/>
                  </a:cxn>
                  <a:cxn ang="0">
                    <a:pos x="3176" y="156"/>
                  </a:cxn>
                  <a:cxn ang="0">
                    <a:pos x="3150" y="254"/>
                  </a:cxn>
                  <a:cxn ang="0">
                    <a:pos x="3140" y="290"/>
                  </a:cxn>
                  <a:cxn ang="0">
                    <a:pos x="0" y="290"/>
                  </a:cxn>
                </a:cxnLst>
                <a:rect l="0" t="0" r="r" b="b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 userDrawn="1"/>
            </p:nvSpPr>
            <p:spPr bwMode="auto">
              <a:xfrm>
                <a:off x="1877" y="3419"/>
                <a:ext cx="858" cy="288"/>
              </a:xfrm>
              <a:prstGeom prst="rect">
                <a:avLst/>
              </a:prstGeom>
              <a:solidFill>
                <a:srgbClr val="FEFFFE">
                  <a:alpha val="49001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20" name="Rectangle 5"/>
          <p:cNvSpPr txBox="1">
            <a:spLocks noChangeArrowheads="1"/>
          </p:cNvSpPr>
          <p:nvPr userDrawn="1"/>
        </p:nvSpPr>
        <p:spPr bwMode="auto">
          <a:xfrm>
            <a:off x="307182" y="4385073"/>
            <a:ext cx="3402806" cy="28694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Cloud: Think it. Build it. Tap into it.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5113" y="3418114"/>
            <a:ext cx="5392737" cy="1078919"/>
          </a:xfrm>
        </p:spPr>
        <p:txBody>
          <a:bodyPr rIns="91438"/>
          <a:lstStyle>
            <a:lvl1pPr>
              <a:defRPr sz="2400" b="1" spc="-113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2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19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821341" y="0"/>
            <a:ext cx="294084" cy="51435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49916" y="0"/>
            <a:ext cx="294084" cy="5143500"/>
          </a:xfrm>
          <a:prstGeom prst="rect">
            <a:avLst/>
          </a:prstGeom>
          <a:solidFill>
            <a:srgbClr val="364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510" y="383381"/>
            <a:ext cx="8415338" cy="64531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45719" rIns="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510" y="1028700"/>
            <a:ext cx="841176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9" rIns="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8842773" y="4843463"/>
            <a:ext cx="297656" cy="226219"/>
          </a:xfrm>
          <a:prstGeom prst="rect">
            <a:avLst/>
          </a:prstGeom>
          <a:noFill/>
          <a:ln>
            <a:noFill/>
          </a:ln>
          <a:extLst/>
        </p:spPr>
        <p:txBody>
          <a:bodyPr lIns="68579" tIns="34289" rIns="68579" bIns="34289" anchor="ctr"/>
          <a:lstStyle>
            <a:lvl1pPr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F3A1DC87-449F-495B-8CA9-76AB582041F4}" type="slidenum">
              <a:rPr lang="en-US" altLang="en-US" sz="675">
                <a:solidFill>
                  <a:schemeClr val="bg1"/>
                </a:solidFill>
              </a:rPr>
              <a:pPr algn="ctr"/>
              <a:t>‹#›</a:t>
            </a:fld>
            <a:endParaRPr lang="en-US" altLang="en-US" sz="675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30541" y="4863067"/>
            <a:ext cx="2561034" cy="1858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en-US" sz="675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2017 IBM Corporation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3128963" y="4857750"/>
            <a:ext cx="115448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600">
                <a:solidFill>
                  <a:schemeClr val="bg2"/>
                </a:solidFill>
              </a:rPr>
              <a:t>MNAO and 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50" b="1" spc="-113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93" algn="l" rtl="0" eaLnBrk="1" fontAlgn="base" hangingPunct="1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Arial" charset="0"/>
        </a:defRPr>
      </a:lvl6pPr>
      <a:lvl7pPr marL="685785" algn="l" rtl="0" eaLnBrk="1" fontAlgn="base" hangingPunct="1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Arial" charset="0"/>
        </a:defRPr>
      </a:lvl7pPr>
      <a:lvl8pPr marL="1028678" algn="l" rtl="0" eaLnBrk="1" fontAlgn="base" hangingPunct="1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Arial" charset="0"/>
        </a:defRPr>
      </a:lvl8pPr>
      <a:lvl9pPr marL="1371570" algn="l" rtl="0" eaLnBrk="1" fontAlgn="base" hangingPunct="1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Arial" charset="0"/>
        </a:defRPr>
      </a:lvl9pPr>
    </p:titleStyle>
    <p:bodyStyle>
      <a:lvl1pPr marL="173831" indent="-17383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500">
          <a:solidFill>
            <a:srgbClr val="000000"/>
          </a:solidFill>
          <a:latin typeface="+mn-lt"/>
          <a:ea typeface="MS PGothic" pitchFamily="34" charset="-128"/>
          <a:cs typeface="ＭＳ Ｐゴシック" charset="0"/>
        </a:defRPr>
      </a:lvl1pPr>
      <a:lvl2pPr marL="425054" indent="-16787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>
          <a:solidFill>
            <a:schemeClr val="tx1"/>
          </a:solidFill>
          <a:latin typeface="+mn-lt"/>
          <a:ea typeface="MS PGothic" pitchFamily="34" charset="-128"/>
          <a:cs typeface="ＭＳ Ｐゴシック" panose="020B0600070205080204" pitchFamily="34" charset="-128"/>
        </a:defRPr>
      </a:lvl2pPr>
      <a:lvl3pPr marL="641747" indent="-12977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ＭＳ Ｐゴシック" panose="020B0600070205080204" pitchFamily="34" charset="-128"/>
        </a:defRPr>
      </a:lvl3pPr>
      <a:lvl4pPr marL="1071563" indent="-13096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050">
          <a:solidFill>
            <a:schemeClr val="tx1"/>
          </a:solidFill>
          <a:latin typeface="+mn-lt"/>
          <a:ea typeface="MS PGothic" pitchFamily="34" charset="-128"/>
          <a:cs typeface="ＭＳ Ｐゴシック" panose="020B0600070205080204" pitchFamily="34" charset="-128"/>
        </a:defRPr>
      </a:lvl4pPr>
      <a:lvl5pPr marL="1288256" indent="-595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900">
          <a:solidFill>
            <a:schemeClr val="tx1"/>
          </a:solidFill>
          <a:latin typeface="+mn-lt"/>
          <a:ea typeface="MS PGothic" pitchFamily="34" charset="-128"/>
          <a:cs typeface="ＭＳ Ｐゴシック" panose="020B0600070205080204" pitchFamily="34" charset="-128"/>
        </a:defRPr>
      </a:lvl5pPr>
      <a:lvl6pPr marL="1632311" indent="-595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900">
          <a:solidFill>
            <a:schemeClr val="tx1"/>
          </a:solidFill>
          <a:latin typeface="+mn-lt"/>
        </a:defRPr>
      </a:lvl6pPr>
      <a:lvl7pPr marL="1975204" indent="-595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900">
          <a:solidFill>
            <a:schemeClr val="tx1"/>
          </a:solidFill>
          <a:latin typeface="+mn-lt"/>
        </a:defRPr>
      </a:lvl7pPr>
      <a:lvl8pPr marL="2318096" indent="-595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900">
          <a:solidFill>
            <a:schemeClr val="tx1"/>
          </a:solidFill>
          <a:latin typeface="+mn-lt"/>
        </a:defRPr>
      </a:lvl8pPr>
      <a:lvl9pPr marL="2660989" indent="-595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5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8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0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3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5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7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40" algn="l" defTabSz="68578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5462" y="142138"/>
            <a:ext cx="217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Tx/>
              <a:buNone/>
            </a:pPr>
            <a:r>
              <a:rPr lang="en-US" sz="1200" b="1" dirty="0">
                <a:solidFill>
                  <a:srgbClr val="002060"/>
                </a:solidFill>
              </a:rPr>
              <a:t>Reporting Date:  </a:t>
            </a:r>
            <a:r>
              <a:rPr lang="en-US" sz="1200" dirty="0"/>
              <a:t>xx/xx/xx</a:t>
            </a:r>
          </a:p>
          <a:p>
            <a:pPr algn="l">
              <a:buFontTx/>
              <a:buNone/>
            </a:pPr>
            <a:r>
              <a:rPr lang="en-US" sz="1200" b="1" dirty="0"/>
              <a:t>EVP Review: Yes/No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37711" y="91636"/>
            <a:ext cx="5007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sz="1500" b="1" dirty="0"/>
              <a:t> &lt;PROJECT TITLE&gt;</a:t>
            </a:r>
            <a:endParaRPr lang="en-US" sz="1500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10552"/>
              </p:ext>
            </p:extLst>
          </p:nvPr>
        </p:nvGraphicFramePr>
        <p:xfrm>
          <a:off x="215462" y="610532"/>
          <a:ext cx="4477405" cy="4292551"/>
        </p:xfrm>
        <a:graphic>
          <a:graphicData uri="http://schemas.openxmlformats.org/drawingml/2006/table">
            <a:tbl>
              <a:tblPr/>
              <a:tblGrid>
                <a:gridCol w="24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91">
                  <a:extLst>
                    <a:ext uri="{9D8B030D-6E8A-4147-A177-3AD203B41FA5}">
                      <a16:colId xmlns:a16="http://schemas.microsoft.com/office/drawing/2014/main" val="3374283620"/>
                    </a:ext>
                  </a:extLst>
                </a:gridCol>
                <a:gridCol w="431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Project Milestones and Key Activities/Deliverables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Planned</a:t>
                      </a:r>
                    </a:p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Revised</a:t>
                      </a:r>
                    </a:p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Planned </a:t>
                      </a:r>
                    </a:p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End</a:t>
                      </a:r>
                      <a:r>
                        <a:rPr lang="en-US" sz="8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Revised</a:t>
                      </a:r>
                    </a:p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End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Status</a:t>
                      </a:r>
                    </a:p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R/Y/G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Initiation &lt;define each row per project&gt;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Discovery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Requirements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Design New Process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Process Review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52492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Develop New Guidelines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896877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Develop Communications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71623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Create Rollout Plan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45467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Conduct Training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292596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marL="52388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Begin New Operations (example)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56499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CF8C15B-C0A6-4AFB-878C-43C477C3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06" y="33123"/>
            <a:ext cx="793771" cy="62758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DA289-53AB-485A-8C31-801AC16EA7AC}"/>
              </a:ext>
            </a:extLst>
          </p:cNvPr>
          <p:cNvGrpSpPr/>
          <p:nvPr/>
        </p:nvGrpSpPr>
        <p:grpSpPr>
          <a:xfrm>
            <a:off x="4792717" y="589993"/>
            <a:ext cx="4267975" cy="744578"/>
            <a:chOff x="4853674" y="513918"/>
            <a:chExt cx="4267975" cy="765687"/>
          </a:xfrm>
        </p:grpSpPr>
        <p:sp>
          <p:nvSpPr>
            <p:cNvPr id="2" name="TextBox 1"/>
            <p:cNvSpPr txBox="1"/>
            <p:nvPr/>
          </p:nvSpPr>
          <p:spPr>
            <a:xfrm>
              <a:off x="4853674" y="551650"/>
              <a:ext cx="4148433" cy="727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sz="1000" dirty="0"/>
                <a:t>Project Leader: </a:t>
              </a:r>
              <a:r>
                <a:rPr lang="en-US" sz="1000" dirty="0" err="1"/>
                <a:t>xxxxx</a:t>
              </a:r>
              <a:endParaRPr lang="en-US" sz="1000" dirty="0"/>
            </a:p>
            <a:p>
              <a:pPr algn="l">
                <a:buNone/>
              </a:pPr>
              <a:r>
                <a:rPr lang="en-US" sz="1000" dirty="0"/>
                <a:t>MNAO Manager :  </a:t>
              </a:r>
              <a:r>
                <a:rPr lang="en-US" sz="1000" dirty="0" err="1"/>
                <a:t>xxxxxxx</a:t>
              </a:r>
              <a:endParaRPr lang="en-US" sz="1000" dirty="0"/>
            </a:p>
            <a:p>
              <a:pPr algn="l">
                <a:buNone/>
              </a:pPr>
              <a:r>
                <a:rPr lang="en-US" sz="1000" dirty="0"/>
                <a:t>Business Executive: </a:t>
              </a:r>
              <a:r>
                <a:rPr lang="en-US" sz="1000" dirty="0" err="1"/>
                <a:t>xxxxx</a:t>
              </a:r>
              <a:endParaRPr lang="en-US" sz="1000" dirty="0"/>
            </a:p>
            <a:p>
              <a:pPr algn="l">
                <a:buNone/>
              </a:pPr>
              <a:r>
                <a:rPr lang="en-US" sz="1000" dirty="0"/>
                <a:t>Vendor Lead: </a:t>
              </a:r>
              <a:r>
                <a:rPr lang="en-US" sz="1000" dirty="0" err="1"/>
                <a:t>xxxxxxx</a:t>
              </a:r>
              <a:r>
                <a:rPr lang="en-US" sz="1000" dirty="0"/>
                <a:t> </a:t>
              </a:r>
            </a:p>
          </p:txBody>
        </p:sp>
        <p:sp>
          <p:nvSpPr>
            <p:cNvPr id="76" name="Flowchart: Process 75"/>
            <p:cNvSpPr/>
            <p:nvPr/>
          </p:nvSpPr>
          <p:spPr bwMode="auto">
            <a:xfrm>
              <a:off x="7330615" y="834615"/>
              <a:ext cx="269964" cy="254764"/>
            </a:xfrm>
            <a:prstGeom prst="flowChart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F783E-763C-4775-B0F6-544D8412B4DF}"/>
                </a:ext>
              </a:extLst>
            </p:cNvPr>
            <p:cNvSpPr txBox="1"/>
            <p:nvPr/>
          </p:nvSpPr>
          <p:spPr>
            <a:xfrm>
              <a:off x="6865903" y="750845"/>
              <a:ext cx="481142" cy="4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000" dirty="0"/>
                <a:t>Last Week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2830AA-82B0-4F56-88E8-8D4B91C7B917}"/>
                </a:ext>
              </a:extLst>
            </p:cNvPr>
            <p:cNvSpPr txBox="1"/>
            <p:nvPr/>
          </p:nvSpPr>
          <p:spPr>
            <a:xfrm>
              <a:off x="7596873" y="729386"/>
              <a:ext cx="517579" cy="4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000" dirty="0"/>
                <a:t>This Week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317095-AF82-4AD4-8301-804418F46711}"/>
                </a:ext>
              </a:extLst>
            </p:cNvPr>
            <p:cNvSpPr txBox="1"/>
            <p:nvPr/>
          </p:nvSpPr>
          <p:spPr>
            <a:xfrm>
              <a:off x="6865903" y="513918"/>
              <a:ext cx="2255746" cy="253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b="1" dirty="0"/>
                <a:t>Overall Project Status:        On budget: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A0E305-9BF9-4170-A318-4EE18308BE1C}"/>
                </a:ext>
              </a:extLst>
            </p:cNvPr>
            <p:cNvCxnSpPr>
              <a:cxnSpLocks/>
              <a:stCxn id="2" idx="0"/>
              <a:endCxn id="2" idx="2"/>
            </p:cNvCxnSpPr>
            <p:nvPr/>
          </p:nvCxnSpPr>
          <p:spPr>
            <a:xfrm>
              <a:off x="6927891" y="551650"/>
              <a:ext cx="0" cy="72795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C3F6F5-24EA-4BA3-921F-F7FE1042CC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0286" y="1387469"/>
          <a:ext cx="4148433" cy="851337"/>
        </p:xfrm>
        <a:graphic>
          <a:graphicData uri="http://schemas.openxmlformats.org/drawingml/2006/table">
            <a:tbl>
              <a:tblPr/>
              <a:tblGrid>
                <a:gridCol w="4148433">
                  <a:extLst>
                    <a:ext uri="{9D8B030D-6E8A-4147-A177-3AD203B41FA5}">
                      <a16:colId xmlns:a16="http://schemas.microsoft.com/office/drawing/2014/main" val="2172506949"/>
                    </a:ext>
                  </a:extLst>
                </a:gridCol>
              </a:tblGrid>
              <a:tr h="212856">
                <a:tc>
                  <a:txBody>
                    <a:bodyPr/>
                    <a:lstStyle/>
                    <a:p>
                      <a:pPr marL="91440" marR="0" lvl="1" indent="-9144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Description</a:t>
                      </a:r>
                    </a:p>
                  </a:txBody>
                  <a:tcPr marL="45720" marR="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69395"/>
                  </a:ext>
                </a:extLst>
              </a:tr>
              <a:tr h="638481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&lt;brief description of the project, including any special business challenges or objectives, platform, etc.&gt;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09952"/>
                  </a:ext>
                </a:extLst>
              </a:tr>
            </a:tbl>
          </a:graphicData>
        </a:graphic>
      </p:graphicFrame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DACB0AE-CD53-40EB-8E86-39067BFDF8D8}"/>
              </a:ext>
            </a:extLst>
          </p:cNvPr>
          <p:cNvSpPr/>
          <p:nvPr/>
        </p:nvSpPr>
        <p:spPr bwMode="auto">
          <a:xfrm>
            <a:off x="8017524" y="891326"/>
            <a:ext cx="269964" cy="247742"/>
          </a:xfrm>
          <a:prstGeom prst="flowChartProcess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F575FD2-AEB3-464E-AB57-5B0CED2CBA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7855" y="2296510"/>
          <a:ext cx="4133296" cy="2627186"/>
        </p:xfrm>
        <a:graphic>
          <a:graphicData uri="http://schemas.openxmlformats.org/drawingml/2006/table">
            <a:tbl>
              <a:tblPr/>
              <a:tblGrid>
                <a:gridCol w="206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marL="91440" indent="-91440"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Critical Activities (This </a:t>
                      </a:r>
                      <a:r>
                        <a:rPr lang="en-US" sz="10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Week)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45720" marR="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1440" indent="-91440" algn="ctr" rtl="0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45720" marR="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cs typeface="Calibri" panose="020F0502020204030204" pitchFamily="34" charset="0"/>
                        </a:rPr>
                        <a:t>&lt;brief description of critical issue encountered this week, as well as major accomplishments.&gt;</a:t>
                      </a:r>
                    </a:p>
                    <a:p>
                      <a:pPr marL="91440" marR="0" lvl="0" indent="-9144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0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91440" marR="0" lvl="0" indent="-9144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82">
                <a:tc>
                  <a:txBody>
                    <a:bodyPr/>
                    <a:lstStyle/>
                    <a:p>
                      <a:pPr marL="91440" marR="0" lvl="1" indent="-9144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 Open Issues</a:t>
                      </a:r>
                    </a:p>
                  </a:txBody>
                  <a:tcPr marL="45720" marR="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Plan to Address</a:t>
                      </a:r>
                    </a:p>
                  </a:txBody>
                  <a:tcPr marL="45720" marR="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&lt;open issue&gt;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&lt;plan to address issue&gt;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43677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923621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749988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910551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29498"/>
                  </a:ext>
                </a:extLst>
              </a:tr>
              <a:tr h="302413"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44" marR="7144" marT="71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83241"/>
                  </a:ext>
                </a:extLst>
              </a:tr>
            </a:tbl>
          </a:graphicData>
        </a:graphic>
      </p:graphicFrame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B0BE121-AEA8-466B-B767-F86E4C784543}"/>
              </a:ext>
            </a:extLst>
          </p:cNvPr>
          <p:cNvSpPr/>
          <p:nvPr/>
        </p:nvSpPr>
        <p:spPr bwMode="auto">
          <a:xfrm>
            <a:off x="8475443" y="884777"/>
            <a:ext cx="269964" cy="247742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AB126-A750-4CB3-947F-DC9E59359AE5}"/>
              </a:ext>
            </a:extLst>
          </p:cNvPr>
          <p:cNvSpPr txBox="1"/>
          <p:nvPr/>
        </p:nvSpPr>
        <p:spPr>
          <a:xfrm>
            <a:off x="6214208" y="51409"/>
            <a:ext cx="1823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Infra </a:t>
            </a:r>
            <a:r>
              <a:rPr kumimoji="1" lang="en-US" sz="1000" dirty="0" err="1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Req</a:t>
            </a:r>
            <a:r>
              <a:rPr kumimoji="1"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: _   Committed: _ </a:t>
            </a:r>
          </a:p>
          <a:p>
            <a:r>
              <a:rPr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Data </a:t>
            </a:r>
            <a:r>
              <a:rPr lang="en-US" sz="1000" dirty="0" err="1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Req</a:t>
            </a:r>
            <a:r>
              <a:rPr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: _   Committed: _</a:t>
            </a:r>
          </a:p>
          <a:p>
            <a:r>
              <a:rPr kumimoji="1"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App </a:t>
            </a:r>
            <a:r>
              <a:rPr kumimoji="1" lang="en-US" sz="1000" dirty="0" err="1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Req</a:t>
            </a:r>
            <a:r>
              <a:rPr kumimoji="1" lang="en-US" sz="1000" dirty="0">
                <a:latin typeface="Interstate Mazda Regular" panose="00000000000000020000" pitchFamily="2" charset="0"/>
                <a:ea typeface="Interstate Mazda" charset="0"/>
                <a:cs typeface="Interstate Mazda" charset="0"/>
              </a:rPr>
              <a:t>:  _   Committed: 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761D2-4363-416E-A3E5-7F7158444B0A}"/>
              </a:ext>
            </a:extLst>
          </p:cNvPr>
          <p:cNvSpPr/>
          <p:nvPr/>
        </p:nvSpPr>
        <p:spPr>
          <a:xfrm>
            <a:off x="6235699" y="88766"/>
            <a:ext cx="1911679" cy="51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7406"/>
      </p:ext>
    </p:extLst>
  </p:cSld>
  <p:clrMapOvr>
    <a:masterClrMapping/>
  </p:clrMapOvr>
</p:sld>
</file>

<file path=ppt/theme/theme1.xml><?xml version="1.0" encoding="utf-8"?>
<a:theme xmlns:a="http://schemas.openxmlformats.org/drawingml/2006/main" name="1_e_ppttemplate_white">
  <a:themeElements>
    <a:clrScheme name="ユーザー定義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F1437"/>
      </a:accent1>
      <a:accent2>
        <a:srgbClr val="910A2D"/>
      </a:accent2>
      <a:accent3>
        <a:srgbClr val="005032"/>
      </a:accent3>
      <a:accent4>
        <a:srgbClr val="B49600"/>
      </a:accent4>
      <a:accent5>
        <a:srgbClr val="7D1900"/>
      </a:accent5>
      <a:accent6>
        <a:srgbClr val="641E73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latin typeface="Interstate Mazda Regular" panose="00000000000000020000" pitchFamily="2" charset="0"/>
            <a:ea typeface="Interstate Mazda" charset="0"/>
            <a:cs typeface="Interstate Mazd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930e_a.pptx" id="{C36FA1C2-9689-42B3-877B-D8780C1F6705}" vid="{A1553EF6-3C3A-40BC-9E06-B2FD67B823EF}"/>
    </a:ext>
  </a:extLst>
</a:theme>
</file>

<file path=ppt/theme/theme2.xml><?xml version="1.0" encoding="utf-8"?>
<a:theme xmlns:a="http://schemas.openxmlformats.org/drawingml/2006/main" name="1_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opic xmlns="5a566fe6-a852-4524-a33b-ab1f6c03f4cc">General</Topic>
    <Department xmlns="5a566fe6-a852-4524-a33b-ab1f6c03f4cc">General Information</Department>
    <Document_x0020_Summary xmlns="5a566fe6-a852-4524-a33b-ab1f6c03f4cc">e_ppttemplate_white_16.9_Interstate</Document_x0020_Summa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230B5EBACB04D93EE9462BB80D7AD" ma:contentTypeVersion="8" ma:contentTypeDescription="Create a new document." ma:contentTypeScope="" ma:versionID="354b80258e1cc7db73d13e7dee55176a">
  <xsd:schema xmlns:xsd="http://www.w3.org/2001/XMLSchema" xmlns:p="http://schemas.microsoft.com/office/2006/metadata/properties" xmlns:ns2="5a566fe6-a852-4524-a33b-ab1f6c03f4cc" targetNamespace="http://schemas.microsoft.com/office/2006/metadata/properties" ma:root="true" ma:fieldsID="ad2fbd15298edb7e1c137a3cfd55527a" ns2:_="">
    <xsd:import namespace="5a566fe6-a852-4524-a33b-ab1f6c03f4cc"/>
    <xsd:element name="properties">
      <xsd:complexType>
        <xsd:sequence>
          <xsd:element name="documentManagement">
            <xsd:complexType>
              <xsd:all>
                <xsd:element ref="ns2:Document_x0020_Summary"/>
                <xsd:element ref="ns2:Department"/>
                <xsd:element ref="ns2:Topic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a566fe6-a852-4524-a33b-ab1f6c03f4cc" elementFormDefault="qualified">
    <xsd:import namespace="http://schemas.microsoft.com/office/2006/documentManagement/types"/>
    <xsd:element name="Document_x0020_Summary" ma:index="2" ma:displayName="Document Summary" ma:default="" ma:description="Add a description for the document being uploaded." ma:internalName="Document_x0020_Summary">
      <xsd:simpleType>
        <xsd:restriction base="dms:Note"/>
      </xsd:simpleType>
    </xsd:element>
    <xsd:element name="Department" ma:index="9" ma:displayName="Department" ma:default="General Information" ma:description="Enter the target audience for this document by department name." ma:format="Dropdown" ma:internalName="Department">
      <xsd:simpleType>
        <xsd:restriction base="dms:Choice">
          <xsd:enumeration value="General Information"/>
          <xsd:enumeration value="Sales Ops"/>
          <xsd:enumeration value="Customer Service Ops"/>
          <xsd:enumeration value="Marketing"/>
          <xsd:enumeration value="Executive"/>
        </xsd:restriction>
      </xsd:simpleType>
    </xsd:element>
    <xsd:element name="Topic" ma:index="10" ma:displayName="Topic" ma:description="General topic of the document being submitted." ma:format="Dropdown" ma:internalName="Topic">
      <xsd:simpleType>
        <xsd:restriction base="dms:Choice">
          <xsd:enumeration value="General"/>
          <xsd:enumeration value="Carline Inf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E8FD35-342A-464A-B695-15F8546F6F7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5a566fe6-a852-4524-a33b-ab1f6c03f4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409132-527A-4068-8FF3-9492309BC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566fe6-a852-4524-a33b-ab1f6c03f4c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602A336-CBE7-490A-B4E3-69D80227B5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202</Words>
  <Application>Microsoft Office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ＭＳ Ｐゴシック</vt:lpstr>
      <vt:lpstr>Arial</vt:lpstr>
      <vt:lpstr>Arial Unicode MS</vt:lpstr>
      <vt:lpstr>Calibri</vt:lpstr>
      <vt:lpstr>Calibri Light</vt:lpstr>
      <vt:lpstr>Interstate Mazda</vt:lpstr>
      <vt:lpstr>Interstate Mazda Regular</vt:lpstr>
      <vt:lpstr>Wingdings</vt:lpstr>
      <vt:lpstr>1_e_ppttemplate_white</vt:lpstr>
      <vt:lpstr>1_654-02_Smarter_Marketing_PPT_template_white_R1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jrwebb</dc:creator>
  <cp:lastModifiedBy>Kara Centineo</cp:lastModifiedBy>
  <cp:revision>117</cp:revision>
  <cp:lastPrinted>2017-12-12T16:31:57Z</cp:lastPrinted>
  <dcterms:modified xsi:type="dcterms:W3CDTF">2018-05-16T14:55:35Z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0x0101009B0230B5EBACB04D93EE9462BB80D7AD</vt:lpwstr>
  </property>
</Properties>
</file>