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Franklin Gothic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Uv/oR5I0tOzyS3TnSznWHje/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0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/>
          <p:nvPr>
            <p:ph idx="1" type="body"/>
          </p:nvPr>
        </p:nvSpPr>
        <p:spPr>
          <a:xfrm>
            <a:off x="5910950" y="1575626"/>
            <a:ext cx="6045600" cy="5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Domain : AI/ML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20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Researchers frequently encounter the challenge of processing extensive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research papers, making it difficult and time-consuming to locate specific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insights and conclusions. The solution should be a tool that enables users to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upload a research paper and ask targeted questions (e.g., “What are the main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findings?” or “How was the data collected?”). The assistant must deliver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context-aware, concise answers that simplify comprehension, allowing users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to access relevant information quickly and efficiently. This tool should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streamline the research analysis process, making valuable information within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  <a:t>academic papers more accessible and easier to understand.</a:t>
            </a:r>
            <a:endParaRPr sz="9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lang="en-US" sz="110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sz="1100">
                <a:latin typeface="Franklin Gothic"/>
                <a:ea typeface="Franklin Gothic"/>
                <a:cs typeface="Franklin Gothic"/>
                <a:sym typeface="Franklin Gothic"/>
              </a:rPr>
              <a:t>: BINARY BRAINS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10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sz="1100">
                <a:latin typeface="Franklin Gothic"/>
                <a:ea typeface="Franklin Gothic"/>
                <a:cs typeface="Franklin Gothic"/>
                <a:sym typeface="Franklin Gothic"/>
              </a:rPr>
              <a:t>: Rahul Patil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9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Name:KLS GOGTE INSTITUTE OF TECHNOLOGY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1602769" y="1575621"/>
            <a:ext cx="400429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26F79"/>
                </a:solidFill>
                <a:latin typeface="Arial"/>
                <a:ea typeface="Arial"/>
                <a:cs typeface="Arial"/>
                <a:sym typeface="Arial"/>
              </a:rPr>
              <a:t> Avalanche’ 24 Hackathon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326F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26F79"/>
                </a:solidFill>
                <a:latin typeface="Arial"/>
                <a:ea typeface="Arial"/>
                <a:cs typeface="Arial"/>
                <a:sym typeface="Arial"/>
              </a:rPr>
              <a:t>         Track: Alpha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217" y="82684"/>
            <a:ext cx="1475650" cy="149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4705" y="2602137"/>
            <a:ext cx="1279193" cy="107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964025" y="759425"/>
            <a:ext cx="55344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3" name="Google Shape;223;p2"/>
          <p:cNvSpPr txBox="1"/>
          <p:nvPr>
            <p:ph idx="1" type="body"/>
          </p:nvPr>
        </p:nvSpPr>
        <p:spPr>
          <a:xfrm>
            <a:off x="166425" y="2118475"/>
            <a:ext cx="6928500" cy="42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 Research Topic Generation &amp; Refinement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⮚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AI-Powered Topic Suggestion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Based on user inputs like research interests, keywords, or questions, the system can generate a list of potential research topics, helping the researcher select a promising direction.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⮚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Topic Refinement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Suggests ways to narrow down broad topics into more specific research questions based on current literature trends, gaps, and needs.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RPAS is an intelligent tool that acts as a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virtual research assistant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leveraging advanced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Natural Language Processing (NLP)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Machine Learning (ML)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technologies to help users in the key stages of academic research and paper writing. The system aims to: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Streamline the Research Process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Automating time-consuming tasks like literature review, data analysis, citation management, and writing improvement.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Improve Paper Quality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Offering suggestions for structuring, writing, and refining research papers to enhance clarity, coherence, and academic rigor.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Facilitate Collaboration and Publishing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Simplifying the collaboration between authors and aiding in selecting appropriate journals for publication and preparing the paper for submission.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4" name="Google Shape;224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"/>
          <p:cNvSpPr/>
          <p:nvPr>
            <p:ph idx="2" type="pic"/>
          </p:nvPr>
        </p:nvSpPr>
        <p:spPr>
          <a:xfrm>
            <a:off x="7320075" y="217361"/>
            <a:ext cx="4689000" cy="345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ARTIFICIAL INTELLIGENCE</a:t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NATURAL LANGUAGE PROCESSING AND ML</a:t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ETHICAL HACKING</a:t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33" name="Google Shape;233;p3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34" name="Google Shape;234;p3"/>
          <p:cNvSpPr txBox="1"/>
          <p:nvPr>
            <p:ph idx="1" type="body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6248399" y="2656903"/>
            <a:ext cx="4838700" cy="39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42" name="Google Shape;242;p4"/>
          <p:cNvSpPr txBox="1"/>
          <p:nvPr>
            <p:ph idx="1" type="body"/>
          </p:nvPr>
        </p:nvSpPr>
        <p:spPr>
          <a:xfrm>
            <a:off x="866010" y="2285999"/>
            <a:ext cx="11145000" cy="4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>
                <a:solidFill>
                  <a:srgbClr val="5D7C3F"/>
                </a:solidFill>
              </a:rPr>
              <a:t>Team Leader Name:  RAHUL PATIl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Branch:  Btech		Stream : CSE 	                     Year: III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>
                <a:solidFill>
                  <a:srgbClr val="5D7C3F"/>
                </a:solidFill>
              </a:rPr>
              <a:t>Team Member 1 Name: SAMMED CHOUGULE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Branch :Btech		           Stream: CSE			Year :III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>
                <a:solidFill>
                  <a:srgbClr val="5D7C3F"/>
                </a:solidFill>
              </a:rPr>
              <a:t>Team Member 2 Name: AKHIL NAIKAR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Branch :Btech			Stream :CSE	                      Year :III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>
                <a:solidFill>
                  <a:srgbClr val="5D7C3F"/>
                </a:solidFill>
              </a:rPr>
              <a:t>Team Member 3 Name: SAGAR PATIL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Branch :Btech	                     Stream :CSE 	                      Year :III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t/>
            </a:r>
            <a:endParaRPr b="1" sz="1200">
              <a:solidFill>
                <a:srgbClr val="8041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8" name="Google Shape;248;p5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9" name="Google Shape;249;p5"/>
          <p:cNvSpPr txBox="1"/>
          <p:nvPr>
            <p:ph idx="1" type="body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github. No PPT, Word Doc or any other format will be supported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github.</a:t>
            </a:r>
            <a:endParaRPr/>
          </a:p>
        </p:txBody>
      </p:sp>
      <p:sp>
        <p:nvSpPr>
          <p:cNvPr id="250" name="Google Shape;25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