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-528" y="1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2E2D-5E36-4271-BEE4-74A002780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BE2F7-2896-4753-B918-121711A87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D0EE1-883A-4E80-AA69-31142675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CD91-665A-45A1-8E79-68C777DF8C12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F3F6F-625E-4D69-B225-505C500F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29460-8990-42B2-B06D-D0CF8294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AD19-4E58-424A-9073-37CF701F3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44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55B25-8B7B-46A1-AB4B-FA562180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05E69-1856-43FA-8B18-0AC3CFFAD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5DF6A-242F-4934-8B6E-94E1D29E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CD91-665A-45A1-8E79-68C777DF8C12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9AEFF-D005-463B-8E1C-DE25FE9A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93A98-7030-4BD0-AC6F-06B52DC2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AD19-4E58-424A-9073-37CF701F3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45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0291F4-352E-4185-90CB-5A07BA84D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F1C91-D206-45B5-8046-48DD96EE9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751AF-BB97-473C-83B4-1015D34C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CD91-665A-45A1-8E79-68C777DF8C12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57E1F-62F3-4BE0-AE79-80CF3E65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E332-3716-4F1A-9E40-C6D49CA1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AD19-4E58-424A-9073-37CF701F3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84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DCAF-21CC-424E-8FE4-B48A127BF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8B204-5FC6-4A76-8E5C-9D2B52E7A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CBF6E-888E-4969-BC69-3D76B70A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CD91-665A-45A1-8E79-68C777DF8C12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1EABD-B4E3-46D1-B9F4-9CDEF649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99165-FAC0-46CE-AD79-EE28351C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AD19-4E58-424A-9073-37CF701F3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35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FA38-C4F6-4ECC-B846-2EF0BC6A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6B841-81EC-4115-95CF-D831C45DF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A99D5-DA8D-48F6-8DF7-6C4669E7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CD91-665A-45A1-8E79-68C777DF8C12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2F279-CBD3-4484-9EE9-435CED31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6CF9F-688A-451F-B8F3-C7066A2B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AD19-4E58-424A-9073-37CF701F3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89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5D2C-873C-4262-AE9C-B255A478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389D2-1F3E-4E73-BB66-97DF04076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E8B3F-5CD9-4E5E-961E-4845ECB8F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33D9F-040E-4C46-BC1A-C5CB0A21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CD91-665A-45A1-8E79-68C777DF8C12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C531A-A69B-4354-886D-0CB09EA1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E0A5A-0952-4CE6-99FD-5B8F65D0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AD19-4E58-424A-9073-37CF701F3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79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7FA3-D7DC-4A94-9F74-57CEF935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085C2-7C4F-467C-B1EC-8A55CE22E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E460A-25E8-487A-A619-CD02EA0D3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310F0-5B2F-4646-B1AA-954070899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B50B5-0F95-49CA-B30D-D579CE02B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7C47A8-43B7-43FC-AA0B-A7412C5B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CD91-665A-45A1-8E79-68C777DF8C12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DCE3CE-6D83-4E2E-9A7C-9E606AC0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EF6BA6-6038-4C95-9323-7F5090C0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AD19-4E58-424A-9073-37CF701F3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05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5FE-6209-4C7F-B9E9-6FA15332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4AF03-C459-4584-8F3B-A9D5F387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CD91-665A-45A1-8E79-68C777DF8C12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8DBBA-9531-4941-ACA1-F7616B85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ED5D4-387A-4EC6-A207-C2B347D6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AD19-4E58-424A-9073-37CF701F3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32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4D1E5-A0B8-460E-A514-4C871567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CD91-665A-45A1-8E79-68C777DF8C12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5380DF-A6C5-445D-8E78-511991A1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702F5-6E86-48A1-A8D8-6D4280F0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AD19-4E58-424A-9073-37CF701F3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18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4480-921A-42E7-AE21-A1F26B93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6060-272F-4A09-8509-5E3AFEDBA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1021D-45FD-408A-9F72-2C09244BE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899BF-491B-4C9E-BF28-B2EB09E4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CD91-665A-45A1-8E79-68C777DF8C12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2105A-4EEB-4612-99AE-D6C14CB5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ED921-6628-4095-9FEB-B1962BE9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AD19-4E58-424A-9073-37CF701F3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62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1B40-BE95-42BF-8540-6C9B853E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45012-6A0A-4462-B6D4-A65D27155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CCCBC-913A-4ECC-B12D-3239ECFC9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31011-998E-4386-83FC-B94B8506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CD91-665A-45A1-8E79-68C777DF8C12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5A357-665B-48A7-B071-F954EEE9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DED80-2FF9-4EDA-A8F3-02284A43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AD19-4E58-424A-9073-37CF701F3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63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A5F995-9433-49E1-A66B-92E7AB55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637C7-899A-46BD-A886-6869034D9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23954-BBDC-42DE-BB0B-8253DDDA4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3CD91-665A-45A1-8E79-68C777DF8C12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046AA-D1FD-409C-8F33-73806BEA5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650FB-A0EA-4CD0-8869-49596EA53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2AD19-4E58-424A-9073-37CF701F3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85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38D64CDE-8E0C-4D53-A799-8F056139FC92}"/>
              </a:ext>
            </a:extLst>
          </p:cNvPr>
          <p:cNvGrpSpPr/>
          <p:nvPr/>
        </p:nvGrpSpPr>
        <p:grpSpPr>
          <a:xfrm rot="16200000">
            <a:off x="11596687" y="-8379487"/>
            <a:ext cx="7700710" cy="3540703"/>
            <a:chOff x="11549215" y="-89651"/>
            <a:chExt cx="7700710" cy="354070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2F177D6-1170-4C6C-BD50-8ABC85EF5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49215" y="-89651"/>
              <a:ext cx="7700710" cy="3540703"/>
            </a:xfrm>
            <a:prstGeom prst="rect">
              <a:avLst/>
            </a:prstGeom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3D71BBC-5B47-40BF-BE11-92FF8D5F2DE9}"/>
                </a:ext>
              </a:extLst>
            </p:cNvPr>
            <p:cNvGrpSpPr/>
            <p:nvPr/>
          </p:nvGrpSpPr>
          <p:grpSpPr>
            <a:xfrm rot="5400000">
              <a:off x="13342905" y="1091086"/>
              <a:ext cx="1349401" cy="918861"/>
              <a:chOff x="3939311" y="4535319"/>
              <a:chExt cx="1349401" cy="918861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6B84131-5104-4E8C-8D4C-75E4C4E827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39311" y="4535319"/>
                <a:ext cx="1067" cy="918861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3A3D6DE-608E-4259-8EEA-DFE068FB50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39312" y="4535319"/>
                <a:ext cx="13494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324DA7F-FBDD-4CA9-98D4-884911928462}"/>
              </a:ext>
            </a:extLst>
          </p:cNvPr>
          <p:cNvGrpSpPr/>
          <p:nvPr/>
        </p:nvGrpSpPr>
        <p:grpSpPr>
          <a:xfrm rot="5400000">
            <a:off x="1267286" y="-953025"/>
            <a:ext cx="5280203" cy="7518854"/>
            <a:chOff x="12672423" y="-10540065"/>
            <a:chExt cx="5280203" cy="7518854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149E642-3E29-4B9A-B0AA-DC4B1BF63AD7}"/>
                </a:ext>
              </a:extLst>
            </p:cNvPr>
            <p:cNvGrpSpPr/>
            <p:nvPr/>
          </p:nvGrpSpPr>
          <p:grpSpPr>
            <a:xfrm>
              <a:off x="12672423" y="-10540065"/>
              <a:ext cx="5280203" cy="7518854"/>
              <a:chOff x="12672423" y="-10540065"/>
              <a:chExt cx="5280203" cy="751885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3775CC7-CA29-438C-AF35-68E79403A8D5}"/>
                  </a:ext>
                </a:extLst>
              </p:cNvPr>
              <p:cNvGrpSpPr/>
              <p:nvPr/>
            </p:nvGrpSpPr>
            <p:grpSpPr>
              <a:xfrm>
                <a:off x="12672423" y="-10540065"/>
                <a:ext cx="5280203" cy="7518854"/>
                <a:chOff x="12672423" y="-10540065"/>
                <a:chExt cx="5280203" cy="7518854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2BF405EF-DE4F-415C-B798-121A12C8E01A}"/>
                    </a:ext>
                  </a:extLst>
                </p:cNvPr>
                <p:cNvGrpSpPr/>
                <p:nvPr/>
              </p:nvGrpSpPr>
              <p:grpSpPr>
                <a:xfrm>
                  <a:off x="12672423" y="-10540065"/>
                  <a:ext cx="5280203" cy="7518854"/>
                  <a:chOff x="12672423" y="-10540065"/>
                  <a:chExt cx="5280203" cy="7518854"/>
                </a:xfrm>
                <a:noFill/>
              </p:grpSpPr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C8DE6714-5A9C-48AC-A9D6-F685493C002F}"/>
                      </a:ext>
                    </a:extLst>
                  </p:cNvPr>
                  <p:cNvGrpSpPr/>
                  <p:nvPr/>
                </p:nvGrpSpPr>
                <p:grpSpPr>
                  <a:xfrm>
                    <a:off x="12672423" y="-10540065"/>
                    <a:ext cx="5280203" cy="7518854"/>
                    <a:chOff x="12672423" y="-10540065"/>
                    <a:chExt cx="5280203" cy="7518854"/>
                  </a:xfrm>
                  <a:grpFill/>
                </p:grpSpPr>
                <p:grpSp>
                  <p:nvGrpSpPr>
                    <p:cNvPr id="55" name="Group 54">
                      <a:extLst>
                        <a:ext uri="{FF2B5EF4-FFF2-40B4-BE49-F238E27FC236}">
                          <a16:creationId xmlns:a16="http://schemas.microsoft.com/office/drawing/2014/main" id="{BEC3167A-3C5D-44FF-A3EE-DF55CA4092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672423" y="-10540065"/>
                      <a:ext cx="5280203" cy="7518854"/>
                      <a:chOff x="12672423" y="-10540065"/>
                      <a:chExt cx="5280203" cy="7518854"/>
                    </a:xfrm>
                    <a:grpFill/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6D5FC15-0D93-4BFE-8CFC-E0BF24F477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672423" y="-10540065"/>
                        <a:ext cx="5280203" cy="7518854"/>
                        <a:chOff x="12672423" y="-10540065"/>
                        <a:chExt cx="5280203" cy="7518854"/>
                      </a:xfrm>
                      <a:grpFill/>
                    </p:grpSpPr>
                    <p:grpSp>
                      <p:nvGrpSpPr>
                        <p:cNvPr id="36" name="Group 35">
                          <a:extLst>
                            <a:ext uri="{FF2B5EF4-FFF2-40B4-BE49-F238E27FC236}">
                              <a16:creationId xmlns:a16="http://schemas.microsoft.com/office/drawing/2014/main" id="{33E2FC8A-A1A4-470B-B3B7-DCA57D92FEE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672423" y="-10540065"/>
                          <a:ext cx="5280203" cy="7488820"/>
                          <a:chOff x="5981519" y="-315410"/>
                          <a:chExt cx="5280203" cy="7488820"/>
                        </a:xfrm>
                        <a:grpFill/>
                      </p:grpSpPr>
                      <p:pic>
                        <p:nvPicPr>
                          <p:cNvPr id="25" name="Picture 24">
                            <a:extLst>
                              <a:ext uri="{FF2B5EF4-FFF2-40B4-BE49-F238E27FC236}">
                                <a16:creationId xmlns:a16="http://schemas.microsoft.com/office/drawing/2014/main" id="{5DC562BC-6FB1-4295-B176-3EDBE1C65B3B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 rot="16200000">
                            <a:off x="4877211" y="788898"/>
                            <a:ext cx="7488820" cy="5280203"/>
                          </a:xfrm>
                          <a:prstGeom prst="rect">
                            <a:avLst/>
                          </a:prstGeom>
                          <a:grpFill/>
                        </p:spPr>
                      </p:pic>
                      <p:grpSp>
                        <p:nvGrpSpPr>
                          <p:cNvPr id="26" name="Group 25">
                            <a:extLst>
                              <a:ext uri="{FF2B5EF4-FFF2-40B4-BE49-F238E27FC236}">
                                <a16:creationId xmlns:a16="http://schemas.microsoft.com/office/drawing/2014/main" id="{96A37501-7BB5-4D1F-8422-1492026C66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954765" y="4538035"/>
                            <a:ext cx="1349401" cy="918861"/>
                            <a:chOff x="3939311" y="4535319"/>
                            <a:chExt cx="1349401" cy="918861"/>
                          </a:xfrm>
                          <a:grpFill/>
                        </p:grpSpPr>
                        <p:cxnSp>
                          <p:nvCxnSpPr>
                            <p:cNvPr id="27" name="Straight Connector 26">
                              <a:extLst>
                                <a:ext uri="{FF2B5EF4-FFF2-40B4-BE49-F238E27FC236}">
                                  <a16:creationId xmlns:a16="http://schemas.microsoft.com/office/drawing/2014/main" id="{ADE7BEFB-8A76-43F8-B285-B2B11557FBA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 flipV="1">
                              <a:off x="3939311" y="4535319"/>
                              <a:ext cx="1067" cy="918861"/>
                            </a:xfrm>
                            <a:prstGeom prst="line">
                              <a:avLst/>
                            </a:prstGeom>
                            <a:grpFill/>
                            <a:ln w="25400">
                              <a:solidFill>
                                <a:srgbClr val="FF0000"/>
                              </a:solidFill>
                              <a:prstDash val="soli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8" name="Straight Connector 27">
                              <a:extLst>
                                <a:ext uri="{FF2B5EF4-FFF2-40B4-BE49-F238E27FC236}">
                                  <a16:creationId xmlns:a16="http://schemas.microsoft.com/office/drawing/2014/main" id="{A0431F6E-51B1-496B-AC5D-435795921D05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3939312" y="4535319"/>
                              <a:ext cx="1349400" cy="0"/>
                            </a:xfrm>
                            <a:prstGeom prst="line">
                              <a:avLst/>
                            </a:prstGeom>
                            <a:grpFill/>
                            <a:ln w="25400">
                              <a:solidFill>
                                <a:srgbClr val="FF0000"/>
                              </a:solidFill>
                              <a:prstDash val="soli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52" name="Freeform: Shape 51">
                          <a:extLst>
                            <a:ext uri="{FF2B5EF4-FFF2-40B4-BE49-F238E27FC236}">
                              <a16:creationId xmlns:a16="http://schemas.microsoft.com/office/drawing/2014/main" id="{B21DDFFC-D6FF-41CC-BF49-BA7485387F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065829" y="-4114800"/>
                          <a:ext cx="810919" cy="1093589"/>
                        </a:xfrm>
                        <a:custGeom>
                          <a:avLst/>
                          <a:gdLst>
                            <a:gd name="connsiteX0" fmla="*/ 0 w 810919"/>
                            <a:gd name="connsiteY0" fmla="*/ 0 h 1093589"/>
                            <a:gd name="connsiteX1" fmla="*/ 24190 w 810919"/>
                            <a:gd name="connsiteY1" fmla="*/ 292705 h 1093589"/>
                            <a:gd name="connsiteX2" fmla="*/ 45961 w 810919"/>
                            <a:gd name="connsiteY2" fmla="*/ 621695 h 1093589"/>
                            <a:gd name="connsiteX3" fmla="*/ 72571 w 810919"/>
                            <a:gd name="connsiteY3" fmla="*/ 916819 h 1093589"/>
                            <a:gd name="connsiteX4" fmla="*/ 84666 w 810919"/>
                            <a:gd name="connsiteY4" fmla="*/ 1018419 h 1093589"/>
                            <a:gd name="connsiteX5" fmla="*/ 94342 w 810919"/>
                            <a:gd name="connsiteY5" fmla="*/ 1042610 h 1093589"/>
                            <a:gd name="connsiteX6" fmla="*/ 111276 w 810919"/>
                            <a:gd name="connsiteY6" fmla="*/ 1061962 h 1093589"/>
                            <a:gd name="connsiteX7" fmla="*/ 128209 w 810919"/>
                            <a:gd name="connsiteY7" fmla="*/ 1081314 h 1093589"/>
                            <a:gd name="connsiteX8" fmla="*/ 154819 w 810919"/>
                            <a:gd name="connsiteY8" fmla="*/ 1090990 h 1093589"/>
                            <a:gd name="connsiteX9" fmla="*/ 183847 w 810919"/>
                            <a:gd name="connsiteY9" fmla="*/ 1093410 h 1093589"/>
                            <a:gd name="connsiteX10" fmla="*/ 224971 w 810919"/>
                            <a:gd name="connsiteY10" fmla="*/ 1093410 h 1093589"/>
                            <a:gd name="connsiteX11" fmla="*/ 270933 w 810919"/>
                            <a:gd name="connsiteY11" fmla="*/ 1093410 h 1093589"/>
                            <a:gd name="connsiteX12" fmla="*/ 316895 w 810919"/>
                            <a:gd name="connsiteY12" fmla="*/ 1090990 h 1093589"/>
                            <a:gd name="connsiteX13" fmla="*/ 377371 w 810919"/>
                            <a:gd name="connsiteY13" fmla="*/ 1076476 h 1093589"/>
                            <a:gd name="connsiteX14" fmla="*/ 466876 w 810919"/>
                            <a:gd name="connsiteY14" fmla="*/ 1045029 h 1093589"/>
                            <a:gd name="connsiteX15" fmla="*/ 534609 w 810919"/>
                            <a:gd name="connsiteY15" fmla="*/ 1003905 h 1093589"/>
                            <a:gd name="connsiteX16" fmla="*/ 641047 w 810919"/>
                            <a:gd name="connsiteY16" fmla="*/ 914400 h 1093589"/>
                            <a:gd name="connsiteX17" fmla="*/ 708781 w 810919"/>
                            <a:gd name="connsiteY17" fmla="*/ 827314 h 1093589"/>
                            <a:gd name="connsiteX18" fmla="*/ 769257 w 810919"/>
                            <a:gd name="connsiteY18" fmla="*/ 708781 h 1093589"/>
                            <a:gd name="connsiteX19" fmla="*/ 807961 w 810919"/>
                            <a:gd name="connsiteY19" fmla="*/ 595086 h 1093589"/>
                            <a:gd name="connsiteX20" fmla="*/ 807961 w 810919"/>
                            <a:gd name="connsiteY20" fmla="*/ 493486 h 1093589"/>
                            <a:gd name="connsiteX21" fmla="*/ 805542 w 810919"/>
                            <a:gd name="connsiteY21" fmla="*/ 360438 h 1093589"/>
                            <a:gd name="connsiteX22" fmla="*/ 805542 w 810919"/>
                            <a:gd name="connsiteY22" fmla="*/ 283029 h 1093589"/>
                            <a:gd name="connsiteX23" fmla="*/ 800704 w 810919"/>
                            <a:gd name="connsiteY23" fmla="*/ 234648 h 10935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</a:cxnLst>
                          <a:rect l="l" t="t" r="r" b="b"/>
                          <a:pathLst>
                            <a:path w="810919" h="1093589">
                              <a:moveTo>
                                <a:pt x="0" y="0"/>
                              </a:moveTo>
                              <a:cubicBezTo>
                                <a:pt x="8265" y="94544"/>
                                <a:pt x="16530" y="189089"/>
                                <a:pt x="24190" y="292705"/>
                              </a:cubicBezTo>
                              <a:cubicBezTo>
                                <a:pt x="31850" y="396321"/>
                                <a:pt x="37898" y="517676"/>
                                <a:pt x="45961" y="621695"/>
                              </a:cubicBezTo>
                              <a:cubicBezTo>
                                <a:pt x="54024" y="725714"/>
                                <a:pt x="66120" y="850698"/>
                                <a:pt x="72571" y="916819"/>
                              </a:cubicBezTo>
                              <a:cubicBezTo>
                                <a:pt x="79022" y="982940"/>
                                <a:pt x="81038" y="997454"/>
                                <a:pt x="84666" y="1018419"/>
                              </a:cubicBezTo>
                              <a:cubicBezTo>
                                <a:pt x="88295" y="1039384"/>
                                <a:pt x="89907" y="1035353"/>
                                <a:pt x="94342" y="1042610"/>
                              </a:cubicBezTo>
                              <a:cubicBezTo>
                                <a:pt x="98777" y="1049867"/>
                                <a:pt x="111276" y="1061962"/>
                                <a:pt x="111276" y="1061962"/>
                              </a:cubicBezTo>
                              <a:cubicBezTo>
                                <a:pt x="116920" y="1068413"/>
                                <a:pt x="120952" y="1076476"/>
                                <a:pt x="128209" y="1081314"/>
                              </a:cubicBezTo>
                              <a:cubicBezTo>
                                <a:pt x="135466" y="1086152"/>
                                <a:pt x="145546" y="1088974"/>
                                <a:pt x="154819" y="1090990"/>
                              </a:cubicBezTo>
                              <a:cubicBezTo>
                                <a:pt x="164092" y="1093006"/>
                                <a:pt x="172155" y="1093007"/>
                                <a:pt x="183847" y="1093410"/>
                              </a:cubicBezTo>
                              <a:cubicBezTo>
                                <a:pt x="195539" y="1093813"/>
                                <a:pt x="224971" y="1093410"/>
                                <a:pt x="224971" y="1093410"/>
                              </a:cubicBezTo>
                              <a:cubicBezTo>
                                <a:pt x="239485" y="1093410"/>
                                <a:pt x="255612" y="1093813"/>
                                <a:pt x="270933" y="1093410"/>
                              </a:cubicBezTo>
                              <a:cubicBezTo>
                                <a:pt x="286254" y="1093007"/>
                                <a:pt x="299155" y="1093812"/>
                                <a:pt x="316895" y="1090990"/>
                              </a:cubicBezTo>
                              <a:cubicBezTo>
                                <a:pt x="334635" y="1088168"/>
                                <a:pt x="352374" y="1084136"/>
                                <a:pt x="377371" y="1076476"/>
                              </a:cubicBezTo>
                              <a:cubicBezTo>
                                <a:pt x="402368" y="1068816"/>
                                <a:pt x="440670" y="1057124"/>
                                <a:pt x="466876" y="1045029"/>
                              </a:cubicBezTo>
                              <a:cubicBezTo>
                                <a:pt x="493082" y="1032934"/>
                                <a:pt x="505581" y="1025676"/>
                                <a:pt x="534609" y="1003905"/>
                              </a:cubicBezTo>
                              <a:cubicBezTo>
                                <a:pt x="563637" y="982134"/>
                                <a:pt x="612019" y="943832"/>
                                <a:pt x="641047" y="914400"/>
                              </a:cubicBezTo>
                              <a:cubicBezTo>
                                <a:pt x="670075" y="884968"/>
                                <a:pt x="687413" y="861584"/>
                                <a:pt x="708781" y="827314"/>
                              </a:cubicBezTo>
                              <a:cubicBezTo>
                                <a:pt x="730149" y="793044"/>
                                <a:pt x="752727" y="747486"/>
                                <a:pt x="769257" y="708781"/>
                              </a:cubicBezTo>
                              <a:cubicBezTo>
                                <a:pt x="785787" y="670076"/>
                                <a:pt x="801510" y="630968"/>
                                <a:pt x="807961" y="595086"/>
                              </a:cubicBezTo>
                              <a:cubicBezTo>
                                <a:pt x="814412" y="559204"/>
                                <a:pt x="808364" y="532594"/>
                                <a:pt x="807961" y="493486"/>
                              </a:cubicBezTo>
                              <a:cubicBezTo>
                                <a:pt x="807558" y="454378"/>
                                <a:pt x="805945" y="395514"/>
                                <a:pt x="805542" y="360438"/>
                              </a:cubicBezTo>
                              <a:cubicBezTo>
                                <a:pt x="805139" y="325362"/>
                                <a:pt x="806348" y="303994"/>
                                <a:pt x="805542" y="283029"/>
                              </a:cubicBezTo>
                              <a:cubicBezTo>
                                <a:pt x="804736" y="262064"/>
                                <a:pt x="802720" y="248356"/>
                                <a:pt x="800704" y="234648"/>
                              </a:cubicBezTo>
                            </a:path>
                          </a:pathLst>
                        </a:cu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</p:grpSp>
                  <p:sp>
                    <p:nvSpPr>
                      <p:cNvPr id="54" name="Freeform: Shape 53">
                        <a:extLst>
                          <a:ext uri="{FF2B5EF4-FFF2-40B4-BE49-F238E27FC236}">
                            <a16:creationId xmlns:a16="http://schemas.microsoft.com/office/drawing/2014/main" id="{D087736B-B6C2-4C7F-8330-EEF9691A17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895768" y="-8913801"/>
                        <a:ext cx="186668" cy="2183689"/>
                      </a:xfrm>
                      <a:custGeom>
                        <a:avLst/>
                        <a:gdLst>
                          <a:gd name="connsiteX0" fmla="*/ 0 w 186668"/>
                          <a:gd name="connsiteY0" fmla="*/ 0 h 2183689"/>
                          <a:gd name="connsiteX1" fmla="*/ 92719 w 186668"/>
                          <a:gd name="connsiteY1" fmla="*/ 86324 h 2183689"/>
                          <a:gd name="connsiteX2" fmla="*/ 143874 w 186668"/>
                          <a:gd name="connsiteY2" fmla="*/ 153465 h 2183689"/>
                          <a:gd name="connsiteX3" fmla="*/ 163057 w 186668"/>
                          <a:gd name="connsiteY3" fmla="*/ 211015 h 2183689"/>
                          <a:gd name="connsiteX4" fmla="*/ 179043 w 186668"/>
                          <a:gd name="connsiteY4" fmla="*/ 262170 h 2183689"/>
                          <a:gd name="connsiteX5" fmla="*/ 185438 w 186668"/>
                          <a:gd name="connsiteY5" fmla="*/ 322917 h 2183689"/>
                          <a:gd name="connsiteX6" fmla="*/ 185438 w 186668"/>
                          <a:gd name="connsiteY6" fmla="*/ 409242 h 2183689"/>
                          <a:gd name="connsiteX7" fmla="*/ 172649 w 186668"/>
                          <a:gd name="connsiteY7" fmla="*/ 514749 h 2183689"/>
                          <a:gd name="connsiteX8" fmla="*/ 156663 w 186668"/>
                          <a:gd name="connsiteY8" fmla="*/ 690595 h 2183689"/>
                          <a:gd name="connsiteX9" fmla="*/ 131085 w 186668"/>
                          <a:gd name="connsiteY9" fmla="*/ 920794 h 2183689"/>
                          <a:gd name="connsiteX10" fmla="*/ 111902 w 186668"/>
                          <a:gd name="connsiteY10" fmla="*/ 1163781 h 2183689"/>
                          <a:gd name="connsiteX11" fmla="*/ 89522 w 186668"/>
                          <a:gd name="connsiteY11" fmla="*/ 1349219 h 2183689"/>
                          <a:gd name="connsiteX12" fmla="*/ 67141 w 186668"/>
                          <a:gd name="connsiteY12" fmla="*/ 1585812 h 2183689"/>
                          <a:gd name="connsiteX13" fmla="*/ 35169 w 186668"/>
                          <a:gd name="connsiteY13" fmla="*/ 1841588 h 2183689"/>
                          <a:gd name="connsiteX14" fmla="*/ 15986 w 186668"/>
                          <a:gd name="connsiteY14" fmla="*/ 2055801 h 2183689"/>
                          <a:gd name="connsiteX15" fmla="*/ 6394 w 186668"/>
                          <a:gd name="connsiteY15" fmla="*/ 2183689 h 218368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186668" h="2183689">
                            <a:moveTo>
                              <a:pt x="0" y="0"/>
                            </a:moveTo>
                            <a:cubicBezTo>
                              <a:pt x="34370" y="30373"/>
                              <a:pt x="68740" y="60747"/>
                              <a:pt x="92719" y="86324"/>
                            </a:cubicBezTo>
                            <a:cubicBezTo>
                              <a:pt x="116698" y="111901"/>
                              <a:pt x="132151" y="132683"/>
                              <a:pt x="143874" y="153465"/>
                            </a:cubicBezTo>
                            <a:cubicBezTo>
                              <a:pt x="155597" y="174247"/>
                              <a:pt x="157196" y="192898"/>
                              <a:pt x="163057" y="211015"/>
                            </a:cubicBezTo>
                            <a:cubicBezTo>
                              <a:pt x="168918" y="229132"/>
                              <a:pt x="175313" y="243520"/>
                              <a:pt x="179043" y="262170"/>
                            </a:cubicBezTo>
                            <a:cubicBezTo>
                              <a:pt x="182773" y="280820"/>
                              <a:pt x="184372" y="298405"/>
                              <a:pt x="185438" y="322917"/>
                            </a:cubicBezTo>
                            <a:cubicBezTo>
                              <a:pt x="186504" y="347429"/>
                              <a:pt x="187569" y="377270"/>
                              <a:pt x="185438" y="409242"/>
                            </a:cubicBezTo>
                            <a:cubicBezTo>
                              <a:pt x="183307" y="441214"/>
                              <a:pt x="177445" y="467857"/>
                              <a:pt x="172649" y="514749"/>
                            </a:cubicBezTo>
                            <a:cubicBezTo>
                              <a:pt x="167853" y="561641"/>
                              <a:pt x="163590" y="622921"/>
                              <a:pt x="156663" y="690595"/>
                            </a:cubicBezTo>
                            <a:cubicBezTo>
                              <a:pt x="149736" y="758269"/>
                              <a:pt x="138545" y="841930"/>
                              <a:pt x="131085" y="920794"/>
                            </a:cubicBezTo>
                            <a:cubicBezTo>
                              <a:pt x="123625" y="999658"/>
                              <a:pt x="118829" y="1092377"/>
                              <a:pt x="111902" y="1163781"/>
                            </a:cubicBezTo>
                            <a:cubicBezTo>
                              <a:pt x="104975" y="1235185"/>
                              <a:pt x="96982" y="1278881"/>
                              <a:pt x="89522" y="1349219"/>
                            </a:cubicBezTo>
                            <a:cubicBezTo>
                              <a:pt x="82062" y="1419557"/>
                              <a:pt x="76200" y="1503750"/>
                              <a:pt x="67141" y="1585812"/>
                            </a:cubicBezTo>
                            <a:cubicBezTo>
                              <a:pt x="58082" y="1667874"/>
                              <a:pt x="43695" y="1763257"/>
                              <a:pt x="35169" y="1841588"/>
                            </a:cubicBezTo>
                            <a:cubicBezTo>
                              <a:pt x="26643" y="1919919"/>
                              <a:pt x="20782" y="1998784"/>
                              <a:pt x="15986" y="2055801"/>
                            </a:cubicBezTo>
                            <a:cubicBezTo>
                              <a:pt x="11190" y="2112818"/>
                              <a:pt x="8792" y="2148253"/>
                              <a:pt x="6394" y="2183689"/>
                            </a:cubicBezTo>
                          </a:path>
                        </a:pathLst>
                      </a:cu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59" name="Freeform: Shape 58">
                      <a:extLst>
                        <a:ext uri="{FF2B5EF4-FFF2-40B4-BE49-F238E27FC236}">
                          <a16:creationId xmlns:a16="http://schemas.microsoft.com/office/drawing/2014/main" id="{53B2579E-9205-4952-8388-E15C111F61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44662" y="-10400882"/>
                      <a:ext cx="1925561" cy="1537209"/>
                    </a:xfrm>
                    <a:custGeom>
                      <a:avLst/>
                      <a:gdLst>
                        <a:gd name="connsiteX0" fmla="*/ 1302891 w 1925561"/>
                        <a:gd name="connsiteY0" fmla="*/ 1537209 h 1537209"/>
                        <a:gd name="connsiteX1" fmla="*/ 1089309 w 1925561"/>
                        <a:gd name="connsiteY1" fmla="*/ 1443767 h 1537209"/>
                        <a:gd name="connsiteX2" fmla="*/ 778947 w 1925561"/>
                        <a:gd name="connsiteY2" fmla="*/ 1306940 h 1537209"/>
                        <a:gd name="connsiteX3" fmla="*/ 371805 w 1925561"/>
                        <a:gd name="connsiteY3" fmla="*/ 1130067 h 1537209"/>
                        <a:gd name="connsiteX4" fmla="*/ 74792 w 1925561"/>
                        <a:gd name="connsiteY4" fmla="*/ 1006590 h 1537209"/>
                        <a:gd name="connsiteX5" fmla="*/ 31408 w 1925561"/>
                        <a:gd name="connsiteY5" fmla="*/ 973218 h 1537209"/>
                        <a:gd name="connsiteX6" fmla="*/ 1373 w 1925561"/>
                        <a:gd name="connsiteY6" fmla="*/ 933171 h 1537209"/>
                        <a:gd name="connsiteX7" fmla="*/ 4710 w 1925561"/>
                        <a:gd name="connsiteY7" fmla="*/ 846403 h 1537209"/>
                        <a:gd name="connsiteX8" fmla="*/ 1373 w 1925561"/>
                        <a:gd name="connsiteY8" fmla="*/ 569413 h 1537209"/>
                        <a:gd name="connsiteX9" fmla="*/ 4710 w 1925561"/>
                        <a:gd name="connsiteY9" fmla="*/ 489320 h 1537209"/>
                        <a:gd name="connsiteX10" fmla="*/ 21396 w 1925561"/>
                        <a:gd name="connsiteY10" fmla="*/ 439262 h 1537209"/>
                        <a:gd name="connsiteX11" fmla="*/ 41420 w 1925561"/>
                        <a:gd name="connsiteY11" fmla="*/ 412564 h 1537209"/>
                        <a:gd name="connsiteX12" fmla="*/ 94815 w 1925561"/>
                        <a:gd name="connsiteY12" fmla="*/ 389203 h 1537209"/>
                        <a:gd name="connsiteX13" fmla="*/ 171572 w 1925561"/>
                        <a:gd name="connsiteY13" fmla="*/ 375854 h 1537209"/>
                        <a:gd name="connsiteX14" fmla="*/ 438550 w 1925561"/>
                        <a:gd name="connsiteY14" fmla="*/ 305773 h 1537209"/>
                        <a:gd name="connsiteX15" fmla="*/ 738900 w 1925561"/>
                        <a:gd name="connsiteY15" fmla="*/ 232354 h 1537209"/>
                        <a:gd name="connsiteX16" fmla="*/ 925785 w 1925561"/>
                        <a:gd name="connsiteY16" fmla="*/ 185632 h 1537209"/>
                        <a:gd name="connsiteX17" fmla="*/ 1182751 w 1925561"/>
                        <a:gd name="connsiteY17" fmla="*/ 122225 h 1537209"/>
                        <a:gd name="connsiteX18" fmla="*/ 1443055 w 1925561"/>
                        <a:gd name="connsiteY18" fmla="*/ 62155 h 1537209"/>
                        <a:gd name="connsiteX19" fmla="*/ 1613253 w 1925561"/>
                        <a:gd name="connsiteY19" fmla="*/ 18771 h 1537209"/>
                        <a:gd name="connsiteX20" fmla="*/ 1676661 w 1925561"/>
                        <a:gd name="connsiteY20" fmla="*/ 2085 h 1537209"/>
                        <a:gd name="connsiteX21" fmla="*/ 1740068 w 1925561"/>
                        <a:gd name="connsiteY21" fmla="*/ 2085 h 1537209"/>
                        <a:gd name="connsiteX22" fmla="*/ 1776777 w 1925561"/>
                        <a:gd name="connsiteY22" fmla="*/ 18771 h 1537209"/>
                        <a:gd name="connsiteX23" fmla="*/ 1796801 w 1925561"/>
                        <a:gd name="connsiteY23" fmla="*/ 42132 h 1537209"/>
                        <a:gd name="connsiteX24" fmla="*/ 1816824 w 1925561"/>
                        <a:gd name="connsiteY24" fmla="*/ 115551 h 1537209"/>
                        <a:gd name="connsiteX25" fmla="*/ 1830173 w 1925561"/>
                        <a:gd name="connsiteY25" fmla="*/ 188970 h 1537209"/>
                        <a:gd name="connsiteX26" fmla="*/ 1846859 w 1925561"/>
                        <a:gd name="connsiteY26" fmla="*/ 285749 h 1537209"/>
                        <a:gd name="connsiteX27" fmla="*/ 1866883 w 1925561"/>
                        <a:gd name="connsiteY27" fmla="*/ 395878 h 1537209"/>
                        <a:gd name="connsiteX28" fmla="*/ 1886906 w 1925561"/>
                        <a:gd name="connsiteY28" fmla="*/ 499332 h 1537209"/>
                        <a:gd name="connsiteX29" fmla="*/ 1906929 w 1925561"/>
                        <a:gd name="connsiteY29" fmla="*/ 619472 h 1537209"/>
                        <a:gd name="connsiteX30" fmla="*/ 1916941 w 1925561"/>
                        <a:gd name="connsiteY30" fmla="*/ 659518 h 1537209"/>
                        <a:gd name="connsiteX31" fmla="*/ 1923615 w 1925561"/>
                        <a:gd name="connsiteY31" fmla="*/ 696228 h 1537209"/>
                        <a:gd name="connsiteX32" fmla="*/ 1880231 w 1925561"/>
                        <a:gd name="connsiteY32" fmla="*/ 709577 h 1537209"/>
                        <a:gd name="connsiteX33" fmla="*/ 1720045 w 1925561"/>
                        <a:gd name="connsiteY33" fmla="*/ 709577 h 1537209"/>
                        <a:gd name="connsiteX34" fmla="*/ 1396334 w 1925561"/>
                        <a:gd name="connsiteY34" fmla="*/ 709577 h 1537209"/>
                        <a:gd name="connsiteX35" fmla="*/ 1019227 w 1925561"/>
                        <a:gd name="connsiteY35" fmla="*/ 706240 h 1537209"/>
                        <a:gd name="connsiteX36" fmla="*/ 582050 w 1925561"/>
                        <a:gd name="connsiteY36" fmla="*/ 709577 h 1537209"/>
                        <a:gd name="connsiteX37" fmla="*/ 204944 w 1925561"/>
                        <a:gd name="connsiteY37" fmla="*/ 702902 h 1537209"/>
                        <a:gd name="connsiteX38" fmla="*/ 4710 w 1925561"/>
                        <a:gd name="connsiteY38" fmla="*/ 699565 h 15372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</a:cxnLst>
                      <a:rect l="l" t="t" r="r" b="b"/>
                      <a:pathLst>
                        <a:path w="1925561" h="1537209">
                          <a:moveTo>
                            <a:pt x="1302891" y="1537209"/>
                          </a:moveTo>
                          <a:lnTo>
                            <a:pt x="1089309" y="1443767"/>
                          </a:lnTo>
                          <a:lnTo>
                            <a:pt x="778947" y="1306940"/>
                          </a:lnTo>
                          <a:lnTo>
                            <a:pt x="371805" y="1130067"/>
                          </a:lnTo>
                          <a:cubicBezTo>
                            <a:pt x="254446" y="1080009"/>
                            <a:pt x="131525" y="1032731"/>
                            <a:pt x="74792" y="1006590"/>
                          </a:cubicBezTo>
                          <a:cubicBezTo>
                            <a:pt x="18059" y="980448"/>
                            <a:pt x="43644" y="985454"/>
                            <a:pt x="31408" y="973218"/>
                          </a:cubicBezTo>
                          <a:cubicBezTo>
                            <a:pt x="19172" y="960982"/>
                            <a:pt x="5823" y="954307"/>
                            <a:pt x="1373" y="933171"/>
                          </a:cubicBezTo>
                          <a:cubicBezTo>
                            <a:pt x="-3077" y="912035"/>
                            <a:pt x="4710" y="907029"/>
                            <a:pt x="4710" y="846403"/>
                          </a:cubicBezTo>
                          <a:cubicBezTo>
                            <a:pt x="4710" y="785777"/>
                            <a:pt x="1373" y="628927"/>
                            <a:pt x="1373" y="569413"/>
                          </a:cubicBezTo>
                          <a:cubicBezTo>
                            <a:pt x="1373" y="509899"/>
                            <a:pt x="1373" y="511012"/>
                            <a:pt x="4710" y="489320"/>
                          </a:cubicBezTo>
                          <a:cubicBezTo>
                            <a:pt x="8047" y="467628"/>
                            <a:pt x="15278" y="452055"/>
                            <a:pt x="21396" y="439262"/>
                          </a:cubicBezTo>
                          <a:cubicBezTo>
                            <a:pt x="27514" y="426469"/>
                            <a:pt x="29183" y="420907"/>
                            <a:pt x="41420" y="412564"/>
                          </a:cubicBezTo>
                          <a:cubicBezTo>
                            <a:pt x="53656" y="404221"/>
                            <a:pt x="73123" y="395321"/>
                            <a:pt x="94815" y="389203"/>
                          </a:cubicBezTo>
                          <a:cubicBezTo>
                            <a:pt x="116507" y="383085"/>
                            <a:pt x="114283" y="389759"/>
                            <a:pt x="171572" y="375854"/>
                          </a:cubicBezTo>
                          <a:cubicBezTo>
                            <a:pt x="228861" y="361949"/>
                            <a:pt x="438550" y="305773"/>
                            <a:pt x="438550" y="305773"/>
                          </a:cubicBezTo>
                          <a:lnTo>
                            <a:pt x="738900" y="232354"/>
                          </a:lnTo>
                          <a:lnTo>
                            <a:pt x="925785" y="185632"/>
                          </a:lnTo>
                          <a:lnTo>
                            <a:pt x="1182751" y="122225"/>
                          </a:lnTo>
                          <a:lnTo>
                            <a:pt x="1443055" y="62155"/>
                          </a:lnTo>
                          <a:cubicBezTo>
                            <a:pt x="1514805" y="44913"/>
                            <a:pt x="1613253" y="18771"/>
                            <a:pt x="1613253" y="18771"/>
                          </a:cubicBezTo>
                          <a:cubicBezTo>
                            <a:pt x="1652187" y="8759"/>
                            <a:pt x="1655525" y="4866"/>
                            <a:pt x="1676661" y="2085"/>
                          </a:cubicBezTo>
                          <a:cubicBezTo>
                            <a:pt x="1697797" y="-696"/>
                            <a:pt x="1723382" y="-696"/>
                            <a:pt x="1740068" y="2085"/>
                          </a:cubicBezTo>
                          <a:cubicBezTo>
                            <a:pt x="1756754" y="4866"/>
                            <a:pt x="1767322" y="12097"/>
                            <a:pt x="1776777" y="18771"/>
                          </a:cubicBezTo>
                          <a:cubicBezTo>
                            <a:pt x="1786232" y="25445"/>
                            <a:pt x="1790127" y="26002"/>
                            <a:pt x="1796801" y="42132"/>
                          </a:cubicBezTo>
                          <a:cubicBezTo>
                            <a:pt x="1803475" y="58262"/>
                            <a:pt x="1811262" y="91078"/>
                            <a:pt x="1816824" y="115551"/>
                          </a:cubicBezTo>
                          <a:cubicBezTo>
                            <a:pt x="1822386" y="140024"/>
                            <a:pt x="1825167" y="160604"/>
                            <a:pt x="1830173" y="188970"/>
                          </a:cubicBezTo>
                          <a:cubicBezTo>
                            <a:pt x="1835179" y="217336"/>
                            <a:pt x="1840741" y="251264"/>
                            <a:pt x="1846859" y="285749"/>
                          </a:cubicBezTo>
                          <a:cubicBezTo>
                            <a:pt x="1852977" y="320234"/>
                            <a:pt x="1860209" y="360281"/>
                            <a:pt x="1866883" y="395878"/>
                          </a:cubicBezTo>
                          <a:cubicBezTo>
                            <a:pt x="1873557" y="431475"/>
                            <a:pt x="1880232" y="462066"/>
                            <a:pt x="1886906" y="499332"/>
                          </a:cubicBezTo>
                          <a:cubicBezTo>
                            <a:pt x="1893580" y="536598"/>
                            <a:pt x="1901923" y="592774"/>
                            <a:pt x="1906929" y="619472"/>
                          </a:cubicBezTo>
                          <a:cubicBezTo>
                            <a:pt x="1911935" y="646170"/>
                            <a:pt x="1914160" y="646725"/>
                            <a:pt x="1916941" y="659518"/>
                          </a:cubicBezTo>
                          <a:cubicBezTo>
                            <a:pt x="1919722" y="672311"/>
                            <a:pt x="1929733" y="687885"/>
                            <a:pt x="1923615" y="696228"/>
                          </a:cubicBezTo>
                          <a:cubicBezTo>
                            <a:pt x="1917497" y="704571"/>
                            <a:pt x="1914159" y="707352"/>
                            <a:pt x="1880231" y="709577"/>
                          </a:cubicBezTo>
                          <a:cubicBezTo>
                            <a:pt x="1846303" y="711802"/>
                            <a:pt x="1720045" y="709577"/>
                            <a:pt x="1720045" y="709577"/>
                          </a:cubicBezTo>
                          <a:lnTo>
                            <a:pt x="1396334" y="709577"/>
                          </a:lnTo>
                          <a:lnTo>
                            <a:pt x="1019227" y="706240"/>
                          </a:lnTo>
                          <a:lnTo>
                            <a:pt x="582050" y="709577"/>
                          </a:lnTo>
                          <a:cubicBezTo>
                            <a:pt x="446336" y="709021"/>
                            <a:pt x="204944" y="702902"/>
                            <a:pt x="204944" y="702902"/>
                          </a:cubicBezTo>
                          <a:lnTo>
                            <a:pt x="4710" y="699565"/>
                          </a:ln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B13E223F-ADCC-4FA9-95B8-2DDD5D0E1747}"/>
                      </a:ext>
                    </a:extLst>
                  </p:cNvPr>
                  <p:cNvCxnSpPr/>
                  <p:nvPr/>
                </p:nvCxnSpPr>
                <p:spPr>
                  <a:xfrm>
                    <a:off x="15118804" y="-10185928"/>
                    <a:ext cx="0" cy="1324117"/>
                  </a:xfrm>
                  <a:prstGeom prst="line">
                    <a:avLst/>
                  </a:prstGeom>
                  <a:grpFill/>
                  <a:ln w="127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3343C1CE-C975-4956-BE80-F5AD8BC98027}"/>
                    </a:ext>
                  </a:extLst>
                </p:cNvPr>
                <p:cNvSpPr/>
                <p:nvPr/>
              </p:nvSpPr>
              <p:spPr>
                <a:xfrm>
                  <a:off x="14512522" y="-6225114"/>
                  <a:ext cx="248180" cy="1462614"/>
                </a:xfrm>
                <a:custGeom>
                  <a:avLst/>
                  <a:gdLst>
                    <a:gd name="connsiteX0" fmla="*/ 129784 w 248180"/>
                    <a:gd name="connsiteY0" fmla="*/ 1462614 h 1462614"/>
                    <a:gd name="connsiteX1" fmla="*/ 63109 w 248180"/>
                    <a:gd name="connsiteY1" fmla="*/ 1374508 h 1462614"/>
                    <a:gd name="connsiteX2" fmla="*/ 29772 w 248180"/>
                    <a:gd name="connsiteY2" fmla="*/ 1288783 h 1462614"/>
                    <a:gd name="connsiteX3" fmla="*/ 3578 w 248180"/>
                    <a:gd name="connsiteY3" fmla="*/ 1122095 h 1462614"/>
                    <a:gd name="connsiteX4" fmla="*/ 3578 w 248180"/>
                    <a:gd name="connsiteY4" fmla="*/ 950645 h 1462614"/>
                    <a:gd name="connsiteX5" fmla="*/ 34534 w 248180"/>
                    <a:gd name="connsiteY5" fmla="*/ 719664 h 1462614"/>
                    <a:gd name="connsiteX6" fmla="*/ 94066 w 248180"/>
                    <a:gd name="connsiteY6" fmla="*/ 445820 h 1462614"/>
                    <a:gd name="connsiteX7" fmla="*/ 170266 w 248180"/>
                    <a:gd name="connsiteY7" fmla="*/ 219601 h 1462614"/>
                    <a:gd name="connsiteX8" fmla="*/ 217891 w 248180"/>
                    <a:gd name="connsiteY8" fmla="*/ 74345 h 1462614"/>
                    <a:gd name="connsiteX9" fmla="*/ 227416 w 248180"/>
                    <a:gd name="connsiteY9" fmla="*/ 48151 h 1462614"/>
                    <a:gd name="connsiteX10" fmla="*/ 236941 w 248180"/>
                    <a:gd name="connsiteY10" fmla="*/ 17195 h 1462614"/>
                    <a:gd name="connsiteX11" fmla="*/ 244084 w 248180"/>
                    <a:gd name="connsiteY11" fmla="*/ 526 h 1462614"/>
                    <a:gd name="connsiteX12" fmla="*/ 246466 w 248180"/>
                    <a:gd name="connsiteY12" fmla="*/ 36245 h 1462614"/>
                    <a:gd name="connsiteX13" fmla="*/ 217891 w 248180"/>
                    <a:gd name="connsiteY13" fmla="*/ 198170 h 1462614"/>
                    <a:gd name="connsiteX14" fmla="*/ 182172 w 248180"/>
                    <a:gd name="connsiteY14" fmla="*/ 429151 h 1462614"/>
                    <a:gd name="connsiteX15" fmla="*/ 172647 w 248180"/>
                    <a:gd name="connsiteY15" fmla="*/ 510114 h 1462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48180" h="1462614">
                      <a:moveTo>
                        <a:pt x="129784" y="1462614"/>
                      </a:moveTo>
                      <a:cubicBezTo>
                        <a:pt x="104781" y="1433047"/>
                        <a:pt x="79778" y="1403480"/>
                        <a:pt x="63109" y="1374508"/>
                      </a:cubicBezTo>
                      <a:cubicBezTo>
                        <a:pt x="46440" y="1345536"/>
                        <a:pt x="39694" y="1330852"/>
                        <a:pt x="29772" y="1288783"/>
                      </a:cubicBezTo>
                      <a:cubicBezTo>
                        <a:pt x="19850" y="1246714"/>
                        <a:pt x="7944" y="1178451"/>
                        <a:pt x="3578" y="1122095"/>
                      </a:cubicBezTo>
                      <a:cubicBezTo>
                        <a:pt x="-788" y="1065739"/>
                        <a:pt x="-1581" y="1017717"/>
                        <a:pt x="3578" y="950645"/>
                      </a:cubicBezTo>
                      <a:cubicBezTo>
                        <a:pt x="8737" y="883573"/>
                        <a:pt x="19453" y="803801"/>
                        <a:pt x="34534" y="719664"/>
                      </a:cubicBezTo>
                      <a:cubicBezTo>
                        <a:pt x="49615" y="635526"/>
                        <a:pt x="71444" y="529164"/>
                        <a:pt x="94066" y="445820"/>
                      </a:cubicBezTo>
                      <a:cubicBezTo>
                        <a:pt x="116688" y="362476"/>
                        <a:pt x="149629" y="281513"/>
                        <a:pt x="170266" y="219601"/>
                      </a:cubicBezTo>
                      <a:cubicBezTo>
                        <a:pt x="190903" y="157689"/>
                        <a:pt x="208366" y="102920"/>
                        <a:pt x="217891" y="74345"/>
                      </a:cubicBezTo>
                      <a:cubicBezTo>
                        <a:pt x="227416" y="45770"/>
                        <a:pt x="224241" y="57676"/>
                        <a:pt x="227416" y="48151"/>
                      </a:cubicBezTo>
                      <a:cubicBezTo>
                        <a:pt x="230591" y="38626"/>
                        <a:pt x="234163" y="25132"/>
                        <a:pt x="236941" y="17195"/>
                      </a:cubicBezTo>
                      <a:cubicBezTo>
                        <a:pt x="239719" y="9258"/>
                        <a:pt x="242497" y="-2649"/>
                        <a:pt x="244084" y="526"/>
                      </a:cubicBezTo>
                      <a:cubicBezTo>
                        <a:pt x="245671" y="3701"/>
                        <a:pt x="250831" y="3304"/>
                        <a:pt x="246466" y="36245"/>
                      </a:cubicBezTo>
                      <a:cubicBezTo>
                        <a:pt x="242101" y="69186"/>
                        <a:pt x="228607" y="132686"/>
                        <a:pt x="217891" y="198170"/>
                      </a:cubicBezTo>
                      <a:cubicBezTo>
                        <a:pt x="207175" y="263654"/>
                        <a:pt x="189713" y="377160"/>
                        <a:pt x="182172" y="429151"/>
                      </a:cubicBezTo>
                      <a:cubicBezTo>
                        <a:pt x="174631" y="481142"/>
                        <a:pt x="173639" y="495628"/>
                        <a:pt x="172647" y="510114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B72CFDA1-37F5-4AEC-B628-4D6305E26C14}"/>
                    </a:ext>
                  </a:extLst>
                </p:cNvPr>
                <p:cNvSpPr/>
                <p:nvPr/>
              </p:nvSpPr>
              <p:spPr>
                <a:xfrm>
                  <a:off x="14358721" y="-6188872"/>
                  <a:ext cx="336664" cy="1444885"/>
                </a:xfrm>
                <a:custGeom>
                  <a:avLst/>
                  <a:gdLst>
                    <a:gd name="connsiteX0" fmla="*/ 99102 w 336664"/>
                    <a:gd name="connsiteY0" fmla="*/ 1444295 h 1444885"/>
                    <a:gd name="connsiteX1" fmla="*/ 50162 w 336664"/>
                    <a:gd name="connsiteY1" fmla="*/ 1367022 h 1444885"/>
                    <a:gd name="connsiteX2" fmla="*/ 3798 w 336664"/>
                    <a:gd name="connsiteY2" fmla="*/ 1186718 h 1444885"/>
                    <a:gd name="connsiteX3" fmla="*/ 14102 w 336664"/>
                    <a:gd name="connsiteY3" fmla="*/ 908534 h 1444885"/>
                    <a:gd name="connsiteX4" fmla="*/ 104254 w 336664"/>
                    <a:gd name="connsiteY4" fmla="*/ 555653 h 1444885"/>
                    <a:gd name="connsiteX5" fmla="*/ 233042 w 336664"/>
                    <a:gd name="connsiteY5" fmla="*/ 231105 h 1444885"/>
                    <a:gd name="connsiteX6" fmla="*/ 279406 w 336664"/>
                    <a:gd name="connsiteY6" fmla="*/ 117771 h 1444885"/>
                    <a:gd name="connsiteX7" fmla="*/ 312891 w 336664"/>
                    <a:gd name="connsiteY7" fmla="*/ 48225 h 1444885"/>
                    <a:gd name="connsiteX8" fmla="*/ 328346 w 336664"/>
                    <a:gd name="connsiteY8" fmla="*/ 14740 h 1444885"/>
                    <a:gd name="connsiteX9" fmla="*/ 336073 w 336664"/>
                    <a:gd name="connsiteY9" fmla="*/ 7013 h 1444885"/>
                    <a:gd name="connsiteX10" fmla="*/ 312891 w 336664"/>
                    <a:gd name="connsiteY10" fmla="*/ 115195 h 1444885"/>
                    <a:gd name="connsiteX11" fmla="*/ 284558 w 336664"/>
                    <a:gd name="connsiteY11" fmla="*/ 243984 h 1444885"/>
                    <a:gd name="connsiteX12" fmla="*/ 263952 w 336664"/>
                    <a:gd name="connsiteY12" fmla="*/ 352167 h 1444885"/>
                    <a:gd name="connsiteX13" fmla="*/ 240770 w 336664"/>
                    <a:gd name="connsiteY13" fmla="*/ 537622 h 1444885"/>
                    <a:gd name="connsiteX14" fmla="*/ 220164 w 336664"/>
                    <a:gd name="connsiteY14" fmla="*/ 751412 h 1444885"/>
                    <a:gd name="connsiteX15" fmla="*/ 212436 w 336664"/>
                    <a:gd name="connsiteY15" fmla="*/ 965201 h 1444885"/>
                    <a:gd name="connsiteX16" fmla="*/ 194406 w 336664"/>
                    <a:gd name="connsiteY16" fmla="*/ 1163536 h 1444885"/>
                    <a:gd name="connsiteX17" fmla="*/ 184103 w 336664"/>
                    <a:gd name="connsiteY17" fmla="*/ 1312931 h 1444885"/>
                    <a:gd name="connsiteX18" fmla="*/ 160921 w 336664"/>
                    <a:gd name="connsiteY18" fmla="*/ 1397931 h 1444885"/>
                    <a:gd name="connsiteX19" fmla="*/ 99102 w 336664"/>
                    <a:gd name="connsiteY19" fmla="*/ 1444295 h 1444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36664" h="1444885">
                      <a:moveTo>
                        <a:pt x="99102" y="1444295"/>
                      </a:moveTo>
                      <a:cubicBezTo>
                        <a:pt x="80642" y="1439144"/>
                        <a:pt x="66046" y="1409951"/>
                        <a:pt x="50162" y="1367022"/>
                      </a:cubicBezTo>
                      <a:cubicBezTo>
                        <a:pt x="34278" y="1324092"/>
                        <a:pt x="9808" y="1263133"/>
                        <a:pt x="3798" y="1186718"/>
                      </a:cubicBezTo>
                      <a:cubicBezTo>
                        <a:pt x="-2212" y="1110303"/>
                        <a:pt x="-2641" y="1013711"/>
                        <a:pt x="14102" y="908534"/>
                      </a:cubicBezTo>
                      <a:cubicBezTo>
                        <a:pt x="30845" y="803357"/>
                        <a:pt x="67764" y="668558"/>
                        <a:pt x="104254" y="555653"/>
                      </a:cubicBezTo>
                      <a:cubicBezTo>
                        <a:pt x="140744" y="442748"/>
                        <a:pt x="203850" y="304085"/>
                        <a:pt x="233042" y="231105"/>
                      </a:cubicBezTo>
                      <a:cubicBezTo>
                        <a:pt x="262234" y="158125"/>
                        <a:pt x="266098" y="148251"/>
                        <a:pt x="279406" y="117771"/>
                      </a:cubicBezTo>
                      <a:cubicBezTo>
                        <a:pt x="292714" y="87291"/>
                        <a:pt x="304734" y="65397"/>
                        <a:pt x="312891" y="48225"/>
                      </a:cubicBezTo>
                      <a:cubicBezTo>
                        <a:pt x="321048" y="31053"/>
                        <a:pt x="328346" y="14740"/>
                        <a:pt x="328346" y="14740"/>
                      </a:cubicBezTo>
                      <a:cubicBezTo>
                        <a:pt x="332210" y="7871"/>
                        <a:pt x="338649" y="-9729"/>
                        <a:pt x="336073" y="7013"/>
                      </a:cubicBezTo>
                      <a:cubicBezTo>
                        <a:pt x="333497" y="23755"/>
                        <a:pt x="321477" y="75700"/>
                        <a:pt x="312891" y="115195"/>
                      </a:cubicBezTo>
                      <a:cubicBezTo>
                        <a:pt x="304305" y="154690"/>
                        <a:pt x="292714" y="204489"/>
                        <a:pt x="284558" y="243984"/>
                      </a:cubicBezTo>
                      <a:cubicBezTo>
                        <a:pt x="276402" y="283479"/>
                        <a:pt x="271250" y="303227"/>
                        <a:pt x="263952" y="352167"/>
                      </a:cubicBezTo>
                      <a:cubicBezTo>
                        <a:pt x="256654" y="401107"/>
                        <a:pt x="248068" y="471081"/>
                        <a:pt x="240770" y="537622"/>
                      </a:cubicBezTo>
                      <a:cubicBezTo>
                        <a:pt x="233472" y="604163"/>
                        <a:pt x="224886" y="680149"/>
                        <a:pt x="220164" y="751412"/>
                      </a:cubicBezTo>
                      <a:cubicBezTo>
                        <a:pt x="215442" y="822675"/>
                        <a:pt x="216729" y="896514"/>
                        <a:pt x="212436" y="965201"/>
                      </a:cubicBezTo>
                      <a:cubicBezTo>
                        <a:pt x="208143" y="1033888"/>
                        <a:pt x="199128" y="1105581"/>
                        <a:pt x="194406" y="1163536"/>
                      </a:cubicBezTo>
                      <a:cubicBezTo>
                        <a:pt x="189684" y="1221491"/>
                        <a:pt x="189684" y="1273865"/>
                        <a:pt x="184103" y="1312931"/>
                      </a:cubicBezTo>
                      <a:cubicBezTo>
                        <a:pt x="178522" y="1351997"/>
                        <a:pt x="174659" y="1376037"/>
                        <a:pt x="160921" y="1397931"/>
                      </a:cubicBezTo>
                      <a:cubicBezTo>
                        <a:pt x="147184" y="1419825"/>
                        <a:pt x="117562" y="1449446"/>
                        <a:pt x="99102" y="1444295"/>
                      </a:cubicBezTo>
                      <a:close/>
                    </a:path>
                  </a:pathLst>
                </a:custGeom>
                <a:no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28A731F-C06E-4D8F-B185-863171929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91559" y="-4902200"/>
                <a:ext cx="612421" cy="41402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87CDCBC-8036-419F-B129-3813F661AF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91559" y="-4488180"/>
                <a:ext cx="612421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A35574F-DE01-4110-B9A6-30BF20FE72BA}"/>
                  </a:ext>
                </a:extLst>
              </p:cNvPr>
              <p:cNvSpPr/>
              <p:nvPr/>
            </p:nvSpPr>
            <p:spPr>
              <a:xfrm>
                <a:off x="16289020" y="-4802408"/>
                <a:ext cx="594360" cy="608865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5EC0487-B396-40B2-9D9F-879987EC54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04897" y="-9975273"/>
              <a:ext cx="246303" cy="267855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4868F30-2BE3-498F-9E6C-F0DA4EDA7BF6}"/>
                </a:ext>
              </a:extLst>
            </p:cNvPr>
            <p:cNvSpPr/>
            <p:nvPr/>
          </p:nvSpPr>
          <p:spPr>
            <a:xfrm>
              <a:off x="15855757" y="-10076119"/>
              <a:ext cx="190885" cy="187796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25AD870-659F-4E35-9F5D-5BECD374F124}"/>
              </a:ext>
            </a:extLst>
          </p:cNvPr>
          <p:cNvGrpSpPr/>
          <p:nvPr/>
        </p:nvGrpSpPr>
        <p:grpSpPr>
          <a:xfrm>
            <a:off x="-5290090" y="-14825425"/>
            <a:ext cx="8239502" cy="15762579"/>
            <a:chOff x="-2410174" y="-14721580"/>
            <a:chExt cx="8239502" cy="15762579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6616496-A62A-4D57-8226-13C326602F11}"/>
                </a:ext>
              </a:extLst>
            </p:cNvPr>
            <p:cNvGrpSpPr/>
            <p:nvPr/>
          </p:nvGrpSpPr>
          <p:grpSpPr>
            <a:xfrm>
              <a:off x="-2410174" y="-14721580"/>
              <a:ext cx="8239502" cy="15762579"/>
              <a:chOff x="-21340" y="-14133752"/>
              <a:chExt cx="8239502" cy="15762579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232F0769-AD5F-40AC-BE2C-0C7B3FE2AD0E}"/>
                  </a:ext>
                </a:extLst>
              </p:cNvPr>
              <p:cNvGrpSpPr/>
              <p:nvPr/>
            </p:nvGrpSpPr>
            <p:grpSpPr>
              <a:xfrm rot="5400000">
                <a:off x="-3782879" y="-10372213"/>
                <a:ext cx="15762579" cy="8239502"/>
                <a:chOff x="14335249" y="-1660484"/>
                <a:chExt cx="15762579" cy="8239502"/>
              </a:xfrm>
            </p:grpSpPr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3A2398EB-1BB3-4CEC-A960-A37B58D347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4335249" y="-1660484"/>
                  <a:ext cx="15762579" cy="8239502"/>
                </a:xfrm>
                <a:prstGeom prst="rect">
                  <a:avLst/>
                </a:prstGeom>
              </p:spPr>
            </p:pic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79F617D8-6DD4-42BB-BE01-E2F07CE2BD08}"/>
                    </a:ext>
                  </a:extLst>
                </p:cNvPr>
                <p:cNvGrpSpPr/>
                <p:nvPr/>
              </p:nvGrpSpPr>
              <p:grpSpPr>
                <a:xfrm>
                  <a:off x="16467860" y="2993578"/>
                  <a:ext cx="11433600" cy="1541742"/>
                  <a:chOff x="16467860" y="2993578"/>
                  <a:chExt cx="11433600" cy="1541742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F6DD3403-25AD-4189-8ABC-069B5A38A31B}"/>
                      </a:ext>
                    </a:extLst>
                  </p:cNvPr>
                  <p:cNvGrpSpPr/>
                  <p:nvPr/>
                </p:nvGrpSpPr>
                <p:grpSpPr>
                  <a:xfrm>
                    <a:off x="16467860" y="2998120"/>
                    <a:ext cx="11433600" cy="1537200"/>
                    <a:chOff x="13825143" y="3429000"/>
                    <a:chExt cx="11433600" cy="1537200"/>
                  </a:xfrm>
                </p:grpSpPr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D84DAF76-AE9C-4577-8E8D-2393D494EC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3825143" y="3429000"/>
                      <a:ext cx="1067" cy="1537200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>
                      <a:extLst>
                        <a:ext uri="{FF2B5EF4-FFF2-40B4-BE49-F238E27FC236}">
                          <a16:creationId xmlns:a16="http://schemas.microsoft.com/office/drawing/2014/main" id="{DA48C95A-5BB0-4C80-8A88-5F1FC467143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825143" y="4966200"/>
                      <a:ext cx="11433600" cy="0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47670E6C-D009-4C99-AD73-13C853389C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7894598" y="2993578"/>
                    <a:ext cx="1067" cy="1537200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03B7A1BB-7232-4E49-812D-1B810CB68ABB}"/>
                  </a:ext>
                </a:extLst>
              </p:cNvPr>
              <p:cNvCxnSpPr/>
              <p:nvPr/>
            </p:nvCxnSpPr>
            <p:spPr>
              <a:xfrm>
                <a:off x="2063144" y="-6874018"/>
                <a:ext cx="0" cy="1187416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70D0113-40B4-41B4-AF88-3993EF9B65BF}"/>
                  </a:ext>
                </a:extLst>
              </p:cNvPr>
              <p:cNvCxnSpPr/>
              <p:nvPr/>
            </p:nvCxnSpPr>
            <p:spPr>
              <a:xfrm>
                <a:off x="2923175" y="-6878049"/>
                <a:ext cx="0" cy="1187416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3044E948-9899-4F25-8981-09103123AD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44" y="-5691921"/>
                <a:ext cx="860031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0C96BAA3-E17F-4354-A77B-C5635AB22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0128" y="-6871435"/>
                <a:ext cx="860031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842C0E0-F0D1-4C9C-A457-4878665422D0}"/>
                </a:ext>
              </a:extLst>
            </p:cNvPr>
            <p:cNvSpPr/>
            <p:nvPr/>
          </p:nvSpPr>
          <p:spPr>
            <a:xfrm>
              <a:off x="3538121" y="-8478442"/>
              <a:ext cx="1255551" cy="3212545"/>
            </a:xfrm>
            <a:custGeom>
              <a:avLst/>
              <a:gdLst>
                <a:gd name="connsiteX0" fmla="*/ 0 w 1255551"/>
                <a:gd name="connsiteY0" fmla="*/ 1597352 h 3212545"/>
                <a:gd name="connsiteX1" fmla="*/ 66908 w 1255551"/>
                <a:gd name="connsiteY1" fmla="*/ 1164684 h 3212545"/>
                <a:gd name="connsiteX2" fmla="*/ 191801 w 1255551"/>
                <a:gd name="connsiteY2" fmla="*/ 602663 h 3212545"/>
                <a:gd name="connsiteX3" fmla="*/ 263169 w 1255551"/>
                <a:gd name="connsiteY3" fmla="*/ 223521 h 3212545"/>
                <a:gd name="connsiteX4" fmla="*/ 298853 w 1255551"/>
                <a:gd name="connsiteY4" fmla="*/ 67404 h 3212545"/>
                <a:gd name="connsiteX5" fmla="*/ 343458 w 1255551"/>
                <a:gd name="connsiteY5" fmla="*/ 13879 h 3212545"/>
                <a:gd name="connsiteX6" fmla="*/ 410365 w 1255551"/>
                <a:gd name="connsiteY6" fmla="*/ 497 h 3212545"/>
                <a:gd name="connsiteX7" fmla="*/ 570943 w 1255551"/>
                <a:gd name="connsiteY7" fmla="*/ 4958 h 3212545"/>
                <a:gd name="connsiteX8" fmla="*/ 816270 w 1255551"/>
                <a:gd name="connsiteY8" fmla="*/ 4958 h 3212545"/>
                <a:gd name="connsiteX9" fmla="*/ 923321 w 1255551"/>
                <a:gd name="connsiteY9" fmla="*/ 497 h 3212545"/>
                <a:gd name="connsiteX10" fmla="*/ 981308 w 1255551"/>
                <a:gd name="connsiteY10" fmla="*/ 18339 h 3212545"/>
                <a:gd name="connsiteX11" fmla="*/ 1008071 w 1255551"/>
                <a:gd name="connsiteY11" fmla="*/ 49562 h 3212545"/>
                <a:gd name="connsiteX12" fmla="*/ 1034833 w 1255551"/>
                <a:gd name="connsiteY12" fmla="*/ 138772 h 3212545"/>
                <a:gd name="connsiteX13" fmla="*/ 1070517 w 1255551"/>
                <a:gd name="connsiteY13" fmla="*/ 285968 h 3212545"/>
                <a:gd name="connsiteX14" fmla="*/ 1124043 w 1255551"/>
                <a:gd name="connsiteY14" fmla="*/ 549137 h 3212545"/>
                <a:gd name="connsiteX15" fmla="*/ 1190951 w 1255551"/>
                <a:gd name="connsiteY15" fmla="*/ 767701 h 3212545"/>
                <a:gd name="connsiteX16" fmla="*/ 1231095 w 1255551"/>
                <a:gd name="connsiteY16" fmla="*/ 981804 h 3212545"/>
                <a:gd name="connsiteX17" fmla="*/ 1240016 w 1255551"/>
                <a:gd name="connsiteY17" fmla="*/ 1079935 h 3212545"/>
                <a:gd name="connsiteX18" fmla="*/ 1222174 w 1255551"/>
                <a:gd name="connsiteY18" fmla="*/ 1155763 h 3212545"/>
                <a:gd name="connsiteX19" fmla="*/ 1128504 w 1255551"/>
                <a:gd name="connsiteY19" fmla="*/ 1253894 h 3212545"/>
                <a:gd name="connsiteX20" fmla="*/ 874256 w 1255551"/>
                <a:gd name="connsiteY20" fmla="*/ 1436774 h 3212545"/>
                <a:gd name="connsiteX21" fmla="*/ 735981 w 1255551"/>
                <a:gd name="connsiteY21" fmla="*/ 1525984 h 3212545"/>
                <a:gd name="connsiteX22" fmla="*/ 691376 w 1255551"/>
                <a:gd name="connsiteY22" fmla="*/ 1552747 h 3212545"/>
                <a:gd name="connsiteX23" fmla="*/ 646771 w 1255551"/>
                <a:gd name="connsiteY23" fmla="*/ 1592891 h 3212545"/>
                <a:gd name="connsiteX24" fmla="*/ 646771 w 1255551"/>
                <a:gd name="connsiteY24" fmla="*/ 1619654 h 3212545"/>
                <a:gd name="connsiteX25" fmla="*/ 673534 w 1255551"/>
                <a:gd name="connsiteY25" fmla="*/ 1646417 h 3212545"/>
                <a:gd name="connsiteX26" fmla="*/ 727060 w 1255551"/>
                <a:gd name="connsiteY26" fmla="*/ 1682101 h 3212545"/>
                <a:gd name="connsiteX27" fmla="*/ 883177 w 1255551"/>
                <a:gd name="connsiteY27" fmla="*/ 1780232 h 3212545"/>
                <a:gd name="connsiteX28" fmla="*/ 1048215 w 1255551"/>
                <a:gd name="connsiteY28" fmla="*/ 1896204 h 3212545"/>
                <a:gd name="connsiteX29" fmla="*/ 1168648 w 1255551"/>
                <a:gd name="connsiteY29" fmla="*/ 1980954 h 3212545"/>
                <a:gd name="connsiteX30" fmla="*/ 1222174 w 1255551"/>
                <a:gd name="connsiteY30" fmla="*/ 2056782 h 3212545"/>
                <a:gd name="connsiteX31" fmla="*/ 1253397 w 1255551"/>
                <a:gd name="connsiteY31" fmla="*/ 2119229 h 3212545"/>
                <a:gd name="connsiteX32" fmla="*/ 1244476 w 1255551"/>
                <a:gd name="connsiteY32" fmla="*/ 2226280 h 3212545"/>
                <a:gd name="connsiteX33" fmla="*/ 1177569 w 1255551"/>
                <a:gd name="connsiteY33" fmla="*/ 2498370 h 3212545"/>
                <a:gd name="connsiteX34" fmla="*/ 1119583 w 1255551"/>
                <a:gd name="connsiteY34" fmla="*/ 2743697 h 3212545"/>
                <a:gd name="connsiteX35" fmla="*/ 1057136 w 1255551"/>
                <a:gd name="connsiteY35" fmla="*/ 2980103 h 3212545"/>
                <a:gd name="connsiteX36" fmla="*/ 1030373 w 1255551"/>
                <a:gd name="connsiteY36" fmla="*/ 3113918 h 3212545"/>
                <a:gd name="connsiteX37" fmla="*/ 1008071 w 1255551"/>
                <a:gd name="connsiteY37" fmla="*/ 3162983 h 3212545"/>
                <a:gd name="connsiteX38" fmla="*/ 972387 w 1255551"/>
                <a:gd name="connsiteY38" fmla="*/ 3185285 h 3212545"/>
                <a:gd name="connsiteX39" fmla="*/ 918861 w 1255551"/>
                <a:gd name="connsiteY39" fmla="*/ 3203127 h 3212545"/>
                <a:gd name="connsiteX40" fmla="*/ 829651 w 1255551"/>
                <a:gd name="connsiteY40" fmla="*/ 3207588 h 3212545"/>
                <a:gd name="connsiteX41" fmla="*/ 615548 w 1255551"/>
                <a:gd name="connsiteY41" fmla="*/ 3207588 h 3212545"/>
                <a:gd name="connsiteX42" fmla="*/ 477273 w 1255551"/>
                <a:gd name="connsiteY42" fmla="*/ 3207588 h 3212545"/>
                <a:gd name="connsiteX43" fmla="*/ 388063 w 1255551"/>
                <a:gd name="connsiteY43" fmla="*/ 3212048 h 3212545"/>
                <a:gd name="connsiteX44" fmla="*/ 334537 w 1255551"/>
                <a:gd name="connsiteY44" fmla="*/ 3194206 h 3212545"/>
                <a:gd name="connsiteX45" fmla="*/ 281011 w 1255551"/>
                <a:gd name="connsiteY45" fmla="*/ 3082694 h 3212545"/>
                <a:gd name="connsiteX46" fmla="*/ 231946 w 1255551"/>
                <a:gd name="connsiteY46" fmla="*/ 2832907 h 3212545"/>
                <a:gd name="connsiteX47" fmla="*/ 191801 w 1255551"/>
                <a:gd name="connsiteY47" fmla="*/ 2641106 h 3212545"/>
                <a:gd name="connsiteX48" fmla="*/ 133815 w 1255551"/>
                <a:gd name="connsiteY48" fmla="*/ 2364556 h 3212545"/>
                <a:gd name="connsiteX49" fmla="*/ 89210 w 1255551"/>
                <a:gd name="connsiteY49" fmla="*/ 2114768 h 3212545"/>
                <a:gd name="connsiteX50" fmla="*/ 22303 w 1255551"/>
                <a:gd name="connsiteY50" fmla="*/ 1815916 h 3212545"/>
                <a:gd name="connsiteX51" fmla="*/ 13382 w 1255551"/>
                <a:gd name="connsiteY51" fmla="*/ 1704403 h 3212545"/>
                <a:gd name="connsiteX52" fmla="*/ 0 w 1255551"/>
                <a:gd name="connsiteY52" fmla="*/ 1597352 h 321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255551" h="3212545">
                  <a:moveTo>
                    <a:pt x="0" y="1597352"/>
                  </a:moveTo>
                  <a:cubicBezTo>
                    <a:pt x="17470" y="1463908"/>
                    <a:pt x="34941" y="1330465"/>
                    <a:pt x="66908" y="1164684"/>
                  </a:cubicBezTo>
                  <a:cubicBezTo>
                    <a:pt x="98875" y="998903"/>
                    <a:pt x="159091" y="759523"/>
                    <a:pt x="191801" y="602663"/>
                  </a:cubicBezTo>
                  <a:cubicBezTo>
                    <a:pt x="224511" y="445802"/>
                    <a:pt x="245327" y="312731"/>
                    <a:pt x="263169" y="223521"/>
                  </a:cubicBezTo>
                  <a:cubicBezTo>
                    <a:pt x="281011" y="134311"/>
                    <a:pt x="285472" y="102344"/>
                    <a:pt x="298853" y="67404"/>
                  </a:cubicBezTo>
                  <a:cubicBezTo>
                    <a:pt x="312235" y="32464"/>
                    <a:pt x="324873" y="25030"/>
                    <a:pt x="343458" y="13879"/>
                  </a:cubicBezTo>
                  <a:cubicBezTo>
                    <a:pt x="362043" y="2728"/>
                    <a:pt x="372451" y="1984"/>
                    <a:pt x="410365" y="497"/>
                  </a:cubicBezTo>
                  <a:cubicBezTo>
                    <a:pt x="448279" y="-990"/>
                    <a:pt x="503292" y="4215"/>
                    <a:pt x="570943" y="4958"/>
                  </a:cubicBezTo>
                  <a:cubicBezTo>
                    <a:pt x="638594" y="5701"/>
                    <a:pt x="757540" y="5701"/>
                    <a:pt x="816270" y="4958"/>
                  </a:cubicBezTo>
                  <a:cubicBezTo>
                    <a:pt x="875000" y="4214"/>
                    <a:pt x="895815" y="-1733"/>
                    <a:pt x="923321" y="497"/>
                  </a:cubicBezTo>
                  <a:cubicBezTo>
                    <a:pt x="950827" y="2727"/>
                    <a:pt x="967183" y="10161"/>
                    <a:pt x="981308" y="18339"/>
                  </a:cubicBezTo>
                  <a:cubicBezTo>
                    <a:pt x="995433" y="26516"/>
                    <a:pt x="999150" y="29490"/>
                    <a:pt x="1008071" y="49562"/>
                  </a:cubicBezTo>
                  <a:cubicBezTo>
                    <a:pt x="1016992" y="69634"/>
                    <a:pt x="1024425" y="99371"/>
                    <a:pt x="1034833" y="138772"/>
                  </a:cubicBezTo>
                  <a:cubicBezTo>
                    <a:pt x="1045241" y="178173"/>
                    <a:pt x="1055649" y="217574"/>
                    <a:pt x="1070517" y="285968"/>
                  </a:cubicBezTo>
                  <a:cubicBezTo>
                    <a:pt x="1085385" y="354362"/>
                    <a:pt x="1103971" y="468848"/>
                    <a:pt x="1124043" y="549137"/>
                  </a:cubicBezTo>
                  <a:cubicBezTo>
                    <a:pt x="1144115" y="629426"/>
                    <a:pt x="1173109" y="695590"/>
                    <a:pt x="1190951" y="767701"/>
                  </a:cubicBezTo>
                  <a:cubicBezTo>
                    <a:pt x="1208793" y="839812"/>
                    <a:pt x="1222918" y="929765"/>
                    <a:pt x="1231095" y="981804"/>
                  </a:cubicBezTo>
                  <a:cubicBezTo>
                    <a:pt x="1239272" y="1033843"/>
                    <a:pt x="1241503" y="1050942"/>
                    <a:pt x="1240016" y="1079935"/>
                  </a:cubicBezTo>
                  <a:cubicBezTo>
                    <a:pt x="1238529" y="1108928"/>
                    <a:pt x="1240759" y="1126770"/>
                    <a:pt x="1222174" y="1155763"/>
                  </a:cubicBezTo>
                  <a:cubicBezTo>
                    <a:pt x="1203589" y="1184756"/>
                    <a:pt x="1186490" y="1207059"/>
                    <a:pt x="1128504" y="1253894"/>
                  </a:cubicBezTo>
                  <a:cubicBezTo>
                    <a:pt x="1070518" y="1300729"/>
                    <a:pt x="939676" y="1391426"/>
                    <a:pt x="874256" y="1436774"/>
                  </a:cubicBezTo>
                  <a:cubicBezTo>
                    <a:pt x="808836" y="1482122"/>
                    <a:pt x="766461" y="1506655"/>
                    <a:pt x="735981" y="1525984"/>
                  </a:cubicBezTo>
                  <a:cubicBezTo>
                    <a:pt x="705501" y="1545313"/>
                    <a:pt x="706244" y="1541596"/>
                    <a:pt x="691376" y="1552747"/>
                  </a:cubicBezTo>
                  <a:cubicBezTo>
                    <a:pt x="676508" y="1563898"/>
                    <a:pt x="654205" y="1581740"/>
                    <a:pt x="646771" y="1592891"/>
                  </a:cubicBezTo>
                  <a:cubicBezTo>
                    <a:pt x="639337" y="1604042"/>
                    <a:pt x="642311" y="1610733"/>
                    <a:pt x="646771" y="1619654"/>
                  </a:cubicBezTo>
                  <a:cubicBezTo>
                    <a:pt x="651231" y="1628575"/>
                    <a:pt x="660153" y="1636009"/>
                    <a:pt x="673534" y="1646417"/>
                  </a:cubicBezTo>
                  <a:cubicBezTo>
                    <a:pt x="686915" y="1656825"/>
                    <a:pt x="727060" y="1682101"/>
                    <a:pt x="727060" y="1682101"/>
                  </a:cubicBezTo>
                  <a:cubicBezTo>
                    <a:pt x="762000" y="1704403"/>
                    <a:pt x="829651" y="1744548"/>
                    <a:pt x="883177" y="1780232"/>
                  </a:cubicBezTo>
                  <a:cubicBezTo>
                    <a:pt x="936703" y="1815916"/>
                    <a:pt x="1048215" y="1896204"/>
                    <a:pt x="1048215" y="1896204"/>
                  </a:cubicBezTo>
                  <a:cubicBezTo>
                    <a:pt x="1095794" y="1929658"/>
                    <a:pt x="1139655" y="1954191"/>
                    <a:pt x="1168648" y="1980954"/>
                  </a:cubicBezTo>
                  <a:cubicBezTo>
                    <a:pt x="1197641" y="2007717"/>
                    <a:pt x="1208049" y="2033736"/>
                    <a:pt x="1222174" y="2056782"/>
                  </a:cubicBezTo>
                  <a:cubicBezTo>
                    <a:pt x="1236299" y="2079828"/>
                    <a:pt x="1249680" y="2090979"/>
                    <a:pt x="1253397" y="2119229"/>
                  </a:cubicBezTo>
                  <a:cubicBezTo>
                    <a:pt x="1257114" y="2147479"/>
                    <a:pt x="1257114" y="2163090"/>
                    <a:pt x="1244476" y="2226280"/>
                  </a:cubicBezTo>
                  <a:cubicBezTo>
                    <a:pt x="1231838" y="2289470"/>
                    <a:pt x="1198384" y="2412134"/>
                    <a:pt x="1177569" y="2498370"/>
                  </a:cubicBezTo>
                  <a:cubicBezTo>
                    <a:pt x="1156754" y="2584606"/>
                    <a:pt x="1139655" y="2663408"/>
                    <a:pt x="1119583" y="2743697"/>
                  </a:cubicBezTo>
                  <a:cubicBezTo>
                    <a:pt x="1099511" y="2823986"/>
                    <a:pt x="1072004" y="2918400"/>
                    <a:pt x="1057136" y="2980103"/>
                  </a:cubicBezTo>
                  <a:cubicBezTo>
                    <a:pt x="1042268" y="3041806"/>
                    <a:pt x="1038551" y="3083438"/>
                    <a:pt x="1030373" y="3113918"/>
                  </a:cubicBezTo>
                  <a:cubicBezTo>
                    <a:pt x="1022196" y="3144398"/>
                    <a:pt x="1017735" y="3151089"/>
                    <a:pt x="1008071" y="3162983"/>
                  </a:cubicBezTo>
                  <a:cubicBezTo>
                    <a:pt x="998407" y="3174877"/>
                    <a:pt x="987255" y="3178594"/>
                    <a:pt x="972387" y="3185285"/>
                  </a:cubicBezTo>
                  <a:cubicBezTo>
                    <a:pt x="957519" y="3191976"/>
                    <a:pt x="942650" y="3199410"/>
                    <a:pt x="918861" y="3203127"/>
                  </a:cubicBezTo>
                  <a:cubicBezTo>
                    <a:pt x="895072" y="3206844"/>
                    <a:pt x="880203" y="3206845"/>
                    <a:pt x="829651" y="3207588"/>
                  </a:cubicBezTo>
                  <a:cubicBezTo>
                    <a:pt x="779099" y="3208332"/>
                    <a:pt x="615548" y="3207588"/>
                    <a:pt x="615548" y="3207588"/>
                  </a:cubicBezTo>
                  <a:lnTo>
                    <a:pt x="477273" y="3207588"/>
                  </a:lnTo>
                  <a:cubicBezTo>
                    <a:pt x="439359" y="3208331"/>
                    <a:pt x="411852" y="3214278"/>
                    <a:pt x="388063" y="3212048"/>
                  </a:cubicBezTo>
                  <a:cubicBezTo>
                    <a:pt x="364274" y="3209818"/>
                    <a:pt x="352379" y="3215765"/>
                    <a:pt x="334537" y="3194206"/>
                  </a:cubicBezTo>
                  <a:cubicBezTo>
                    <a:pt x="316695" y="3172647"/>
                    <a:pt x="298109" y="3142910"/>
                    <a:pt x="281011" y="3082694"/>
                  </a:cubicBezTo>
                  <a:cubicBezTo>
                    <a:pt x="263913" y="3022478"/>
                    <a:pt x="246814" y="2906505"/>
                    <a:pt x="231946" y="2832907"/>
                  </a:cubicBezTo>
                  <a:cubicBezTo>
                    <a:pt x="217078" y="2759309"/>
                    <a:pt x="191801" y="2641106"/>
                    <a:pt x="191801" y="2641106"/>
                  </a:cubicBezTo>
                  <a:cubicBezTo>
                    <a:pt x="175446" y="2563048"/>
                    <a:pt x="150914" y="2452279"/>
                    <a:pt x="133815" y="2364556"/>
                  </a:cubicBezTo>
                  <a:cubicBezTo>
                    <a:pt x="116716" y="2276833"/>
                    <a:pt x="107795" y="2206208"/>
                    <a:pt x="89210" y="2114768"/>
                  </a:cubicBezTo>
                  <a:cubicBezTo>
                    <a:pt x="70625" y="2023328"/>
                    <a:pt x="34941" y="1884310"/>
                    <a:pt x="22303" y="1815916"/>
                  </a:cubicBezTo>
                  <a:cubicBezTo>
                    <a:pt x="9665" y="1747522"/>
                    <a:pt x="13382" y="1704403"/>
                    <a:pt x="13382" y="1704403"/>
                  </a:cubicBezTo>
                  <a:lnTo>
                    <a:pt x="0" y="1597352"/>
                  </a:ln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9DC7E90-F536-4EB0-80C4-674FE7751495}"/>
                </a:ext>
              </a:extLst>
            </p:cNvPr>
            <p:cNvCxnSpPr/>
            <p:nvPr/>
          </p:nvCxnSpPr>
          <p:spPr>
            <a:xfrm flipH="1">
              <a:off x="4535162" y="-6641667"/>
              <a:ext cx="836938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63D1A0C-D35E-4544-927B-F451CDDD5296}"/>
                </a:ext>
              </a:extLst>
            </p:cNvPr>
            <p:cNvCxnSpPr>
              <a:cxnSpLocks/>
            </p:cNvCxnSpPr>
            <p:nvPr/>
          </p:nvCxnSpPr>
          <p:spPr>
            <a:xfrm>
              <a:off x="2975066" y="-6641667"/>
              <a:ext cx="15899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77F45EB-4A31-4846-86D7-C7A28582B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450"/>
            <a:ext cx="13292524" cy="1387046"/>
          </a:xfrm>
          <a:prstGeom prst="rect">
            <a:avLst/>
          </a:prstGeom>
        </p:spPr>
      </p:pic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89C9B5C-7F12-4121-B533-6DF620A306CA}"/>
              </a:ext>
            </a:extLst>
          </p:cNvPr>
          <p:cNvGrpSpPr/>
          <p:nvPr/>
        </p:nvGrpSpPr>
        <p:grpSpPr>
          <a:xfrm>
            <a:off x="4486712" y="-12100394"/>
            <a:ext cx="7268511" cy="11433600"/>
            <a:chOff x="2250589" y="-4445057"/>
            <a:chExt cx="7268511" cy="11433600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A376116-6CEE-4E50-B897-22EEB2747E6A}"/>
                </a:ext>
              </a:extLst>
            </p:cNvPr>
            <p:cNvGrpSpPr/>
            <p:nvPr/>
          </p:nvGrpSpPr>
          <p:grpSpPr>
            <a:xfrm>
              <a:off x="2250589" y="-4445057"/>
              <a:ext cx="7141434" cy="11433600"/>
              <a:chOff x="832032" y="-1955772"/>
              <a:chExt cx="7141434" cy="11433600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D311FFD-3B0C-45EF-8BEC-3AEDE21336A2}"/>
                  </a:ext>
                </a:extLst>
              </p:cNvPr>
              <p:cNvGrpSpPr/>
              <p:nvPr/>
            </p:nvGrpSpPr>
            <p:grpSpPr>
              <a:xfrm>
                <a:off x="832032" y="-1102263"/>
                <a:ext cx="7141434" cy="9726582"/>
                <a:chOff x="-345380" y="-1927177"/>
                <a:chExt cx="7141434" cy="9726582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53A223C-7FD1-4935-B566-2C202EC76426}"/>
                    </a:ext>
                  </a:extLst>
                </p:cNvPr>
                <p:cNvGrpSpPr/>
                <p:nvPr/>
              </p:nvGrpSpPr>
              <p:grpSpPr>
                <a:xfrm rot="5400000">
                  <a:off x="-1637954" y="-634603"/>
                  <a:ext cx="9726582" cy="7141434"/>
                  <a:chOff x="-977338" y="-370217"/>
                  <a:chExt cx="9726582" cy="7141434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3DAEEF76-3BD4-48BE-AC52-9BAA4594CFBA}"/>
                      </a:ext>
                    </a:extLst>
                  </p:cNvPr>
                  <p:cNvGrpSpPr/>
                  <p:nvPr/>
                </p:nvGrpSpPr>
                <p:grpSpPr>
                  <a:xfrm>
                    <a:off x="-977338" y="-370217"/>
                    <a:ext cx="9726582" cy="6858000"/>
                    <a:chOff x="-2006682" y="0"/>
                    <a:chExt cx="9726582" cy="6858000"/>
                  </a:xfrm>
                </p:grpSpPr>
                <p:pic>
                  <p:nvPicPr>
                    <p:cNvPr id="10" name="Picture 9">
                      <a:extLst>
                        <a:ext uri="{FF2B5EF4-FFF2-40B4-BE49-F238E27FC236}">
                          <a16:creationId xmlns:a16="http://schemas.microsoft.com/office/drawing/2014/main" id="{B561034B-8F84-4FF8-ADF5-1CEA919CFB2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tretch>
                      <a:fillRect/>
                    </a:stretch>
                  </p:blipFill>
                  <p:spPr>
                    <a:xfrm>
                      <a:off x="-2006682" y="0"/>
                      <a:ext cx="9726582" cy="685800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1" name="Group 20">
                      <a:extLst>
                        <a:ext uri="{FF2B5EF4-FFF2-40B4-BE49-F238E27FC236}">
                          <a16:creationId xmlns:a16="http://schemas.microsoft.com/office/drawing/2014/main" id="{6456CF1A-9258-4871-AC74-626EF9D416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21958" y="4535320"/>
                      <a:ext cx="1268483" cy="918861"/>
                      <a:chOff x="3939311" y="4535319"/>
                      <a:chExt cx="1268483" cy="918861"/>
                    </a:xfrm>
                  </p:grpSpPr>
                  <p:cxnSp>
                    <p:nvCxnSpPr>
                      <p:cNvPr id="13" name="Straight Connector 12">
                        <a:extLst>
                          <a:ext uri="{FF2B5EF4-FFF2-40B4-BE49-F238E27FC236}">
                            <a16:creationId xmlns:a16="http://schemas.microsoft.com/office/drawing/2014/main" id="{D85FA632-71CE-4CC0-8D67-9C9DB32CF08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939311" y="4535319"/>
                        <a:ext cx="1067" cy="918861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Connector 16">
                        <a:extLst>
                          <a:ext uri="{FF2B5EF4-FFF2-40B4-BE49-F238E27FC236}">
                            <a16:creationId xmlns:a16="http://schemas.microsoft.com/office/drawing/2014/main" id="{8B330494-1FAC-4B1B-8326-63B487AE2FE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939312" y="4535319"/>
                        <a:ext cx="1268482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650B95B5-FCD7-415C-8FD5-DD370BEBCDB1}"/>
                      </a:ext>
                    </a:extLst>
                  </p:cNvPr>
                  <p:cNvSpPr/>
                  <p:nvPr/>
                </p:nvSpPr>
                <p:spPr>
                  <a:xfrm>
                    <a:off x="3363553" y="5970460"/>
                    <a:ext cx="1043981" cy="800757"/>
                  </a:xfrm>
                  <a:custGeom>
                    <a:avLst/>
                    <a:gdLst>
                      <a:gd name="connsiteX0" fmla="*/ 0 w 1043981"/>
                      <a:gd name="connsiteY0" fmla="*/ 12225 h 800757"/>
                      <a:gd name="connsiteX1" fmla="*/ 56233 w 1043981"/>
                      <a:gd name="connsiteY1" fmla="*/ 596560 h 800757"/>
                      <a:gd name="connsiteX2" fmla="*/ 66013 w 1043981"/>
                      <a:gd name="connsiteY2" fmla="*/ 682133 h 800757"/>
                      <a:gd name="connsiteX3" fmla="*/ 75793 w 1043981"/>
                      <a:gd name="connsiteY3" fmla="*/ 733476 h 800757"/>
                      <a:gd name="connsiteX4" fmla="*/ 95352 w 1043981"/>
                      <a:gd name="connsiteY4" fmla="*/ 762815 h 800757"/>
                      <a:gd name="connsiteX5" fmla="*/ 114911 w 1043981"/>
                      <a:gd name="connsiteY5" fmla="*/ 782374 h 800757"/>
                      <a:gd name="connsiteX6" fmla="*/ 146695 w 1043981"/>
                      <a:gd name="connsiteY6" fmla="*/ 799489 h 800757"/>
                      <a:gd name="connsiteX7" fmla="*/ 193149 w 1043981"/>
                      <a:gd name="connsiteY7" fmla="*/ 799489 h 800757"/>
                      <a:gd name="connsiteX8" fmla="*/ 266496 w 1043981"/>
                      <a:gd name="connsiteY8" fmla="*/ 799489 h 800757"/>
                      <a:gd name="connsiteX9" fmla="*/ 374073 w 1043981"/>
                      <a:gd name="connsiteY9" fmla="*/ 797044 h 800757"/>
                      <a:gd name="connsiteX10" fmla="*/ 554997 w 1043981"/>
                      <a:gd name="connsiteY10" fmla="*/ 797044 h 800757"/>
                      <a:gd name="connsiteX11" fmla="*/ 701692 w 1043981"/>
                      <a:gd name="connsiteY11" fmla="*/ 797044 h 800757"/>
                      <a:gd name="connsiteX12" fmla="*/ 872836 w 1043981"/>
                      <a:gd name="connsiteY12" fmla="*/ 797044 h 800757"/>
                      <a:gd name="connsiteX13" fmla="*/ 924180 w 1043981"/>
                      <a:gd name="connsiteY13" fmla="*/ 787264 h 800757"/>
                      <a:gd name="connsiteX14" fmla="*/ 955964 w 1043981"/>
                      <a:gd name="connsiteY14" fmla="*/ 762815 h 800757"/>
                      <a:gd name="connsiteX15" fmla="*/ 973078 w 1043981"/>
                      <a:gd name="connsiteY15" fmla="*/ 726141 h 800757"/>
                      <a:gd name="connsiteX16" fmla="*/ 987748 w 1043981"/>
                      <a:gd name="connsiteY16" fmla="*/ 564776 h 800757"/>
                      <a:gd name="connsiteX17" fmla="*/ 1043981 w 1043981"/>
                      <a:gd name="connsiteY17" fmla="*/ 0 h 8007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043981" h="800757">
                        <a:moveTo>
                          <a:pt x="0" y="12225"/>
                        </a:moveTo>
                        <a:cubicBezTo>
                          <a:pt x="22615" y="248567"/>
                          <a:pt x="45231" y="484909"/>
                          <a:pt x="56233" y="596560"/>
                        </a:cubicBezTo>
                        <a:cubicBezTo>
                          <a:pt x="67235" y="708211"/>
                          <a:pt x="62753" y="659314"/>
                          <a:pt x="66013" y="682133"/>
                        </a:cubicBezTo>
                        <a:cubicBezTo>
                          <a:pt x="69273" y="704952"/>
                          <a:pt x="70903" y="720029"/>
                          <a:pt x="75793" y="733476"/>
                        </a:cubicBezTo>
                        <a:cubicBezTo>
                          <a:pt x="80683" y="746923"/>
                          <a:pt x="88832" y="754665"/>
                          <a:pt x="95352" y="762815"/>
                        </a:cubicBezTo>
                        <a:cubicBezTo>
                          <a:pt x="101872" y="770965"/>
                          <a:pt x="106354" y="776262"/>
                          <a:pt x="114911" y="782374"/>
                        </a:cubicBezTo>
                        <a:cubicBezTo>
                          <a:pt x="123468" y="788486"/>
                          <a:pt x="133655" y="796636"/>
                          <a:pt x="146695" y="799489"/>
                        </a:cubicBezTo>
                        <a:cubicBezTo>
                          <a:pt x="159735" y="802342"/>
                          <a:pt x="193149" y="799489"/>
                          <a:pt x="193149" y="799489"/>
                        </a:cubicBezTo>
                        <a:lnTo>
                          <a:pt x="266496" y="799489"/>
                        </a:lnTo>
                        <a:lnTo>
                          <a:pt x="374073" y="797044"/>
                        </a:lnTo>
                        <a:lnTo>
                          <a:pt x="554997" y="797044"/>
                        </a:lnTo>
                        <a:lnTo>
                          <a:pt x="701692" y="797044"/>
                        </a:lnTo>
                        <a:cubicBezTo>
                          <a:pt x="754665" y="797044"/>
                          <a:pt x="835755" y="798674"/>
                          <a:pt x="872836" y="797044"/>
                        </a:cubicBezTo>
                        <a:cubicBezTo>
                          <a:pt x="909917" y="795414"/>
                          <a:pt x="910325" y="792969"/>
                          <a:pt x="924180" y="787264"/>
                        </a:cubicBezTo>
                        <a:cubicBezTo>
                          <a:pt x="938035" y="781559"/>
                          <a:pt x="947814" y="773002"/>
                          <a:pt x="955964" y="762815"/>
                        </a:cubicBezTo>
                        <a:cubicBezTo>
                          <a:pt x="964114" y="752628"/>
                          <a:pt x="967781" y="759148"/>
                          <a:pt x="973078" y="726141"/>
                        </a:cubicBezTo>
                        <a:cubicBezTo>
                          <a:pt x="978375" y="693135"/>
                          <a:pt x="975931" y="685799"/>
                          <a:pt x="987748" y="564776"/>
                        </a:cubicBezTo>
                        <a:cubicBezTo>
                          <a:pt x="999565" y="443753"/>
                          <a:pt x="1021773" y="221876"/>
                          <a:pt x="1043981" y="0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332F5962-E276-4855-AE9D-2D080A73CD86}"/>
                    </a:ext>
                  </a:extLst>
                </p:cNvPr>
                <p:cNvSpPr/>
                <p:nvPr/>
              </p:nvSpPr>
              <p:spPr>
                <a:xfrm>
                  <a:off x="2252516" y="2296268"/>
                  <a:ext cx="4096327" cy="1256758"/>
                </a:xfrm>
                <a:custGeom>
                  <a:avLst/>
                  <a:gdLst>
                    <a:gd name="connsiteX0" fmla="*/ 39003 w 3781658"/>
                    <a:gd name="connsiteY0" fmla="*/ 0 h 1256758"/>
                    <a:gd name="connsiteX1" fmla="*/ 654381 w 3781658"/>
                    <a:gd name="connsiteY1" fmla="*/ 26002 h 1256758"/>
                    <a:gd name="connsiteX2" fmla="*/ 1213422 w 3781658"/>
                    <a:gd name="connsiteY2" fmla="*/ 78006 h 1256758"/>
                    <a:gd name="connsiteX3" fmla="*/ 1794131 w 3781658"/>
                    <a:gd name="connsiteY3" fmla="*/ 160345 h 1256758"/>
                    <a:gd name="connsiteX4" fmla="*/ 2348838 w 3781658"/>
                    <a:gd name="connsiteY4" fmla="*/ 264352 h 1256758"/>
                    <a:gd name="connsiteX5" fmla="*/ 2795204 w 3781658"/>
                    <a:gd name="connsiteY5" fmla="*/ 364026 h 1256758"/>
                    <a:gd name="connsiteX6" fmla="*/ 3076891 w 3781658"/>
                    <a:gd name="connsiteY6" fmla="*/ 437698 h 1256758"/>
                    <a:gd name="connsiteX7" fmla="*/ 3709604 w 3781658"/>
                    <a:gd name="connsiteY7" fmla="*/ 598043 h 1256758"/>
                    <a:gd name="connsiteX8" fmla="*/ 3774609 w 3781658"/>
                    <a:gd name="connsiteY8" fmla="*/ 619712 h 1256758"/>
                    <a:gd name="connsiteX9" fmla="*/ 3774609 w 3781658"/>
                    <a:gd name="connsiteY9" fmla="*/ 650047 h 1256758"/>
                    <a:gd name="connsiteX10" fmla="*/ 3757274 w 3781658"/>
                    <a:gd name="connsiteY10" fmla="*/ 667382 h 1256758"/>
                    <a:gd name="connsiteX11" fmla="*/ 3709604 w 3781658"/>
                    <a:gd name="connsiteY11" fmla="*/ 680383 h 1256758"/>
                    <a:gd name="connsiteX12" fmla="*/ 2994552 w 3781658"/>
                    <a:gd name="connsiteY12" fmla="*/ 849395 h 1256758"/>
                    <a:gd name="connsiteX13" fmla="*/ 2071485 w 3781658"/>
                    <a:gd name="connsiteY13" fmla="*/ 1057410 h 1256758"/>
                    <a:gd name="connsiteX14" fmla="*/ 1477775 w 3781658"/>
                    <a:gd name="connsiteY14" fmla="*/ 1152751 h 1256758"/>
                    <a:gd name="connsiteX15" fmla="*/ 806059 w 3781658"/>
                    <a:gd name="connsiteY15" fmla="*/ 1222089 h 1256758"/>
                    <a:gd name="connsiteX16" fmla="*/ 307690 w 3781658"/>
                    <a:gd name="connsiteY16" fmla="*/ 1248091 h 1256758"/>
                    <a:gd name="connsiteX17" fmla="*/ 0 w 3781658"/>
                    <a:gd name="connsiteY17" fmla="*/ 1256758 h 1256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781658" h="1256758">
                      <a:moveTo>
                        <a:pt x="39003" y="0"/>
                      </a:moveTo>
                      <a:cubicBezTo>
                        <a:pt x="248823" y="6500"/>
                        <a:pt x="458644" y="13001"/>
                        <a:pt x="654381" y="26002"/>
                      </a:cubicBezTo>
                      <a:cubicBezTo>
                        <a:pt x="850118" y="39003"/>
                        <a:pt x="1023464" y="55616"/>
                        <a:pt x="1213422" y="78006"/>
                      </a:cubicBezTo>
                      <a:cubicBezTo>
                        <a:pt x="1403380" y="100397"/>
                        <a:pt x="1604895" y="129287"/>
                        <a:pt x="1794131" y="160345"/>
                      </a:cubicBezTo>
                      <a:cubicBezTo>
                        <a:pt x="1983367" y="191403"/>
                        <a:pt x="2181993" y="230405"/>
                        <a:pt x="2348838" y="264352"/>
                      </a:cubicBezTo>
                      <a:cubicBezTo>
                        <a:pt x="2515684" y="298299"/>
                        <a:pt x="2673862" y="335135"/>
                        <a:pt x="2795204" y="364026"/>
                      </a:cubicBezTo>
                      <a:cubicBezTo>
                        <a:pt x="2916546" y="392917"/>
                        <a:pt x="3076891" y="437698"/>
                        <a:pt x="3076891" y="437698"/>
                      </a:cubicBezTo>
                      <a:lnTo>
                        <a:pt x="3709604" y="598043"/>
                      </a:lnTo>
                      <a:cubicBezTo>
                        <a:pt x="3825890" y="628379"/>
                        <a:pt x="3763775" y="611045"/>
                        <a:pt x="3774609" y="619712"/>
                      </a:cubicBezTo>
                      <a:cubicBezTo>
                        <a:pt x="3785443" y="628379"/>
                        <a:pt x="3774609" y="650047"/>
                        <a:pt x="3774609" y="650047"/>
                      </a:cubicBezTo>
                      <a:cubicBezTo>
                        <a:pt x="3771720" y="657992"/>
                        <a:pt x="3768108" y="662326"/>
                        <a:pt x="3757274" y="667382"/>
                      </a:cubicBezTo>
                      <a:cubicBezTo>
                        <a:pt x="3746440" y="672438"/>
                        <a:pt x="3709604" y="680383"/>
                        <a:pt x="3709604" y="680383"/>
                      </a:cubicBezTo>
                      <a:lnTo>
                        <a:pt x="2994552" y="849395"/>
                      </a:lnTo>
                      <a:lnTo>
                        <a:pt x="2071485" y="1057410"/>
                      </a:lnTo>
                      <a:cubicBezTo>
                        <a:pt x="1818689" y="1107969"/>
                        <a:pt x="1688679" y="1125305"/>
                        <a:pt x="1477775" y="1152751"/>
                      </a:cubicBezTo>
                      <a:cubicBezTo>
                        <a:pt x="1266871" y="1180197"/>
                        <a:pt x="1001073" y="1206199"/>
                        <a:pt x="806059" y="1222089"/>
                      </a:cubicBezTo>
                      <a:cubicBezTo>
                        <a:pt x="611045" y="1237979"/>
                        <a:pt x="442033" y="1242313"/>
                        <a:pt x="307690" y="1248091"/>
                      </a:cubicBezTo>
                      <a:cubicBezTo>
                        <a:pt x="173347" y="1253869"/>
                        <a:pt x="86673" y="1255313"/>
                        <a:pt x="0" y="1256758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990668D2-AE7D-4A3D-9EEE-FC5C54EFA24A}"/>
                  </a:ext>
                </a:extLst>
              </p:cNvPr>
              <p:cNvGrpSpPr/>
              <p:nvPr/>
            </p:nvGrpSpPr>
            <p:grpSpPr>
              <a:xfrm rot="5400000">
                <a:off x="-2481582" y="2990157"/>
                <a:ext cx="11433600" cy="1541742"/>
                <a:chOff x="16467860" y="2993578"/>
                <a:chExt cx="11433600" cy="1541742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8FEA3FF8-2EB4-453D-97BB-0153CB8DA9AB}"/>
                    </a:ext>
                  </a:extLst>
                </p:cNvPr>
                <p:cNvGrpSpPr/>
                <p:nvPr/>
              </p:nvGrpSpPr>
              <p:grpSpPr>
                <a:xfrm>
                  <a:off x="16467860" y="2998120"/>
                  <a:ext cx="11433600" cy="1537200"/>
                  <a:chOff x="13825143" y="3429000"/>
                  <a:chExt cx="11433600" cy="1537200"/>
                </a:xfrm>
              </p:grpSpPr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5D94D705-171B-49D1-B639-D9322A8078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3825143" y="3429000"/>
                    <a:ext cx="1067" cy="1537200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3EEF0979-8935-480D-B0FF-887E228A8B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825143" y="4966200"/>
                    <a:ext cx="11433600" cy="0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A1E8ED54-2412-4561-B906-89D898ED91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894598" y="2993578"/>
                  <a:ext cx="1067" cy="1537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A3043E99-2734-4778-ACCC-14DAE39520DB}"/>
                </a:ext>
              </a:extLst>
            </p:cNvPr>
            <p:cNvGrpSpPr/>
            <p:nvPr/>
          </p:nvGrpSpPr>
          <p:grpSpPr>
            <a:xfrm>
              <a:off x="7122066" y="-338983"/>
              <a:ext cx="2397034" cy="3212545"/>
              <a:chOff x="7141522" y="-338983"/>
              <a:chExt cx="2397034" cy="3212545"/>
            </a:xfrm>
          </p:grpSpPr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2337F74-18BF-439F-B502-DDEC8D07DA06}"/>
                  </a:ext>
                </a:extLst>
              </p:cNvPr>
              <p:cNvSpPr/>
              <p:nvPr/>
            </p:nvSpPr>
            <p:spPr>
              <a:xfrm>
                <a:off x="8073843" y="-338983"/>
                <a:ext cx="1255551" cy="3212545"/>
              </a:xfrm>
              <a:custGeom>
                <a:avLst/>
                <a:gdLst>
                  <a:gd name="connsiteX0" fmla="*/ 0 w 1255551"/>
                  <a:gd name="connsiteY0" fmla="*/ 1597352 h 3212545"/>
                  <a:gd name="connsiteX1" fmla="*/ 66908 w 1255551"/>
                  <a:gd name="connsiteY1" fmla="*/ 1164684 h 3212545"/>
                  <a:gd name="connsiteX2" fmla="*/ 191801 w 1255551"/>
                  <a:gd name="connsiteY2" fmla="*/ 602663 h 3212545"/>
                  <a:gd name="connsiteX3" fmla="*/ 263169 w 1255551"/>
                  <a:gd name="connsiteY3" fmla="*/ 223521 h 3212545"/>
                  <a:gd name="connsiteX4" fmla="*/ 298853 w 1255551"/>
                  <a:gd name="connsiteY4" fmla="*/ 67404 h 3212545"/>
                  <a:gd name="connsiteX5" fmla="*/ 343458 w 1255551"/>
                  <a:gd name="connsiteY5" fmla="*/ 13879 h 3212545"/>
                  <a:gd name="connsiteX6" fmla="*/ 410365 w 1255551"/>
                  <a:gd name="connsiteY6" fmla="*/ 497 h 3212545"/>
                  <a:gd name="connsiteX7" fmla="*/ 570943 w 1255551"/>
                  <a:gd name="connsiteY7" fmla="*/ 4958 h 3212545"/>
                  <a:gd name="connsiteX8" fmla="*/ 816270 w 1255551"/>
                  <a:gd name="connsiteY8" fmla="*/ 4958 h 3212545"/>
                  <a:gd name="connsiteX9" fmla="*/ 923321 w 1255551"/>
                  <a:gd name="connsiteY9" fmla="*/ 497 h 3212545"/>
                  <a:gd name="connsiteX10" fmla="*/ 981308 w 1255551"/>
                  <a:gd name="connsiteY10" fmla="*/ 18339 h 3212545"/>
                  <a:gd name="connsiteX11" fmla="*/ 1008071 w 1255551"/>
                  <a:gd name="connsiteY11" fmla="*/ 49562 h 3212545"/>
                  <a:gd name="connsiteX12" fmla="*/ 1034833 w 1255551"/>
                  <a:gd name="connsiteY12" fmla="*/ 138772 h 3212545"/>
                  <a:gd name="connsiteX13" fmla="*/ 1070517 w 1255551"/>
                  <a:gd name="connsiteY13" fmla="*/ 285968 h 3212545"/>
                  <a:gd name="connsiteX14" fmla="*/ 1124043 w 1255551"/>
                  <a:gd name="connsiteY14" fmla="*/ 549137 h 3212545"/>
                  <a:gd name="connsiteX15" fmla="*/ 1190951 w 1255551"/>
                  <a:gd name="connsiteY15" fmla="*/ 767701 h 3212545"/>
                  <a:gd name="connsiteX16" fmla="*/ 1231095 w 1255551"/>
                  <a:gd name="connsiteY16" fmla="*/ 981804 h 3212545"/>
                  <a:gd name="connsiteX17" fmla="*/ 1240016 w 1255551"/>
                  <a:gd name="connsiteY17" fmla="*/ 1079935 h 3212545"/>
                  <a:gd name="connsiteX18" fmla="*/ 1222174 w 1255551"/>
                  <a:gd name="connsiteY18" fmla="*/ 1155763 h 3212545"/>
                  <a:gd name="connsiteX19" fmla="*/ 1128504 w 1255551"/>
                  <a:gd name="connsiteY19" fmla="*/ 1253894 h 3212545"/>
                  <a:gd name="connsiteX20" fmla="*/ 874256 w 1255551"/>
                  <a:gd name="connsiteY20" fmla="*/ 1436774 h 3212545"/>
                  <a:gd name="connsiteX21" fmla="*/ 735981 w 1255551"/>
                  <a:gd name="connsiteY21" fmla="*/ 1525984 h 3212545"/>
                  <a:gd name="connsiteX22" fmla="*/ 691376 w 1255551"/>
                  <a:gd name="connsiteY22" fmla="*/ 1552747 h 3212545"/>
                  <a:gd name="connsiteX23" fmla="*/ 646771 w 1255551"/>
                  <a:gd name="connsiteY23" fmla="*/ 1592891 h 3212545"/>
                  <a:gd name="connsiteX24" fmla="*/ 646771 w 1255551"/>
                  <a:gd name="connsiteY24" fmla="*/ 1619654 h 3212545"/>
                  <a:gd name="connsiteX25" fmla="*/ 673534 w 1255551"/>
                  <a:gd name="connsiteY25" fmla="*/ 1646417 h 3212545"/>
                  <a:gd name="connsiteX26" fmla="*/ 727060 w 1255551"/>
                  <a:gd name="connsiteY26" fmla="*/ 1682101 h 3212545"/>
                  <a:gd name="connsiteX27" fmla="*/ 883177 w 1255551"/>
                  <a:gd name="connsiteY27" fmla="*/ 1780232 h 3212545"/>
                  <a:gd name="connsiteX28" fmla="*/ 1048215 w 1255551"/>
                  <a:gd name="connsiteY28" fmla="*/ 1896204 h 3212545"/>
                  <a:gd name="connsiteX29" fmla="*/ 1168648 w 1255551"/>
                  <a:gd name="connsiteY29" fmla="*/ 1980954 h 3212545"/>
                  <a:gd name="connsiteX30" fmla="*/ 1222174 w 1255551"/>
                  <a:gd name="connsiteY30" fmla="*/ 2056782 h 3212545"/>
                  <a:gd name="connsiteX31" fmla="*/ 1253397 w 1255551"/>
                  <a:gd name="connsiteY31" fmla="*/ 2119229 h 3212545"/>
                  <a:gd name="connsiteX32" fmla="*/ 1244476 w 1255551"/>
                  <a:gd name="connsiteY32" fmla="*/ 2226280 h 3212545"/>
                  <a:gd name="connsiteX33" fmla="*/ 1177569 w 1255551"/>
                  <a:gd name="connsiteY33" fmla="*/ 2498370 h 3212545"/>
                  <a:gd name="connsiteX34" fmla="*/ 1119583 w 1255551"/>
                  <a:gd name="connsiteY34" fmla="*/ 2743697 h 3212545"/>
                  <a:gd name="connsiteX35" fmla="*/ 1057136 w 1255551"/>
                  <a:gd name="connsiteY35" fmla="*/ 2980103 h 3212545"/>
                  <a:gd name="connsiteX36" fmla="*/ 1030373 w 1255551"/>
                  <a:gd name="connsiteY36" fmla="*/ 3113918 h 3212545"/>
                  <a:gd name="connsiteX37" fmla="*/ 1008071 w 1255551"/>
                  <a:gd name="connsiteY37" fmla="*/ 3162983 h 3212545"/>
                  <a:gd name="connsiteX38" fmla="*/ 972387 w 1255551"/>
                  <a:gd name="connsiteY38" fmla="*/ 3185285 h 3212545"/>
                  <a:gd name="connsiteX39" fmla="*/ 918861 w 1255551"/>
                  <a:gd name="connsiteY39" fmla="*/ 3203127 h 3212545"/>
                  <a:gd name="connsiteX40" fmla="*/ 829651 w 1255551"/>
                  <a:gd name="connsiteY40" fmla="*/ 3207588 h 3212545"/>
                  <a:gd name="connsiteX41" fmla="*/ 615548 w 1255551"/>
                  <a:gd name="connsiteY41" fmla="*/ 3207588 h 3212545"/>
                  <a:gd name="connsiteX42" fmla="*/ 477273 w 1255551"/>
                  <a:gd name="connsiteY42" fmla="*/ 3207588 h 3212545"/>
                  <a:gd name="connsiteX43" fmla="*/ 388063 w 1255551"/>
                  <a:gd name="connsiteY43" fmla="*/ 3212048 h 3212545"/>
                  <a:gd name="connsiteX44" fmla="*/ 334537 w 1255551"/>
                  <a:gd name="connsiteY44" fmla="*/ 3194206 h 3212545"/>
                  <a:gd name="connsiteX45" fmla="*/ 281011 w 1255551"/>
                  <a:gd name="connsiteY45" fmla="*/ 3082694 h 3212545"/>
                  <a:gd name="connsiteX46" fmla="*/ 231946 w 1255551"/>
                  <a:gd name="connsiteY46" fmla="*/ 2832907 h 3212545"/>
                  <a:gd name="connsiteX47" fmla="*/ 191801 w 1255551"/>
                  <a:gd name="connsiteY47" fmla="*/ 2641106 h 3212545"/>
                  <a:gd name="connsiteX48" fmla="*/ 133815 w 1255551"/>
                  <a:gd name="connsiteY48" fmla="*/ 2364556 h 3212545"/>
                  <a:gd name="connsiteX49" fmla="*/ 89210 w 1255551"/>
                  <a:gd name="connsiteY49" fmla="*/ 2114768 h 3212545"/>
                  <a:gd name="connsiteX50" fmla="*/ 22303 w 1255551"/>
                  <a:gd name="connsiteY50" fmla="*/ 1815916 h 3212545"/>
                  <a:gd name="connsiteX51" fmla="*/ 13382 w 1255551"/>
                  <a:gd name="connsiteY51" fmla="*/ 1704403 h 3212545"/>
                  <a:gd name="connsiteX52" fmla="*/ 0 w 1255551"/>
                  <a:gd name="connsiteY52" fmla="*/ 1597352 h 3212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255551" h="3212545">
                    <a:moveTo>
                      <a:pt x="0" y="1597352"/>
                    </a:moveTo>
                    <a:cubicBezTo>
                      <a:pt x="17470" y="1463908"/>
                      <a:pt x="34941" y="1330465"/>
                      <a:pt x="66908" y="1164684"/>
                    </a:cubicBezTo>
                    <a:cubicBezTo>
                      <a:pt x="98875" y="998903"/>
                      <a:pt x="159091" y="759523"/>
                      <a:pt x="191801" y="602663"/>
                    </a:cubicBezTo>
                    <a:cubicBezTo>
                      <a:pt x="224511" y="445802"/>
                      <a:pt x="245327" y="312731"/>
                      <a:pt x="263169" y="223521"/>
                    </a:cubicBezTo>
                    <a:cubicBezTo>
                      <a:pt x="281011" y="134311"/>
                      <a:pt x="285472" y="102344"/>
                      <a:pt x="298853" y="67404"/>
                    </a:cubicBezTo>
                    <a:cubicBezTo>
                      <a:pt x="312235" y="32464"/>
                      <a:pt x="324873" y="25030"/>
                      <a:pt x="343458" y="13879"/>
                    </a:cubicBezTo>
                    <a:cubicBezTo>
                      <a:pt x="362043" y="2728"/>
                      <a:pt x="372451" y="1984"/>
                      <a:pt x="410365" y="497"/>
                    </a:cubicBezTo>
                    <a:cubicBezTo>
                      <a:pt x="448279" y="-990"/>
                      <a:pt x="503292" y="4215"/>
                      <a:pt x="570943" y="4958"/>
                    </a:cubicBezTo>
                    <a:cubicBezTo>
                      <a:pt x="638594" y="5701"/>
                      <a:pt x="757540" y="5701"/>
                      <a:pt x="816270" y="4958"/>
                    </a:cubicBezTo>
                    <a:cubicBezTo>
                      <a:pt x="875000" y="4214"/>
                      <a:pt x="895815" y="-1733"/>
                      <a:pt x="923321" y="497"/>
                    </a:cubicBezTo>
                    <a:cubicBezTo>
                      <a:pt x="950827" y="2727"/>
                      <a:pt x="967183" y="10161"/>
                      <a:pt x="981308" y="18339"/>
                    </a:cubicBezTo>
                    <a:cubicBezTo>
                      <a:pt x="995433" y="26516"/>
                      <a:pt x="999150" y="29490"/>
                      <a:pt x="1008071" y="49562"/>
                    </a:cubicBezTo>
                    <a:cubicBezTo>
                      <a:pt x="1016992" y="69634"/>
                      <a:pt x="1024425" y="99371"/>
                      <a:pt x="1034833" y="138772"/>
                    </a:cubicBezTo>
                    <a:cubicBezTo>
                      <a:pt x="1045241" y="178173"/>
                      <a:pt x="1055649" y="217574"/>
                      <a:pt x="1070517" y="285968"/>
                    </a:cubicBezTo>
                    <a:cubicBezTo>
                      <a:pt x="1085385" y="354362"/>
                      <a:pt x="1103971" y="468848"/>
                      <a:pt x="1124043" y="549137"/>
                    </a:cubicBezTo>
                    <a:cubicBezTo>
                      <a:pt x="1144115" y="629426"/>
                      <a:pt x="1173109" y="695590"/>
                      <a:pt x="1190951" y="767701"/>
                    </a:cubicBezTo>
                    <a:cubicBezTo>
                      <a:pt x="1208793" y="839812"/>
                      <a:pt x="1222918" y="929765"/>
                      <a:pt x="1231095" y="981804"/>
                    </a:cubicBezTo>
                    <a:cubicBezTo>
                      <a:pt x="1239272" y="1033843"/>
                      <a:pt x="1241503" y="1050942"/>
                      <a:pt x="1240016" y="1079935"/>
                    </a:cubicBezTo>
                    <a:cubicBezTo>
                      <a:pt x="1238529" y="1108928"/>
                      <a:pt x="1240759" y="1126770"/>
                      <a:pt x="1222174" y="1155763"/>
                    </a:cubicBezTo>
                    <a:cubicBezTo>
                      <a:pt x="1203589" y="1184756"/>
                      <a:pt x="1186490" y="1207059"/>
                      <a:pt x="1128504" y="1253894"/>
                    </a:cubicBezTo>
                    <a:cubicBezTo>
                      <a:pt x="1070518" y="1300729"/>
                      <a:pt x="939676" y="1391426"/>
                      <a:pt x="874256" y="1436774"/>
                    </a:cubicBezTo>
                    <a:cubicBezTo>
                      <a:pt x="808836" y="1482122"/>
                      <a:pt x="766461" y="1506655"/>
                      <a:pt x="735981" y="1525984"/>
                    </a:cubicBezTo>
                    <a:cubicBezTo>
                      <a:pt x="705501" y="1545313"/>
                      <a:pt x="706244" y="1541596"/>
                      <a:pt x="691376" y="1552747"/>
                    </a:cubicBezTo>
                    <a:cubicBezTo>
                      <a:pt x="676508" y="1563898"/>
                      <a:pt x="654205" y="1581740"/>
                      <a:pt x="646771" y="1592891"/>
                    </a:cubicBezTo>
                    <a:cubicBezTo>
                      <a:pt x="639337" y="1604042"/>
                      <a:pt x="642311" y="1610733"/>
                      <a:pt x="646771" y="1619654"/>
                    </a:cubicBezTo>
                    <a:cubicBezTo>
                      <a:pt x="651231" y="1628575"/>
                      <a:pt x="660153" y="1636009"/>
                      <a:pt x="673534" y="1646417"/>
                    </a:cubicBezTo>
                    <a:cubicBezTo>
                      <a:pt x="686915" y="1656825"/>
                      <a:pt x="727060" y="1682101"/>
                      <a:pt x="727060" y="1682101"/>
                    </a:cubicBezTo>
                    <a:cubicBezTo>
                      <a:pt x="762000" y="1704403"/>
                      <a:pt x="829651" y="1744548"/>
                      <a:pt x="883177" y="1780232"/>
                    </a:cubicBezTo>
                    <a:cubicBezTo>
                      <a:pt x="936703" y="1815916"/>
                      <a:pt x="1048215" y="1896204"/>
                      <a:pt x="1048215" y="1896204"/>
                    </a:cubicBezTo>
                    <a:cubicBezTo>
                      <a:pt x="1095794" y="1929658"/>
                      <a:pt x="1139655" y="1954191"/>
                      <a:pt x="1168648" y="1980954"/>
                    </a:cubicBezTo>
                    <a:cubicBezTo>
                      <a:pt x="1197641" y="2007717"/>
                      <a:pt x="1208049" y="2033736"/>
                      <a:pt x="1222174" y="2056782"/>
                    </a:cubicBezTo>
                    <a:cubicBezTo>
                      <a:pt x="1236299" y="2079828"/>
                      <a:pt x="1249680" y="2090979"/>
                      <a:pt x="1253397" y="2119229"/>
                    </a:cubicBezTo>
                    <a:cubicBezTo>
                      <a:pt x="1257114" y="2147479"/>
                      <a:pt x="1257114" y="2163090"/>
                      <a:pt x="1244476" y="2226280"/>
                    </a:cubicBezTo>
                    <a:cubicBezTo>
                      <a:pt x="1231838" y="2289470"/>
                      <a:pt x="1198384" y="2412134"/>
                      <a:pt x="1177569" y="2498370"/>
                    </a:cubicBezTo>
                    <a:cubicBezTo>
                      <a:pt x="1156754" y="2584606"/>
                      <a:pt x="1139655" y="2663408"/>
                      <a:pt x="1119583" y="2743697"/>
                    </a:cubicBezTo>
                    <a:cubicBezTo>
                      <a:pt x="1099511" y="2823986"/>
                      <a:pt x="1072004" y="2918400"/>
                      <a:pt x="1057136" y="2980103"/>
                    </a:cubicBezTo>
                    <a:cubicBezTo>
                      <a:pt x="1042268" y="3041806"/>
                      <a:pt x="1038551" y="3083438"/>
                      <a:pt x="1030373" y="3113918"/>
                    </a:cubicBezTo>
                    <a:cubicBezTo>
                      <a:pt x="1022196" y="3144398"/>
                      <a:pt x="1017735" y="3151089"/>
                      <a:pt x="1008071" y="3162983"/>
                    </a:cubicBezTo>
                    <a:cubicBezTo>
                      <a:pt x="998407" y="3174877"/>
                      <a:pt x="987255" y="3178594"/>
                      <a:pt x="972387" y="3185285"/>
                    </a:cubicBezTo>
                    <a:cubicBezTo>
                      <a:pt x="957519" y="3191976"/>
                      <a:pt x="942650" y="3199410"/>
                      <a:pt x="918861" y="3203127"/>
                    </a:cubicBezTo>
                    <a:cubicBezTo>
                      <a:pt x="895072" y="3206844"/>
                      <a:pt x="880203" y="3206845"/>
                      <a:pt x="829651" y="3207588"/>
                    </a:cubicBezTo>
                    <a:cubicBezTo>
                      <a:pt x="779099" y="3208332"/>
                      <a:pt x="615548" y="3207588"/>
                      <a:pt x="615548" y="3207588"/>
                    </a:cubicBezTo>
                    <a:lnTo>
                      <a:pt x="477273" y="3207588"/>
                    </a:lnTo>
                    <a:cubicBezTo>
                      <a:pt x="439359" y="3208331"/>
                      <a:pt x="411852" y="3214278"/>
                      <a:pt x="388063" y="3212048"/>
                    </a:cubicBezTo>
                    <a:cubicBezTo>
                      <a:pt x="364274" y="3209818"/>
                      <a:pt x="352379" y="3215765"/>
                      <a:pt x="334537" y="3194206"/>
                    </a:cubicBezTo>
                    <a:cubicBezTo>
                      <a:pt x="316695" y="3172647"/>
                      <a:pt x="298109" y="3142910"/>
                      <a:pt x="281011" y="3082694"/>
                    </a:cubicBezTo>
                    <a:cubicBezTo>
                      <a:pt x="263913" y="3022478"/>
                      <a:pt x="246814" y="2906505"/>
                      <a:pt x="231946" y="2832907"/>
                    </a:cubicBezTo>
                    <a:cubicBezTo>
                      <a:pt x="217078" y="2759309"/>
                      <a:pt x="191801" y="2641106"/>
                      <a:pt x="191801" y="2641106"/>
                    </a:cubicBezTo>
                    <a:cubicBezTo>
                      <a:pt x="175446" y="2563048"/>
                      <a:pt x="150914" y="2452279"/>
                      <a:pt x="133815" y="2364556"/>
                    </a:cubicBezTo>
                    <a:cubicBezTo>
                      <a:pt x="116716" y="2276833"/>
                      <a:pt x="107795" y="2206208"/>
                      <a:pt x="89210" y="2114768"/>
                    </a:cubicBezTo>
                    <a:cubicBezTo>
                      <a:pt x="70625" y="2023328"/>
                      <a:pt x="34941" y="1884310"/>
                      <a:pt x="22303" y="1815916"/>
                    </a:cubicBezTo>
                    <a:cubicBezTo>
                      <a:pt x="9665" y="1747522"/>
                      <a:pt x="13382" y="1704403"/>
                      <a:pt x="13382" y="1704403"/>
                    </a:cubicBezTo>
                    <a:lnTo>
                      <a:pt x="0" y="1597352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CB8B8705-ACED-448A-88E0-42C47CBA0473}"/>
                  </a:ext>
                </a:extLst>
              </p:cNvPr>
              <p:cNvCxnSpPr/>
              <p:nvPr/>
            </p:nvCxnSpPr>
            <p:spPr>
              <a:xfrm flipH="1">
                <a:off x="8701618" y="1267289"/>
                <a:ext cx="836938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B360B733-2CC9-4C96-92E7-6051467993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1522" y="1267289"/>
                <a:ext cx="158999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3274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A324DA7F-FBDD-4CA9-98D4-884911928462}"/>
              </a:ext>
            </a:extLst>
          </p:cNvPr>
          <p:cNvGrpSpPr/>
          <p:nvPr/>
        </p:nvGrpSpPr>
        <p:grpSpPr>
          <a:xfrm rot="5400000">
            <a:off x="1119325" y="-2414859"/>
            <a:ext cx="5280203" cy="7518853"/>
            <a:chOff x="12672424" y="-10540064"/>
            <a:chExt cx="5280203" cy="7518853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149E642-3E29-4B9A-B0AA-DC4B1BF63AD7}"/>
                </a:ext>
              </a:extLst>
            </p:cNvPr>
            <p:cNvGrpSpPr/>
            <p:nvPr/>
          </p:nvGrpSpPr>
          <p:grpSpPr>
            <a:xfrm>
              <a:off x="12672424" y="-10540064"/>
              <a:ext cx="5280203" cy="7518853"/>
              <a:chOff x="12672424" y="-10540064"/>
              <a:chExt cx="5280203" cy="7518853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3775CC7-CA29-438C-AF35-68E79403A8D5}"/>
                  </a:ext>
                </a:extLst>
              </p:cNvPr>
              <p:cNvGrpSpPr/>
              <p:nvPr/>
            </p:nvGrpSpPr>
            <p:grpSpPr>
              <a:xfrm>
                <a:off x="12672424" y="-10540064"/>
                <a:ext cx="5280203" cy="7518853"/>
                <a:chOff x="12672424" y="-10540064"/>
                <a:chExt cx="5280203" cy="7518853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2BF405EF-DE4F-415C-B798-121A12C8E01A}"/>
                    </a:ext>
                  </a:extLst>
                </p:cNvPr>
                <p:cNvGrpSpPr/>
                <p:nvPr/>
              </p:nvGrpSpPr>
              <p:grpSpPr>
                <a:xfrm>
                  <a:off x="12672424" y="-10540064"/>
                  <a:ext cx="5280203" cy="7518853"/>
                  <a:chOff x="12672424" y="-10540064"/>
                  <a:chExt cx="5280203" cy="7518853"/>
                </a:xfrm>
                <a:noFill/>
              </p:grpSpPr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C8DE6714-5A9C-48AC-A9D6-F685493C002F}"/>
                      </a:ext>
                    </a:extLst>
                  </p:cNvPr>
                  <p:cNvGrpSpPr/>
                  <p:nvPr/>
                </p:nvGrpSpPr>
                <p:grpSpPr>
                  <a:xfrm>
                    <a:off x="12672424" y="-10540064"/>
                    <a:ext cx="5280203" cy="7518853"/>
                    <a:chOff x="12672424" y="-10540064"/>
                    <a:chExt cx="5280203" cy="7518853"/>
                  </a:xfrm>
                  <a:grpFill/>
                </p:grpSpPr>
                <p:grpSp>
                  <p:nvGrpSpPr>
                    <p:cNvPr id="55" name="Group 54">
                      <a:extLst>
                        <a:ext uri="{FF2B5EF4-FFF2-40B4-BE49-F238E27FC236}">
                          <a16:creationId xmlns:a16="http://schemas.microsoft.com/office/drawing/2014/main" id="{BEC3167A-3C5D-44FF-A3EE-DF55CA4092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672424" y="-10540064"/>
                      <a:ext cx="5280203" cy="7518853"/>
                      <a:chOff x="12672424" y="-10540064"/>
                      <a:chExt cx="5280203" cy="7518853"/>
                    </a:xfrm>
                    <a:grpFill/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6D5FC15-0D93-4BFE-8CFC-E0BF24F477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672424" y="-10540064"/>
                        <a:ext cx="5280203" cy="7518853"/>
                        <a:chOff x="12672424" y="-10540064"/>
                        <a:chExt cx="5280203" cy="7518853"/>
                      </a:xfrm>
                      <a:grpFill/>
                    </p:grpSpPr>
                    <p:grpSp>
                      <p:nvGrpSpPr>
                        <p:cNvPr id="36" name="Group 35">
                          <a:extLst>
                            <a:ext uri="{FF2B5EF4-FFF2-40B4-BE49-F238E27FC236}">
                              <a16:creationId xmlns:a16="http://schemas.microsoft.com/office/drawing/2014/main" id="{33E2FC8A-A1A4-470B-B3B7-DCA57D92FEE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672424" y="-10540064"/>
                          <a:ext cx="5280203" cy="7488820"/>
                          <a:chOff x="5981520" y="-315409"/>
                          <a:chExt cx="5280203" cy="7488820"/>
                        </a:xfrm>
                        <a:grpFill/>
                      </p:grpSpPr>
                      <p:pic>
                        <p:nvPicPr>
                          <p:cNvPr id="25" name="Picture 24">
                            <a:extLst>
                              <a:ext uri="{FF2B5EF4-FFF2-40B4-BE49-F238E27FC236}">
                                <a16:creationId xmlns:a16="http://schemas.microsoft.com/office/drawing/2014/main" id="{5DC562BC-6FB1-4295-B176-3EDBE1C65B3B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 rot="16200000">
                            <a:off x="4877212" y="788899"/>
                            <a:ext cx="7488820" cy="5280203"/>
                          </a:xfrm>
                          <a:prstGeom prst="rect">
                            <a:avLst/>
                          </a:prstGeom>
                          <a:grpFill/>
                        </p:spPr>
                      </p:pic>
                      <p:grpSp>
                        <p:nvGrpSpPr>
                          <p:cNvPr id="26" name="Group 25">
                            <a:extLst>
                              <a:ext uri="{FF2B5EF4-FFF2-40B4-BE49-F238E27FC236}">
                                <a16:creationId xmlns:a16="http://schemas.microsoft.com/office/drawing/2014/main" id="{96A37501-7BB5-4D1F-8422-1492026C66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954765" y="4538035"/>
                            <a:ext cx="1349401" cy="918861"/>
                            <a:chOff x="3939311" y="4535319"/>
                            <a:chExt cx="1349401" cy="918861"/>
                          </a:xfrm>
                          <a:grpFill/>
                        </p:grpSpPr>
                        <p:cxnSp>
                          <p:nvCxnSpPr>
                            <p:cNvPr id="27" name="Straight Connector 26">
                              <a:extLst>
                                <a:ext uri="{FF2B5EF4-FFF2-40B4-BE49-F238E27FC236}">
                                  <a16:creationId xmlns:a16="http://schemas.microsoft.com/office/drawing/2014/main" id="{ADE7BEFB-8A76-43F8-B285-B2B11557FBA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 flipV="1">
                              <a:off x="3939311" y="4535319"/>
                              <a:ext cx="1067" cy="918861"/>
                            </a:xfrm>
                            <a:prstGeom prst="line">
                              <a:avLst/>
                            </a:prstGeom>
                            <a:grpFill/>
                            <a:ln w="25400">
                              <a:solidFill>
                                <a:srgbClr val="FF0000"/>
                              </a:solidFill>
                              <a:prstDash val="soli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8" name="Straight Connector 27">
                              <a:extLst>
                                <a:ext uri="{FF2B5EF4-FFF2-40B4-BE49-F238E27FC236}">
                                  <a16:creationId xmlns:a16="http://schemas.microsoft.com/office/drawing/2014/main" id="{A0431F6E-51B1-496B-AC5D-435795921D05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3939312" y="4535319"/>
                              <a:ext cx="1349400" cy="0"/>
                            </a:xfrm>
                            <a:prstGeom prst="line">
                              <a:avLst/>
                            </a:prstGeom>
                            <a:grpFill/>
                            <a:ln w="25400">
                              <a:solidFill>
                                <a:srgbClr val="FF0000"/>
                              </a:solidFill>
                              <a:prstDash val="soli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52" name="Freeform: Shape 51">
                          <a:extLst>
                            <a:ext uri="{FF2B5EF4-FFF2-40B4-BE49-F238E27FC236}">
                              <a16:creationId xmlns:a16="http://schemas.microsoft.com/office/drawing/2014/main" id="{B21DDFFC-D6FF-41CC-BF49-BA7485387F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065829" y="-4114800"/>
                          <a:ext cx="810919" cy="1093589"/>
                        </a:xfrm>
                        <a:custGeom>
                          <a:avLst/>
                          <a:gdLst>
                            <a:gd name="connsiteX0" fmla="*/ 0 w 810919"/>
                            <a:gd name="connsiteY0" fmla="*/ 0 h 1093589"/>
                            <a:gd name="connsiteX1" fmla="*/ 24190 w 810919"/>
                            <a:gd name="connsiteY1" fmla="*/ 292705 h 1093589"/>
                            <a:gd name="connsiteX2" fmla="*/ 45961 w 810919"/>
                            <a:gd name="connsiteY2" fmla="*/ 621695 h 1093589"/>
                            <a:gd name="connsiteX3" fmla="*/ 72571 w 810919"/>
                            <a:gd name="connsiteY3" fmla="*/ 916819 h 1093589"/>
                            <a:gd name="connsiteX4" fmla="*/ 84666 w 810919"/>
                            <a:gd name="connsiteY4" fmla="*/ 1018419 h 1093589"/>
                            <a:gd name="connsiteX5" fmla="*/ 94342 w 810919"/>
                            <a:gd name="connsiteY5" fmla="*/ 1042610 h 1093589"/>
                            <a:gd name="connsiteX6" fmla="*/ 111276 w 810919"/>
                            <a:gd name="connsiteY6" fmla="*/ 1061962 h 1093589"/>
                            <a:gd name="connsiteX7" fmla="*/ 128209 w 810919"/>
                            <a:gd name="connsiteY7" fmla="*/ 1081314 h 1093589"/>
                            <a:gd name="connsiteX8" fmla="*/ 154819 w 810919"/>
                            <a:gd name="connsiteY8" fmla="*/ 1090990 h 1093589"/>
                            <a:gd name="connsiteX9" fmla="*/ 183847 w 810919"/>
                            <a:gd name="connsiteY9" fmla="*/ 1093410 h 1093589"/>
                            <a:gd name="connsiteX10" fmla="*/ 224971 w 810919"/>
                            <a:gd name="connsiteY10" fmla="*/ 1093410 h 1093589"/>
                            <a:gd name="connsiteX11" fmla="*/ 270933 w 810919"/>
                            <a:gd name="connsiteY11" fmla="*/ 1093410 h 1093589"/>
                            <a:gd name="connsiteX12" fmla="*/ 316895 w 810919"/>
                            <a:gd name="connsiteY12" fmla="*/ 1090990 h 1093589"/>
                            <a:gd name="connsiteX13" fmla="*/ 377371 w 810919"/>
                            <a:gd name="connsiteY13" fmla="*/ 1076476 h 1093589"/>
                            <a:gd name="connsiteX14" fmla="*/ 466876 w 810919"/>
                            <a:gd name="connsiteY14" fmla="*/ 1045029 h 1093589"/>
                            <a:gd name="connsiteX15" fmla="*/ 534609 w 810919"/>
                            <a:gd name="connsiteY15" fmla="*/ 1003905 h 1093589"/>
                            <a:gd name="connsiteX16" fmla="*/ 641047 w 810919"/>
                            <a:gd name="connsiteY16" fmla="*/ 914400 h 1093589"/>
                            <a:gd name="connsiteX17" fmla="*/ 708781 w 810919"/>
                            <a:gd name="connsiteY17" fmla="*/ 827314 h 1093589"/>
                            <a:gd name="connsiteX18" fmla="*/ 769257 w 810919"/>
                            <a:gd name="connsiteY18" fmla="*/ 708781 h 1093589"/>
                            <a:gd name="connsiteX19" fmla="*/ 807961 w 810919"/>
                            <a:gd name="connsiteY19" fmla="*/ 595086 h 1093589"/>
                            <a:gd name="connsiteX20" fmla="*/ 807961 w 810919"/>
                            <a:gd name="connsiteY20" fmla="*/ 493486 h 1093589"/>
                            <a:gd name="connsiteX21" fmla="*/ 805542 w 810919"/>
                            <a:gd name="connsiteY21" fmla="*/ 360438 h 1093589"/>
                            <a:gd name="connsiteX22" fmla="*/ 805542 w 810919"/>
                            <a:gd name="connsiteY22" fmla="*/ 283029 h 1093589"/>
                            <a:gd name="connsiteX23" fmla="*/ 800704 w 810919"/>
                            <a:gd name="connsiteY23" fmla="*/ 234648 h 10935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</a:cxnLst>
                          <a:rect l="l" t="t" r="r" b="b"/>
                          <a:pathLst>
                            <a:path w="810919" h="1093589">
                              <a:moveTo>
                                <a:pt x="0" y="0"/>
                              </a:moveTo>
                              <a:cubicBezTo>
                                <a:pt x="8265" y="94544"/>
                                <a:pt x="16530" y="189089"/>
                                <a:pt x="24190" y="292705"/>
                              </a:cubicBezTo>
                              <a:cubicBezTo>
                                <a:pt x="31850" y="396321"/>
                                <a:pt x="37898" y="517676"/>
                                <a:pt x="45961" y="621695"/>
                              </a:cubicBezTo>
                              <a:cubicBezTo>
                                <a:pt x="54024" y="725714"/>
                                <a:pt x="66120" y="850698"/>
                                <a:pt x="72571" y="916819"/>
                              </a:cubicBezTo>
                              <a:cubicBezTo>
                                <a:pt x="79022" y="982940"/>
                                <a:pt x="81038" y="997454"/>
                                <a:pt x="84666" y="1018419"/>
                              </a:cubicBezTo>
                              <a:cubicBezTo>
                                <a:pt x="88295" y="1039384"/>
                                <a:pt x="89907" y="1035353"/>
                                <a:pt x="94342" y="1042610"/>
                              </a:cubicBezTo>
                              <a:cubicBezTo>
                                <a:pt x="98777" y="1049867"/>
                                <a:pt x="111276" y="1061962"/>
                                <a:pt x="111276" y="1061962"/>
                              </a:cubicBezTo>
                              <a:cubicBezTo>
                                <a:pt x="116920" y="1068413"/>
                                <a:pt x="120952" y="1076476"/>
                                <a:pt x="128209" y="1081314"/>
                              </a:cubicBezTo>
                              <a:cubicBezTo>
                                <a:pt x="135466" y="1086152"/>
                                <a:pt x="145546" y="1088974"/>
                                <a:pt x="154819" y="1090990"/>
                              </a:cubicBezTo>
                              <a:cubicBezTo>
                                <a:pt x="164092" y="1093006"/>
                                <a:pt x="172155" y="1093007"/>
                                <a:pt x="183847" y="1093410"/>
                              </a:cubicBezTo>
                              <a:cubicBezTo>
                                <a:pt x="195539" y="1093813"/>
                                <a:pt x="224971" y="1093410"/>
                                <a:pt x="224971" y="1093410"/>
                              </a:cubicBezTo>
                              <a:cubicBezTo>
                                <a:pt x="239485" y="1093410"/>
                                <a:pt x="255612" y="1093813"/>
                                <a:pt x="270933" y="1093410"/>
                              </a:cubicBezTo>
                              <a:cubicBezTo>
                                <a:pt x="286254" y="1093007"/>
                                <a:pt x="299155" y="1093812"/>
                                <a:pt x="316895" y="1090990"/>
                              </a:cubicBezTo>
                              <a:cubicBezTo>
                                <a:pt x="334635" y="1088168"/>
                                <a:pt x="352374" y="1084136"/>
                                <a:pt x="377371" y="1076476"/>
                              </a:cubicBezTo>
                              <a:cubicBezTo>
                                <a:pt x="402368" y="1068816"/>
                                <a:pt x="440670" y="1057124"/>
                                <a:pt x="466876" y="1045029"/>
                              </a:cubicBezTo>
                              <a:cubicBezTo>
                                <a:pt x="493082" y="1032934"/>
                                <a:pt x="505581" y="1025676"/>
                                <a:pt x="534609" y="1003905"/>
                              </a:cubicBezTo>
                              <a:cubicBezTo>
                                <a:pt x="563637" y="982134"/>
                                <a:pt x="612019" y="943832"/>
                                <a:pt x="641047" y="914400"/>
                              </a:cubicBezTo>
                              <a:cubicBezTo>
                                <a:pt x="670075" y="884968"/>
                                <a:pt x="687413" y="861584"/>
                                <a:pt x="708781" y="827314"/>
                              </a:cubicBezTo>
                              <a:cubicBezTo>
                                <a:pt x="730149" y="793044"/>
                                <a:pt x="752727" y="747486"/>
                                <a:pt x="769257" y="708781"/>
                              </a:cubicBezTo>
                              <a:cubicBezTo>
                                <a:pt x="785787" y="670076"/>
                                <a:pt x="801510" y="630968"/>
                                <a:pt x="807961" y="595086"/>
                              </a:cubicBezTo>
                              <a:cubicBezTo>
                                <a:pt x="814412" y="559204"/>
                                <a:pt x="808364" y="532594"/>
                                <a:pt x="807961" y="493486"/>
                              </a:cubicBezTo>
                              <a:cubicBezTo>
                                <a:pt x="807558" y="454378"/>
                                <a:pt x="805945" y="395514"/>
                                <a:pt x="805542" y="360438"/>
                              </a:cubicBezTo>
                              <a:cubicBezTo>
                                <a:pt x="805139" y="325362"/>
                                <a:pt x="806348" y="303994"/>
                                <a:pt x="805542" y="283029"/>
                              </a:cubicBezTo>
                              <a:cubicBezTo>
                                <a:pt x="804736" y="262064"/>
                                <a:pt x="802720" y="248356"/>
                                <a:pt x="800704" y="234648"/>
                              </a:cubicBezTo>
                            </a:path>
                          </a:pathLst>
                        </a:cu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</p:grpSp>
                  <p:sp>
                    <p:nvSpPr>
                      <p:cNvPr id="54" name="Freeform: Shape 53">
                        <a:extLst>
                          <a:ext uri="{FF2B5EF4-FFF2-40B4-BE49-F238E27FC236}">
                            <a16:creationId xmlns:a16="http://schemas.microsoft.com/office/drawing/2014/main" id="{D087736B-B6C2-4C7F-8330-EEF9691A17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895768" y="-8913801"/>
                        <a:ext cx="186668" cy="2183689"/>
                      </a:xfrm>
                      <a:custGeom>
                        <a:avLst/>
                        <a:gdLst>
                          <a:gd name="connsiteX0" fmla="*/ 0 w 186668"/>
                          <a:gd name="connsiteY0" fmla="*/ 0 h 2183689"/>
                          <a:gd name="connsiteX1" fmla="*/ 92719 w 186668"/>
                          <a:gd name="connsiteY1" fmla="*/ 86324 h 2183689"/>
                          <a:gd name="connsiteX2" fmla="*/ 143874 w 186668"/>
                          <a:gd name="connsiteY2" fmla="*/ 153465 h 2183689"/>
                          <a:gd name="connsiteX3" fmla="*/ 163057 w 186668"/>
                          <a:gd name="connsiteY3" fmla="*/ 211015 h 2183689"/>
                          <a:gd name="connsiteX4" fmla="*/ 179043 w 186668"/>
                          <a:gd name="connsiteY4" fmla="*/ 262170 h 2183689"/>
                          <a:gd name="connsiteX5" fmla="*/ 185438 w 186668"/>
                          <a:gd name="connsiteY5" fmla="*/ 322917 h 2183689"/>
                          <a:gd name="connsiteX6" fmla="*/ 185438 w 186668"/>
                          <a:gd name="connsiteY6" fmla="*/ 409242 h 2183689"/>
                          <a:gd name="connsiteX7" fmla="*/ 172649 w 186668"/>
                          <a:gd name="connsiteY7" fmla="*/ 514749 h 2183689"/>
                          <a:gd name="connsiteX8" fmla="*/ 156663 w 186668"/>
                          <a:gd name="connsiteY8" fmla="*/ 690595 h 2183689"/>
                          <a:gd name="connsiteX9" fmla="*/ 131085 w 186668"/>
                          <a:gd name="connsiteY9" fmla="*/ 920794 h 2183689"/>
                          <a:gd name="connsiteX10" fmla="*/ 111902 w 186668"/>
                          <a:gd name="connsiteY10" fmla="*/ 1163781 h 2183689"/>
                          <a:gd name="connsiteX11" fmla="*/ 89522 w 186668"/>
                          <a:gd name="connsiteY11" fmla="*/ 1349219 h 2183689"/>
                          <a:gd name="connsiteX12" fmla="*/ 67141 w 186668"/>
                          <a:gd name="connsiteY12" fmla="*/ 1585812 h 2183689"/>
                          <a:gd name="connsiteX13" fmla="*/ 35169 w 186668"/>
                          <a:gd name="connsiteY13" fmla="*/ 1841588 h 2183689"/>
                          <a:gd name="connsiteX14" fmla="*/ 15986 w 186668"/>
                          <a:gd name="connsiteY14" fmla="*/ 2055801 h 2183689"/>
                          <a:gd name="connsiteX15" fmla="*/ 6394 w 186668"/>
                          <a:gd name="connsiteY15" fmla="*/ 2183689 h 218368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186668" h="2183689">
                            <a:moveTo>
                              <a:pt x="0" y="0"/>
                            </a:moveTo>
                            <a:cubicBezTo>
                              <a:pt x="34370" y="30373"/>
                              <a:pt x="68740" y="60747"/>
                              <a:pt x="92719" y="86324"/>
                            </a:cubicBezTo>
                            <a:cubicBezTo>
                              <a:pt x="116698" y="111901"/>
                              <a:pt x="132151" y="132683"/>
                              <a:pt x="143874" y="153465"/>
                            </a:cubicBezTo>
                            <a:cubicBezTo>
                              <a:pt x="155597" y="174247"/>
                              <a:pt x="157196" y="192898"/>
                              <a:pt x="163057" y="211015"/>
                            </a:cubicBezTo>
                            <a:cubicBezTo>
                              <a:pt x="168918" y="229132"/>
                              <a:pt x="175313" y="243520"/>
                              <a:pt x="179043" y="262170"/>
                            </a:cubicBezTo>
                            <a:cubicBezTo>
                              <a:pt x="182773" y="280820"/>
                              <a:pt x="184372" y="298405"/>
                              <a:pt x="185438" y="322917"/>
                            </a:cubicBezTo>
                            <a:cubicBezTo>
                              <a:pt x="186504" y="347429"/>
                              <a:pt x="187569" y="377270"/>
                              <a:pt x="185438" y="409242"/>
                            </a:cubicBezTo>
                            <a:cubicBezTo>
                              <a:pt x="183307" y="441214"/>
                              <a:pt x="177445" y="467857"/>
                              <a:pt x="172649" y="514749"/>
                            </a:cubicBezTo>
                            <a:cubicBezTo>
                              <a:pt x="167853" y="561641"/>
                              <a:pt x="163590" y="622921"/>
                              <a:pt x="156663" y="690595"/>
                            </a:cubicBezTo>
                            <a:cubicBezTo>
                              <a:pt x="149736" y="758269"/>
                              <a:pt x="138545" y="841930"/>
                              <a:pt x="131085" y="920794"/>
                            </a:cubicBezTo>
                            <a:cubicBezTo>
                              <a:pt x="123625" y="999658"/>
                              <a:pt x="118829" y="1092377"/>
                              <a:pt x="111902" y="1163781"/>
                            </a:cubicBezTo>
                            <a:cubicBezTo>
                              <a:pt x="104975" y="1235185"/>
                              <a:pt x="96982" y="1278881"/>
                              <a:pt x="89522" y="1349219"/>
                            </a:cubicBezTo>
                            <a:cubicBezTo>
                              <a:pt x="82062" y="1419557"/>
                              <a:pt x="76200" y="1503750"/>
                              <a:pt x="67141" y="1585812"/>
                            </a:cubicBezTo>
                            <a:cubicBezTo>
                              <a:pt x="58082" y="1667874"/>
                              <a:pt x="43695" y="1763257"/>
                              <a:pt x="35169" y="1841588"/>
                            </a:cubicBezTo>
                            <a:cubicBezTo>
                              <a:pt x="26643" y="1919919"/>
                              <a:pt x="20782" y="1998784"/>
                              <a:pt x="15986" y="2055801"/>
                            </a:cubicBezTo>
                            <a:cubicBezTo>
                              <a:pt x="11190" y="2112818"/>
                              <a:pt x="8792" y="2148253"/>
                              <a:pt x="6394" y="2183689"/>
                            </a:cubicBezTo>
                          </a:path>
                        </a:pathLst>
                      </a:cu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59" name="Freeform: Shape 58">
                      <a:extLst>
                        <a:ext uri="{FF2B5EF4-FFF2-40B4-BE49-F238E27FC236}">
                          <a16:creationId xmlns:a16="http://schemas.microsoft.com/office/drawing/2014/main" id="{53B2579E-9205-4952-8388-E15C111F61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44662" y="-10400882"/>
                      <a:ext cx="1925561" cy="1537209"/>
                    </a:xfrm>
                    <a:custGeom>
                      <a:avLst/>
                      <a:gdLst>
                        <a:gd name="connsiteX0" fmla="*/ 1302891 w 1925561"/>
                        <a:gd name="connsiteY0" fmla="*/ 1537209 h 1537209"/>
                        <a:gd name="connsiteX1" fmla="*/ 1089309 w 1925561"/>
                        <a:gd name="connsiteY1" fmla="*/ 1443767 h 1537209"/>
                        <a:gd name="connsiteX2" fmla="*/ 778947 w 1925561"/>
                        <a:gd name="connsiteY2" fmla="*/ 1306940 h 1537209"/>
                        <a:gd name="connsiteX3" fmla="*/ 371805 w 1925561"/>
                        <a:gd name="connsiteY3" fmla="*/ 1130067 h 1537209"/>
                        <a:gd name="connsiteX4" fmla="*/ 74792 w 1925561"/>
                        <a:gd name="connsiteY4" fmla="*/ 1006590 h 1537209"/>
                        <a:gd name="connsiteX5" fmla="*/ 31408 w 1925561"/>
                        <a:gd name="connsiteY5" fmla="*/ 973218 h 1537209"/>
                        <a:gd name="connsiteX6" fmla="*/ 1373 w 1925561"/>
                        <a:gd name="connsiteY6" fmla="*/ 933171 h 1537209"/>
                        <a:gd name="connsiteX7" fmla="*/ 4710 w 1925561"/>
                        <a:gd name="connsiteY7" fmla="*/ 846403 h 1537209"/>
                        <a:gd name="connsiteX8" fmla="*/ 1373 w 1925561"/>
                        <a:gd name="connsiteY8" fmla="*/ 569413 h 1537209"/>
                        <a:gd name="connsiteX9" fmla="*/ 4710 w 1925561"/>
                        <a:gd name="connsiteY9" fmla="*/ 489320 h 1537209"/>
                        <a:gd name="connsiteX10" fmla="*/ 21396 w 1925561"/>
                        <a:gd name="connsiteY10" fmla="*/ 439262 h 1537209"/>
                        <a:gd name="connsiteX11" fmla="*/ 41420 w 1925561"/>
                        <a:gd name="connsiteY11" fmla="*/ 412564 h 1537209"/>
                        <a:gd name="connsiteX12" fmla="*/ 94815 w 1925561"/>
                        <a:gd name="connsiteY12" fmla="*/ 389203 h 1537209"/>
                        <a:gd name="connsiteX13" fmla="*/ 171572 w 1925561"/>
                        <a:gd name="connsiteY13" fmla="*/ 375854 h 1537209"/>
                        <a:gd name="connsiteX14" fmla="*/ 438550 w 1925561"/>
                        <a:gd name="connsiteY14" fmla="*/ 305773 h 1537209"/>
                        <a:gd name="connsiteX15" fmla="*/ 738900 w 1925561"/>
                        <a:gd name="connsiteY15" fmla="*/ 232354 h 1537209"/>
                        <a:gd name="connsiteX16" fmla="*/ 925785 w 1925561"/>
                        <a:gd name="connsiteY16" fmla="*/ 185632 h 1537209"/>
                        <a:gd name="connsiteX17" fmla="*/ 1182751 w 1925561"/>
                        <a:gd name="connsiteY17" fmla="*/ 122225 h 1537209"/>
                        <a:gd name="connsiteX18" fmla="*/ 1443055 w 1925561"/>
                        <a:gd name="connsiteY18" fmla="*/ 62155 h 1537209"/>
                        <a:gd name="connsiteX19" fmla="*/ 1613253 w 1925561"/>
                        <a:gd name="connsiteY19" fmla="*/ 18771 h 1537209"/>
                        <a:gd name="connsiteX20" fmla="*/ 1676661 w 1925561"/>
                        <a:gd name="connsiteY20" fmla="*/ 2085 h 1537209"/>
                        <a:gd name="connsiteX21" fmla="*/ 1740068 w 1925561"/>
                        <a:gd name="connsiteY21" fmla="*/ 2085 h 1537209"/>
                        <a:gd name="connsiteX22" fmla="*/ 1776777 w 1925561"/>
                        <a:gd name="connsiteY22" fmla="*/ 18771 h 1537209"/>
                        <a:gd name="connsiteX23" fmla="*/ 1796801 w 1925561"/>
                        <a:gd name="connsiteY23" fmla="*/ 42132 h 1537209"/>
                        <a:gd name="connsiteX24" fmla="*/ 1816824 w 1925561"/>
                        <a:gd name="connsiteY24" fmla="*/ 115551 h 1537209"/>
                        <a:gd name="connsiteX25" fmla="*/ 1830173 w 1925561"/>
                        <a:gd name="connsiteY25" fmla="*/ 188970 h 1537209"/>
                        <a:gd name="connsiteX26" fmla="*/ 1846859 w 1925561"/>
                        <a:gd name="connsiteY26" fmla="*/ 285749 h 1537209"/>
                        <a:gd name="connsiteX27" fmla="*/ 1866883 w 1925561"/>
                        <a:gd name="connsiteY27" fmla="*/ 395878 h 1537209"/>
                        <a:gd name="connsiteX28" fmla="*/ 1886906 w 1925561"/>
                        <a:gd name="connsiteY28" fmla="*/ 499332 h 1537209"/>
                        <a:gd name="connsiteX29" fmla="*/ 1906929 w 1925561"/>
                        <a:gd name="connsiteY29" fmla="*/ 619472 h 1537209"/>
                        <a:gd name="connsiteX30" fmla="*/ 1916941 w 1925561"/>
                        <a:gd name="connsiteY30" fmla="*/ 659518 h 1537209"/>
                        <a:gd name="connsiteX31" fmla="*/ 1923615 w 1925561"/>
                        <a:gd name="connsiteY31" fmla="*/ 696228 h 1537209"/>
                        <a:gd name="connsiteX32" fmla="*/ 1880231 w 1925561"/>
                        <a:gd name="connsiteY32" fmla="*/ 709577 h 1537209"/>
                        <a:gd name="connsiteX33" fmla="*/ 1720045 w 1925561"/>
                        <a:gd name="connsiteY33" fmla="*/ 709577 h 1537209"/>
                        <a:gd name="connsiteX34" fmla="*/ 1396334 w 1925561"/>
                        <a:gd name="connsiteY34" fmla="*/ 709577 h 1537209"/>
                        <a:gd name="connsiteX35" fmla="*/ 1019227 w 1925561"/>
                        <a:gd name="connsiteY35" fmla="*/ 706240 h 1537209"/>
                        <a:gd name="connsiteX36" fmla="*/ 582050 w 1925561"/>
                        <a:gd name="connsiteY36" fmla="*/ 709577 h 1537209"/>
                        <a:gd name="connsiteX37" fmla="*/ 204944 w 1925561"/>
                        <a:gd name="connsiteY37" fmla="*/ 702902 h 1537209"/>
                        <a:gd name="connsiteX38" fmla="*/ 4710 w 1925561"/>
                        <a:gd name="connsiteY38" fmla="*/ 699565 h 15372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</a:cxnLst>
                      <a:rect l="l" t="t" r="r" b="b"/>
                      <a:pathLst>
                        <a:path w="1925561" h="1537209">
                          <a:moveTo>
                            <a:pt x="1302891" y="1537209"/>
                          </a:moveTo>
                          <a:lnTo>
                            <a:pt x="1089309" y="1443767"/>
                          </a:lnTo>
                          <a:lnTo>
                            <a:pt x="778947" y="1306940"/>
                          </a:lnTo>
                          <a:lnTo>
                            <a:pt x="371805" y="1130067"/>
                          </a:lnTo>
                          <a:cubicBezTo>
                            <a:pt x="254446" y="1080009"/>
                            <a:pt x="131525" y="1032731"/>
                            <a:pt x="74792" y="1006590"/>
                          </a:cubicBezTo>
                          <a:cubicBezTo>
                            <a:pt x="18059" y="980448"/>
                            <a:pt x="43644" y="985454"/>
                            <a:pt x="31408" y="973218"/>
                          </a:cubicBezTo>
                          <a:cubicBezTo>
                            <a:pt x="19172" y="960982"/>
                            <a:pt x="5823" y="954307"/>
                            <a:pt x="1373" y="933171"/>
                          </a:cubicBezTo>
                          <a:cubicBezTo>
                            <a:pt x="-3077" y="912035"/>
                            <a:pt x="4710" y="907029"/>
                            <a:pt x="4710" y="846403"/>
                          </a:cubicBezTo>
                          <a:cubicBezTo>
                            <a:pt x="4710" y="785777"/>
                            <a:pt x="1373" y="628927"/>
                            <a:pt x="1373" y="569413"/>
                          </a:cubicBezTo>
                          <a:cubicBezTo>
                            <a:pt x="1373" y="509899"/>
                            <a:pt x="1373" y="511012"/>
                            <a:pt x="4710" y="489320"/>
                          </a:cubicBezTo>
                          <a:cubicBezTo>
                            <a:pt x="8047" y="467628"/>
                            <a:pt x="15278" y="452055"/>
                            <a:pt x="21396" y="439262"/>
                          </a:cubicBezTo>
                          <a:cubicBezTo>
                            <a:pt x="27514" y="426469"/>
                            <a:pt x="29183" y="420907"/>
                            <a:pt x="41420" y="412564"/>
                          </a:cubicBezTo>
                          <a:cubicBezTo>
                            <a:pt x="53656" y="404221"/>
                            <a:pt x="73123" y="395321"/>
                            <a:pt x="94815" y="389203"/>
                          </a:cubicBezTo>
                          <a:cubicBezTo>
                            <a:pt x="116507" y="383085"/>
                            <a:pt x="114283" y="389759"/>
                            <a:pt x="171572" y="375854"/>
                          </a:cubicBezTo>
                          <a:cubicBezTo>
                            <a:pt x="228861" y="361949"/>
                            <a:pt x="438550" y="305773"/>
                            <a:pt x="438550" y="305773"/>
                          </a:cubicBezTo>
                          <a:lnTo>
                            <a:pt x="738900" y="232354"/>
                          </a:lnTo>
                          <a:lnTo>
                            <a:pt x="925785" y="185632"/>
                          </a:lnTo>
                          <a:lnTo>
                            <a:pt x="1182751" y="122225"/>
                          </a:lnTo>
                          <a:lnTo>
                            <a:pt x="1443055" y="62155"/>
                          </a:lnTo>
                          <a:cubicBezTo>
                            <a:pt x="1514805" y="44913"/>
                            <a:pt x="1613253" y="18771"/>
                            <a:pt x="1613253" y="18771"/>
                          </a:cubicBezTo>
                          <a:cubicBezTo>
                            <a:pt x="1652187" y="8759"/>
                            <a:pt x="1655525" y="4866"/>
                            <a:pt x="1676661" y="2085"/>
                          </a:cubicBezTo>
                          <a:cubicBezTo>
                            <a:pt x="1697797" y="-696"/>
                            <a:pt x="1723382" y="-696"/>
                            <a:pt x="1740068" y="2085"/>
                          </a:cubicBezTo>
                          <a:cubicBezTo>
                            <a:pt x="1756754" y="4866"/>
                            <a:pt x="1767322" y="12097"/>
                            <a:pt x="1776777" y="18771"/>
                          </a:cubicBezTo>
                          <a:cubicBezTo>
                            <a:pt x="1786232" y="25445"/>
                            <a:pt x="1790127" y="26002"/>
                            <a:pt x="1796801" y="42132"/>
                          </a:cubicBezTo>
                          <a:cubicBezTo>
                            <a:pt x="1803475" y="58262"/>
                            <a:pt x="1811262" y="91078"/>
                            <a:pt x="1816824" y="115551"/>
                          </a:cubicBezTo>
                          <a:cubicBezTo>
                            <a:pt x="1822386" y="140024"/>
                            <a:pt x="1825167" y="160604"/>
                            <a:pt x="1830173" y="188970"/>
                          </a:cubicBezTo>
                          <a:cubicBezTo>
                            <a:pt x="1835179" y="217336"/>
                            <a:pt x="1840741" y="251264"/>
                            <a:pt x="1846859" y="285749"/>
                          </a:cubicBezTo>
                          <a:cubicBezTo>
                            <a:pt x="1852977" y="320234"/>
                            <a:pt x="1860209" y="360281"/>
                            <a:pt x="1866883" y="395878"/>
                          </a:cubicBezTo>
                          <a:cubicBezTo>
                            <a:pt x="1873557" y="431475"/>
                            <a:pt x="1880232" y="462066"/>
                            <a:pt x="1886906" y="499332"/>
                          </a:cubicBezTo>
                          <a:cubicBezTo>
                            <a:pt x="1893580" y="536598"/>
                            <a:pt x="1901923" y="592774"/>
                            <a:pt x="1906929" y="619472"/>
                          </a:cubicBezTo>
                          <a:cubicBezTo>
                            <a:pt x="1911935" y="646170"/>
                            <a:pt x="1914160" y="646725"/>
                            <a:pt x="1916941" y="659518"/>
                          </a:cubicBezTo>
                          <a:cubicBezTo>
                            <a:pt x="1919722" y="672311"/>
                            <a:pt x="1929733" y="687885"/>
                            <a:pt x="1923615" y="696228"/>
                          </a:cubicBezTo>
                          <a:cubicBezTo>
                            <a:pt x="1917497" y="704571"/>
                            <a:pt x="1914159" y="707352"/>
                            <a:pt x="1880231" y="709577"/>
                          </a:cubicBezTo>
                          <a:cubicBezTo>
                            <a:pt x="1846303" y="711802"/>
                            <a:pt x="1720045" y="709577"/>
                            <a:pt x="1720045" y="709577"/>
                          </a:cubicBezTo>
                          <a:lnTo>
                            <a:pt x="1396334" y="709577"/>
                          </a:lnTo>
                          <a:lnTo>
                            <a:pt x="1019227" y="706240"/>
                          </a:lnTo>
                          <a:lnTo>
                            <a:pt x="582050" y="709577"/>
                          </a:lnTo>
                          <a:cubicBezTo>
                            <a:pt x="446336" y="709021"/>
                            <a:pt x="204944" y="702902"/>
                            <a:pt x="204944" y="702902"/>
                          </a:cubicBezTo>
                          <a:lnTo>
                            <a:pt x="4710" y="699565"/>
                          </a:ln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B13E223F-ADCC-4FA9-95B8-2DDD5D0E1747}"/>
                      </a:ext>
                    </a:extLst>
                  </p:cNvPr>
                  <p:cNvCxnSpPr/>
                  <p:nvPr/>
                </p:nvCxnSpPr>
                <p:spPr>
                  <a:xfrm>
                    <a:off x="15118804" y="-10185928"/>
                    <a:ext cx="0" cy="1324117"/>
                  </a:xfrm>
                  <a:prstGeom prst="line">
                    <a:avLst/>
                  </a:prstGeom>
                  <a:grpFill/>
                  <a:ln w="127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3343C1CE-C975-4956-BE80-F5AD8BC98027}"/>
                    </a:ext>
                  </a:extLst>
                </p:cNvPr>
                <p:cNvSpPr/>
                <p:nvPr/>
              </p:nvSpPr>
              <p:spPr>
                <a:xfrm>
                  <a:off x="14512522" y="-6225114"/>
                  <a:ext cx="248180" cy="1462614"/>
                </a:xfrm>
                <a:custGeom>
                  <a:avLst/>
                  <a:gdLst>
                    <a:gd name="connsiteX0" fmla="*/ 129784 w 248180"/>
                    <a:gd name="connsiteY0" fmla="*/ 1462614 h 1462614"/>
                    <a:gd name="connsiteX1" fmla="*/ 63109 w 248180"/>
                    <a:gd name="connsiteY1" fmla="*/ 1374508 h 1462614"/>
                    <a:gd name="connsiteX2" fmla="*/ 29772 w 248180"/>
                    <a:gd name="connsiteY2" fmla="*/ 1288783 h 1462614"/>
                    <a:gd name="connsiteX3" fmla="*/ 3578 w 248180"/>
                    <a:gd name="connsiteY3" fmla="*/ 1122095 h 1462614"/>
                    <a:gd name="connsiteX4" fmla="*/ 3578 w 248180"/>
                    <a:gd name="connsiteY4" fmla="*/ 950645 h 1462614"/>
                    <a:gd name="connsiteX5" fmla="*/ 34534 w 248180"/>
                    <a:gd name="connsiteY5" fmla="*/ 719664 h 1462614"/>
                    <a:gd name="connsiteX6" fmla="*/ 94066 w 248180"/>
                    <a:gd name="connsiteY6" fmla="*/ 445820 h 1462614"/>
                    <a:gd name="connsiteX7" fmla="*/ 170266 w 248180"/>
                    <a:gd name="connsiteY7" fmla="*/ 219601 h 1462614"/>
                    <a:gd name="connsiteX8" fmla="*/ 217891 w 248180"/>
                    <a:gd name="connsiteY8" fmla="*/ 74345 h 1462614"/>
                    <a:gd name="connsiteX9" fmla="*/ 227416 w 248180"/>
                    <a:gd name="connsiteY9" fmla="*/ 48151 h 1462614"/>
                    <a:gd name="connsiteX10" fmla="*/ 236941 w 248180"/>
                    <a:gd name="connsiteY10" fmla="*/ 17195 h 1462614"/>
                    <a:gd name="connsiteX11" fmla="*/ 244084 w 248180"/>
                    <a:gd name="connsiteY11" fmla="*/ 526 h 1462614"/>
                    <a:gd name="connsiteX12" fmla="*/ 246466 w 248180"/>
                    <a:gd name="connsiteY12" fmla="*/ 36245 h 1462614"/>
                    <a:gd name="connsiteX13" fmla="*/ 217891 w 248180"/>
                    <a:gd name="connsiteY13" fmla="*/ 198170 h 1462614"/>
                    <a:gd name="connsiteX14" fmla="*/ 182172 w 248180"/>
                    <a:gd name="connsiteY14" fmla="*/ 429151 h 1462614"/>
                    <a:gd name="connsiteX15" fmla="*/ 172647 w 248180"/>
                    <a:gd name="connsiteY15" fmla="*/ 510114 h 1462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48180" h="1462614">
                      <a:moveTo>
                        <a:pt x="129784" y="1462614"/>
                      </a:moveTo>
                      <a:cubicBezTo>
                        <a:pt x="104781" y="1433047"/>
                        <a:pt x="79778" y="1403480"/>
                        <a:pt x="63109" y="1374508"/>
                      </a:cubicBezTo>
                      <a:cubicBezTo>
                        <a:pt x="46440" y="1345536"/>
                        <a:pt x="39694" y="1330852"/>
                        <a:pt x="29772" y="1288783"/>
                      </a:cubicBezTo>
                      <a:cubicBezTo>
                        <a:pt x="19850" y="1246714"/>
                        <a:pt x="7944" y="1178451"/>
                        <a:pt x="3578" y="1122095"/>
                      </a:cubicBezTo>
                      <a:cubicBezTo>
                        <a:pt x="-788" y="1065739"/>
                        <a:pt x="-1581" y="1017717"/>
                        <a:pt x="3578" y="950645"/>
                      </a:cubicBezTo>
                      <a:cubicBezTo>
                        <a:pt x="8737" y="883573"/>
                        <a:pt x="19453" y="803801"/>
                        <a:pt x="34534" y="719664"/>
                      </a:cubicBezTo>
                      <a:cubicBezTo>
                        <a:pt x="49615" y="635526"/>
                        <a:pt x="71444" y="529164"/>
                        <a:pt x="94066" y="445820"/>
                      </a:cubicBezTo>
                      <a:cubicBezTo>
                        <a:pt x="116688" y="362476"/>
                        <a:pt x="149629" y="281513"/>
                        <a:pt x="170266" y="219601"/>
                      </a:cubicBezTo>
                      <a:cubicBezTo>
                        <a:pt x="190903" y="157689"/>
                        <a:pt x="208366" y="102920"/>
                        <a:pt x="217891" y="74345"/>
                      </a:cubicBezTo>
                      <a:cubicBezTo>
                        <a:pt x="227416" y="45770"/>
                        <a:pt x="224241" y="57676"/>
                        <a:pt x="227416" y="48151"/>
                      </a:cubicBezTo>
                      <a:cubicBezTo>
                        <a:pt x="230591" y="38626"/>
                        <a:pt x="234163" y="25132"/>
                        <a:pt x="236941" y="17195"/>
                      </a:cubicBezTo>
                      <a:cubicBezTo>
                        <a:pt x="239719" y="9258"/>
                        <a:pt x="242497" y="-2649"/>
                        <a:pt x="244084" y="526"/>
                      </a:cubicBezTo>
                      <a:cubicBezTo>
                        <a:pt x="245671" y="3701"/>
                        <a:pt x="250831" y="3304"/>
                        <a:pt x="246466" y="36245"/>
                      </a:cubicBezTo>
                      <a:cubicBezTo>
                        <a:pt x="242101" y="69186"/>
                        <a:pt x="228607" y="132686"/>
                        <a:pt x="217891" y="198170"/>
                      </a:cubicBezTo>
                      <a:cubicBezTo>
                        <a:pt x="207175" y="263654"/>
                        <a:pt x="189713" y="377160"/>
                        <a:pt x="182172" y="429151"/>
                      </a:cubicBezTo>
                      <a:cubicBezTo>
                        <a:pt x="174631" y="481142"/>
                        <a:pt x="173639" y="495628"/>
                        <a:pt x="172647" y="510114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B72CFDA1-37F5-4AEC-B628-4D6305E26C14}"/>
                    </a:ext>
                  </a:extLst>
                </p:cNvPr>
                <p:cNvSpPr/>
                <p:nvPr/>
              </p:nvSpPr>
              <p:spPr>
                <a:xfrm>
                  <a:off x="14358721" y="-6188872"/>
                  <a:ext cx="336664" cy="1444885"/>
                </a:xfrm>
                <a:custGeom>
                  <a:avLst/>
                  <a:gdLst>
                    <a:gd name="connsiteX0" fmla="*/ 99102 w 336664"/>
                    <a:gd name="connsiteY0" fmla="*/ 1444295 h 1444885"/>
                    <a:gd name="connsiteX1" fmla="*/ 50162 w 336664"/>
                    <a:gd name="connsiteY1" fmla="*/ 1367022 h 1444885"/>
                    <a:gd name="connsiteX2" fmla="*/ 3798 w 336664"/>
                    <a:gd name="connsiteY2" fmla="*/ 1186718 h 1444885"/>
                    <a:gd name="connsiteX3" fmla="*/ 14102 w 336664"/>
                    <a:gd name="connsiteY3" fmla="*/ 908534 h 1444885"/>
                    <a:gd name="connsiteX4" fmla="*/ 104254 w 336664"/>
                    <a:gd name="connsiteY4" fmla="*/ 555653 h 1444885"/>
                    <a:gd name="connsiteX5" fmla="*/ 233042 w 336664"/>
                    <a:gd name="connsiteY5" fmla="*/ 231105 h 1444885"/>
                    <a:gd name="connsiteX6" fmla="*/ 279406 w 336664"/>
                    <a:gd name="connsiteY6" fmla="*/ 117771 h 1444885"/>
                    <a:gd name="connsiteX7" fmla="*/ 312891 w 336664"/>
                    <a:gd name="connsiteY7" fmla="*/ 48225 h 1444885"/>
                    <a:gd name="connsiteX8" fmla="*/ 328346 w 336664"/>
                    <a:gd name="connsiteY8" fmla="*/ 14740 h 1444885"/>
                    <a:gd name="connsiteX9" fmla="*/ 336073 w 336664"/>
                    <a:gd name="connsiteY9" fmla="*/ 7013 h 1444885"/>
                    <a:gd name="connsiteX10" fmla="*/ 312891 w 336664"/>
                    <a:gd name="connsiteY10" fmla="*/ 115195 h 1444885"/>
                    <a:gd name="connsiteX11" fmla="*/ 284558 w 336664"/>
                    <a:gd name="connsiteY11" fmla="*/ 243984 h 1444885"/>
                    <a:gd name="connsiteX12" fmla="*/ 263952 w 336664"/>
                    <a:gd name="connsiteY12" fmla="*/ 352167 h 1444885"/>
                    <a:gd name="connsiteX13" fmla="*/ 240770 w 336664"/>
                    <a:gd name="connsiteY13" fmla="*/ 537622 h 1444885"/>
                    <a:gd name="connsiteX14" fmla="*/ 220164 w 336664"/>
                    <a:gd name="connsiteY14" fmla="*/ 751412 h 1444885"/>
                    <a:gd name="connsiteX15" fmla="*/ 212436 w 336664"/>
                    <a:gd name="connsiteY15" fmla="*/ 965201 h 1444885"/>
                    <a:gd name="connsiteX16" fmla="*/ 194406 w 336664"/>
                    <a:gd name="connsiteY16" fmla="*/ 1163536 h 1444885"/>
                    <a:gd name="connsiteX17" fmla="*/ 184103 w 336664"/>
                    <a:gd name="connsiteY17" fmla="*/ 1312931 h 1444885"/>
                    <a:gd name="connsiteX18" fmla="*/ 160921 w 336664"/>
                    <a:gd name="connsiteY18" fmla="*/ 1397931 h 1444885"/>
                    <a:gd name="connsiteX19" fmla="*/ 99102 w 336664"/>
                    <a:gd name="connsiteY19" fmla="*/ 1444295 h 1444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36664" h="1444885">
                      <a:moveTo>
                        <a:pt x="99102" y="1444295"/>
                      </a:moveTo>
                      <a:cubicBezTo>
                        <a:pt x="80642" y="1439144"/>
                        <a:pt x="66046" y="1409951"/>
                        <a:pt x="50162" y="1367022"/>
                      </a:cubicBezTo>
                      <a:cubicBezTo>
                        <a:pt x="34278" y="1324092"/>
                        <a:pt x="9808" y="1263133"/>
                        <a:pt x="3798" y="1186718"/>
                      </a:cubicBezTo>
                      <a:cubicBezTo>
                        <a:pt x="-2212" y="1110303"/>
                        <a:pt x="-2641" y="1013711"/>
                        <a:pt x="14102" y="908534"/>
                      </a:cubicBezTo>
                      <a:cubicBezTo>
                        <a:pt x="30845" y="803357"/>
                        <a:pt x="67764" y="668558"/>
                        <a:pt x="104254" y="555653"/>
                      </a:cubicBezTo>
                      <a:cubicBezTo>
                        <a:pt x="140744" y="442748"/>
                        <a:pt x="203850" y="304085"/>
                        <a:pt x="233042" y="231105"/>
                      </a:cubicBezTo>
                      <a:cubicBezTo>
                        <a:pt x="262234" y="158125"/>
                        <a:pt x="266098" y="148251"/>
                        <a:pt x="279406" y="117771"/>
                      </a:cubicBezTo>
                      <a:cubicBezTo>
                        <a:pt x="292714" y="87291"/>
                        <a:pt x="304734" y="65397"/>
                        <a:pt x="312891" y="48225"/>
                      </a:cubicBezTo>
                      <a:cubicBezTo>
                        <a:pt x="321048" y="31053"/>
                        <a:pt x="328346" y="14740"/>
                        <a:pt x="328346" y="14740"/>
                      </a:cubicBezTo>
                      <a:cubicBezTo>
                        <a:pt x="332210" y="7871"/>
                        <a:pt x="338649" y="-9729"/>
                        <a:pt x="336073" y="7013"/>
                      </a:cubicBezTo>
                      <a:cubicBezTo>
                        <a:pt x="333497" y="23755"/>
                        <a:pt x="321477" y="75700"/>
                        <a:pt x="312891" y="115195"/>
                      </a:cubicBezTo>
                      <a:cubicBezTo>
                        <a:pt x="304305" y="154690"/>
                        <a:pt x="292714" y="204489"/>
                        <a:pt x="284558" y="243984"/>
                      </a:cubicBezTo>
                      <a:cubicBezTo>
                        <a:pt x="276402" y="283479"/>
                        <a:pt x="271250" y="303227"/>
                        <a:pt x="263952" y="352167"/>
                      </a:cubicBezTo>
                      <a:cubicBezTo>
                        <a:pt x="256654" y="401107"/>
                        <a:pt x="248068" y="471081"/>
                        <a:pt x="240770" y="537622"/>
                      </a:cubicBezTo>
                      <a:cubicBezTo>
                        <a:pt x="233472" y="604163"/>
                        <a:pt x="224886" y="680149"/>
                        <a:pt x="220164" y="751412"/>
                      </a:cubicBezTo>
                      <a:cubicBezTo>
                        <a:pt x="215442" y="822675"/>
                        <a:pt x="216729" y="896514"/>
                        <a:pt x="212436" y="965201"/>
                      </a:cubicBezTo>
                      <a:cubicBezTo>
                        <a:pt x="208143" y="1033888"/>
                        <a:pt x="199128" y="1105581"/>
                        <a:pt x="194406" y="1163536"/>
                      </a:cubicBezTo>
                      <a:cubicBezTo>
                        <a:pt x="189684" y="1221491"/>
                        <a:pt x="189684" y="1273865"/>
                        <a:pt x="184103" y="1312931"/>
                      </a:cubicBezTo>
                      <a:cubicBezTo>
                        <a:pt x="178522" y="1351997"/>
                        <a:pt x="174659" y="1376037"/>
                        <a:pt x="160921" y="1397931"/>
                      </a:cubicBezTo>
                      <a:cubicBezTo>
                        <a:pt x="147184" y="1419825"/>
                        <a:pt x="117562" y="1449446"/>
                        <a:pt x="99102" y="1444295"/>
                      </a:cubicBezTo>
                      <a:close/>
                    </a:path>
                  </a:pathLst>
                </a:custGeom>
                <a:no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28A731F-C06E-4D8F-B185-863171929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91559" y="-4902200"/>
                <a:ext cx="612421" cy="41402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87CDCBC-8036-419F-B129-3813F661AF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91559" y="-4488180"/>
                <a:ext cx="612421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A35574F-DE01-4110-B9A6-30BF20FE72BA}"/>
                  </a:ext>
                </a:extLst>
              </p:cNvPr>
              <p:cNvSpPr/>
              <p:nvPr/>
            </p:nvSpPr>
            <p:spPr>
              <a:xfrm>
                <a:off x="16289020" y="-4802408"/>
                <a:ext cx="594360" cy="608865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5EC0487-B396-40B2-9D9F-879987EC54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04897" y="-9975273"/>
              <a:ext cx="246303" cy="267855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4868F30-2BE3-498F-9E6C-F0DA4EDA7BF6}"/>
                </a:ext>
              </a:extLst>
            </p:cNvPr>
            <p:cNvSpPr/>
            <p:nvPr/>
          </p:nvSpPr>
          <p:spPr>
            <a:xfrm>
              <a:off x="15855757" y="-10076119"/>
              <a:ext cx="190885" cy="187796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89C9B5C-7F12-4121-B533-6DF620A306CA}"/>
              </a:ext>
            </a:extLst>
          </p:cNvPr>
          <p:cNvGrpSpPr/>
          <p:nvPr/>
        </p:nvGrpSpPr>
        <p:grpSpPr>
          <a:xfrm>
            <a:off x="63561" y="-2535526"/>
            <a:ext cx="7268511" cy="11433600"/>
            <a:chOff x="2250589" y="-4445057"/>
            <a:chExt cx="7268511" cy="11433600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A376116-6CEE-4E50-B897-22EEB2747E6A}"/>
                </a:ext>
              </a:extLst>
            </p:cNvPr>
            <p:cNvGrpSpPr/>
            <p:nvPr/>
          </p:nvGrpSpPr>
          <p:grpSpPr>
            <a:xfrm>
              <a:off x="2250589" y="-4445057"/>
              <a:ext cx="7141434" cy="11433600"/>
              <a:chOff x="832032" y="-1955772"/>
              <a:chExt cx="7141434" cy="11433600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D311FFD-3B0C-45EF-8BEC-3AEDE21336A2}"/>
                  </a:ext>
                </a:extLst>
              </p:cNvPr>
              <p:cNvGrpSpPr/>
              <p:nvPr/>
            </p:nvGrpSpPr>
            <p:grpSpPr>
              <a:xfrm>
                <a:off x="832032" y="-1102263"/>
                <a:ext cx="7141434" cy="9726582"/>
                <a:chOff x="-345380" y="-1927177"/>
                <a:chExt cx="7141434" cy="9726582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53A223C-7FD1-4935-B566-2C202EC76426}"/>
                    </a:ext>
                  </a:extLst>
                </p:cNvPr>
                <p:cNvGrpSpPr/>
                <p:nvPr/>
              </p:nvGrpSpPr>
              <p:grpSpPr>
                <a:xfrm rot="5400000">
                  <a:off x="-1637954" y="-634603"/>
                  <a:ext cx="9726582" cy="7141434"/>
                  <a:chOff x="-977338" y="-370217"/>
                  <a:chExt cx="9726582" cy="7141434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3DAEEF76-3BD4-48BE-AC52-9BAA4594CFBA}"/>
                      </a:ext>
                    </a:extLst>
                  </p:cNvPr>
                  <p:cNvGrpSpPr/>
                  <p:nvPr/>
                </p:nvGrpSpPr>
                <p:grpSpPr>
                  <a:xfrm>
                    <a:off x="-977338" y="-370217"/>
                    <a:ext cx="9726582" cy="6858000"/>
                    <a:chOff x="-2006682" y="0"/>
                    <a:chExt cx="9726582" cy="6858000"/>
                  </a:xfrm>
                </p:grpSpPr>
                <p:pic>
                  <p:nvPicPr>
                    <p:cNvPr id="10" name="Picture 9">
                      <a:extLst>
                        <a:ext uri="{FF2B5EF4-FFF2-40B4-BE49-F238E27FC236}">
                          <a16:creationId xmlns:a16="http://schemas.microsoft.com/office/drawing/2014/main" id="{B561034B-8F84-4FF8-ADF5-1CEA919CFB2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tretch>
                      <a:fillRect/>
                    </a:stretch>
                  </p:blipFill>
                  <p:spPr>
                    <a:xfrm>
                      <a:off x="-2006682" y="0"/>
                      <a:ext cx="9726582" cy="685800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1" name="Group 20">
                      <a:extLst>
                        <a:ext uri="{FF2B5EF4-FFF2-40B4-BE49-F238E27FC236}">
                          <a16:creationId xmlns:a16="http://schemas.microsoft.com/office/drawing/2014/main" id="{6456CF1A-9258-4871-AC74-626EF9D416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21958" y="4535320"/>
                      <a:ext cx="1268483" cy="918861"/>
                      <a:chOff x="3939311" y="4535319"/>
                      <a:chExt cx="1268483" cy="918861"/>
                    </a:xfrm>
                  </p:grpSpPr>
                  <p:cxnSp>
                    <p:nvCxnSpPr>
                      <p:cNvPr id="13" name="Straight Connector 12">
                        <a:extLst>
                          <a:ext uri="{FF2B5EF4-FFF2-40B4-BE49-F238E27FC236}">
                            <a16:creationId xmlns:a16="http://schemas.microsoft.com/office/drawing/2014/main" id="{D85FA632-71CE-4CC0-8D67-9C9DB32CF08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939311" y="4535319"/>
                        <a:ext cx="1067" cy="918861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Connector 16">
                        <a:extLst>
                          <a:ext uri="{FF2B5EF4-FFF2-40B4-BE49-F238E27FC236}">
                            <a16:creationId xmlns:a16="http://schemas.microsoft.com/office/drawing/2014/main" id="{8B330494-1FAC-4B1B-8326-63B487AE2FE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939312" y="4535319"/>
                        <a:ext cx="1268482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650B95B5-FCD7-415C-8FD5-DD370BEBCDB1}"/>
                      </a:ext>
                    </a:extLst>
                  </p:cNvPr>
                  <p:cNvSpPr/>
                  <p:nvPr/>
                </p:nvSpPr>
                <p:spPr>
                  <a:xfrm>
                    <a:off x="3363553" y="5970460"/>
                    <a:ext cx="1043981" cy="800757"/>
                  </a:xfrm>
                  <a:custGeom>
                    <a:avLst/>
                    <a:gdLst>
                      <a:gd name="connsiteX0" fmla="*/ 0 w 1043981"/>
                      <a:gd name="connsiteY0" fmla="*/ 12225 h 800757"/>
                      <a:gd name="connsiteX1" fmla="*/ 56233 w 1043981"/>
                      <a:gd name="connsiteY1" fmla="*/ 596560 h 800757"/>
                      <a:gd name="connsiteX2" fmla="*/ 66013 w 1043981"/>
                      <a:gd name="connsiteY2" fmla="*/ 682133 h 800757"/>
                      <a:gd name="connsiteX3" fmla="*/ 75793 w 1043981"/>
                      <a:gd name="connsiteY3" fmla="*/ 733476 h 800757"/>
                      <a:gd name="connsiteX4" fmla="*/ 95352 w 1043981"/>
                      <a:gd name="connsiteY4" fmla="*/ 762815 h 800757"/>
                      <a:gd name="connsiteX5" fmla="*/ 114911 w 1043981"/>
                      <a:gd name="connsiteY5" fmla="*/ 782374 h 800757"/>
                      <a:gd name="connsiteX6" fmla="*/ 146695 w 1043981"/>
                      <a:gd name="connsiteY6" fmla="*/ 799489 h 800757"/>
                      <a:gd name="connsiteX7" fmla="*/ 193149 w 1043981"/>
                      <a:gd name="connsiteY7" fmla="*/ 799489 h 800757"/>
                      <a:gd name="connsiteX8" fmla="*/ 266496 w 1043981"/>
                      <a:gd name="connsiteY8" fmla="*/ 799489 h 800757"/>
                      <a:gd name="connsiteX9" fmla="*/ 374073 w 1043981"/>
                      <a:gd name="connsiteY9" fmla="*/ 797044 h 800757"/>
                      <a:gd name="connsiteX10" fmla="*/ 554997 w 1043981"/>
                      <a:gd name="connsiteY10" fmla="*/ 797044 h 800757"/>
                      <a:gd name="connsiteX11" fmla="*/ 701692 w 1043981"/>
                      <a:gd name="connsiteY11" fmla="*/ 797044 h 800757"/>
                      <a:gd name="connsiteX12" fmla="*/ 872836 w 1043981"/>
                      <a:gd name="connsiteY12" fmla="*/ 797044 h 800757"/>
                      <a:gd name="connsiteX13" fmla="*/ 924180 w 1043981"/>
                      <a:gd name="connsiteY13" fmla="*/ 787264 h 800757"/>
                      <a:gd name="connsiteX14" fmla="*/ 955964 w 1043981"/>
                      <a:gd name="connsiteY14" fmla="*/ 762815 h 800757"/>
                      <a:gd name="connsiteX15" fmla="*/ 973078 w 1043981"/>
                      <a:gd name="connsiteY15" fmla="*/ 726141 h 800757"/>
                      <a:gd name="connsiteX16" fmla="*/ 987748 w 1043981"/>
                      <a:gd name="connsiteY16" fmla="*/ 564776 h 800757"/>
                      <a:gd name="connsiteX17" fmla="*/ 1043981 w 1043981"/>
                      <a:gd name="connsiteY17" fmla="*/ 0 h 8007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043981" h="800757">
                        <a:moveTo>
                          <a:pt x="0" y="12225"/>
                        </a:moveTo>
                        <a:cubicBezTo>
                          <a:pt x="22615" y="248567"/>
                          <a:pt x="45231" y="484909"/>
                          <a:pt x="56233" y="596560"/>
                        </a:cubicBezTo>
                        <a:cubicBezTo>
                          <a:pt x="67235" y="708211"/>
                          <a:pt x="62753" y="659314"/>
                          <a:pt x="66013" y="682133"/>
                        </a:cubicBezTo>
                        <a:cubicBezTo>
                          <a:pt x="69273" y="704952"/>
                          <a:pt x="70903" y="720029"/>
                          <a:pt x="75793" y="733476"/>
                        </a:cubicBezTo>
                        <a:cubicBezTo>
                          <a:pt x="80683" y="746923"/>
                          <a:pt x="88832" y="754665"/>
                          <a:pt x="95352" y="762815"/>
                        </a:cubicBezTo>
                        <a:cubicBezTo>
                          <a:pt x="101872" y="770965"/>
                          <a:pt x="106354" y="776262"/>
                          <a:pt x="114911" y="782374"/>
                        </a:cubicBezTo>
                        <a:cubicBezTo>
                          <a:pt x="123468" y="788486"/>
                          <a:pt x="133655" y="796636"/>
                          <a:pt x="146695" y="799489"/>
                        </a:cubicBezTo>
                        <a:cubicBezTo>
                          <a:pt x="159735" y="802342"/>
                          <a:pt x="193149" y="799489"/>
                          <a:pt x="193149" y="799489"/>
                        </a:cubicBezTo>
                        <a:lnTo>
                          <a:pt x="266496" y="799489"/>
                        </a:lnTo>
                        <a:lnTo>
                          <a:pt x="374073" y="797044"/>
                        </a:lnTo>
                        <a:lnTo>
                          <a:pt x="554997" y="797044"/>
                        </a:lnTo>
                        <a:lnTo>
                          <a:pt x="701692" y="797044"/>
                        </a:lnTo>
                        <a:cubicBezTo>
                          <a:pt x="754665" y="797044"/>
                          <a:pt x="835755" y="798674"/>
                          <a:pt x="872836" y="797044"/>
                        </a:cubicBezTo>
                        <a:cubicBezTo>
                          <a:pt x="909917" y="795414"/>
                          <a:pt x="910325" y="792969"/>
                          <a:pt x="924180" y="787264"/>
                        </a:cubicBezTo>
                        <a:cubicBezTo>
                          <a:pt x="938035" y="781559"/>
                          <a:pt x="947814" y="773002"/>
                          <a:pt x="955964" y="762815"/>
                        </a:cubicBezTo>
                        <a:cubicBezTo>
                          <a:pt x="964114" y="752628"/>
                          <a:pt x="967781" y="759148"/>
                          <a:pt x="973078" y="726141"/>
                        </a:cubicBezTo>
                        <a:cubicBezTo>
                          <a:pt x="978375" y="693135"/>
                          <a:pt x="975931" y="685799"/>
                          <a:pt x="987748" y="564776"/>
                        </a:cubicBezTo>
                        <a:cubicBezTo>
                          <a:pt x="999565" y="443753"/>
                          <a:pt x="1021773" y="221876"/>
                          <a:pt x="1043981" y="0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332F5962-E276-4855-AE9D-2D080A73CD86}"/>
                    </a:ext>
                  </a:extLst>
                </p:cNvPr>
                <p:cNvSpPr/>
                <p:nvPr/>
              </p:nvSpPr>
              <p:spPr>
                <a:xfrm>
                  <a:off x="2252516" y="2296268"/>
                  <a:ext cx="4096327" cy="1256758"/>
                </a:xfrm>
                <a:custGeom>
                  <a:avLst/>
                  <a:gdLst>
                    <a:gd name="connsiteX0" fmla="*/ 39003 w 3781658"/>
                    <a:gd name="connsiteY0" fmla="*/ 0 h 1256758"/>
                    <a:gd name="connsiteX1" fmla="*/ 654381 w 3781658"/>
                    <a:gd name="connsiteY1" fmla="*/ 26002 h 1256758"/>
                    <a:gd name="connsiteX2" fmla="*/ 1213422 w 3781658"/>
                    <a:gd name="connsiteY2" fmla="*/ 78006 h 1256758"/>
                    <a:gd name="connsiteX3" fmla="*/ 1794131 w 3781658"/>
                    <a:gd name="connsiteY3" fmla="*/ 160345 h 1256758"/>
                    <a:gd name="connsiteX4" fmla="*/ 2348838 w 3781658"/>
                    <a:gd name="connsiteY4" fmla="*/ 264352 h 1256758"/>
                    <a:gd name="connsiteX5" fmla="*/ 2795204 w 3781658"/>
                    <a:gd name="connsiteY5" fmla="*/ 364026 h 1256758"/>
                    <a:gd name="connsiteX6" fmla="*/ 3076891 w 3781658"/>
                    <a:gd name="connsiteY6" fmla="*/ 437698 h 1256758"/>
                    <a:gd name="connsiteX7" fmla="*/ 3709604 w 3781658"/>
                    <a:gd name="connsiteY7" fmla="*/ 598043 h 1256758"/>
                    <a:gd name="connsiteX8" fmla="*/ 3774609 w 3781658"/>
                    <a:gd name="connsiteY8" fmla="*/ 619712 h 1256758"/>
                    <a:gd name="connsiteX9" fmla="*/ 3774609 w 3781658"/>
                    <a:gd name="connsiteY9" fmla="*/ 650047 h 1256758"/>
                    <a:gd name="connsiteX10" fmla="*/ 3757274 w 3781658"/>
                    <a:gd name="connsiteY10" fmla="*/ 667382 h 1256758"/>
                    <a:gd name="connsiteX11" fmla="*/ 3709604 w 3781658"/>
                    <a:gd name="connsiteY11" fmla="*/ 680383 h 1256758"/>
                    <a:gd name="connsiteX12" fmla="*/ 2994552 w 3781658"/>
                    <a:gd name="connsiteY12" fmla="*/ 849395 h 1256758"/>
                    <a:gd name="connsiteX13" fmla="*/ 2071485 w 3781658"/>
                    <a:gd name="connsiteY13" fmla="*/ 1057410 h 1256758"/>
                    <a:gd name="connsiteX14" fmla="*/ 1477775 w 3781658"/>
                    <a:gd name="connsiteY14" fmla="*/ 1152751 h 1256758"/>
                    <a:gd name="connsiteX15" fmla="*/ 806059 w 3781658"/>
                    <a:gd name="connsiteY15" fmla="*/ 1222089 h 1256758"/>
                    <a:gd name="connsiteX16" fmla="*/ 307690 w 3781658"/>
                    <a:gd name="connsiteY16" fmla="*/ 1248091 h 1256758"/>
                    <a:gd name="connsiteX17" fmla="*/ 0 w 3781658"/>
                    <a:gd name="connsiteY17" fmla="*/ 1256758 h 1256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781658" h="1256758">
                      <a:moveTo>
                        <a:pt x="39003" y="0"/>
                      </a:moveTo>
                      <a:cubicBezTo>
                        <a:pt x="248823" y="6500"/>
                        <a:pt x="458644" y="13001"/>
                        <a:pt x="654381" y="26002"/>
                      </a:cubicBezTo>
                      <a:cubicBezTo>
                        <a:pt x="850118" y="39003"/>
                        <a:pt x="1023464" y="55616"/>
                        <a:pt x="1213422" y="78006"/>
                      </a:cubicBezTo>
                      <a:cubicBezTo>
                        <a:pt x="1403380" y="100397"/>
                        <a:pt x="1604895" y="129287"/>
                        <a:pt x="1794131" y="160345"/>
                      </a:cubicBezTo>
                      <a:cubicBezTo>
                        <a:pt x="1983367" y="191403"/>
                        <a:pt x="2181993" y="230405"/>
                        <a:pt x="2348838" y="264352"/>
                      </a:cubicBezTo>
                      <a:cubicBezTo>
                        <a:pt x="2515684" y="298299"/>
                        <a:pt x="2673862" y="335135"/>
                        <a:pt x="2795204" y="364026"/>
                      </a:cubicBezTo>
                      <a:cubicBezTo>
                        <a:pt x="2916546" y="392917"/>
                        <a:pt x="3076891" y="437698"/>
                        <a:pt x="3076891" y="437698"/>
                      </a:cubicBezTo>
                      <a:lnTo>
                        <a:pt x="3709604" y="598043"/>
                      </a:lnTo>
                      <a:cubicBezTo>
                        <a:pt x="3825890" y="628379"/>
                        <a:pt x="3763775" y="611045"/>
                        <a:pt x="3774609" y="619712"/>
                      </a:cubicBezTo>
                      <a:cubicBezTo>
                        <a:pt x="3785443" y="628379"/>
                        <a:pt x="3774609" y="650047"/>
                        <a:pt x="3774609" y="650047"/>
                      </a:cubicBezTo>
                      <a:cubicBezTo>
                        <a:pt x="3771720" y="657992"/>
                        <a:pt x="3768108" y="662326"/>
                        <a:pt x="3757274" y="667382"/>
                      </a:cubicBezTo>
                      <a:cubicBezTo>
                        <a:pt x="3746440" y="672438"/>
                        <a:pt x="3709604" y="680383"/>
                        <a:pt x="3709604" y="680383"/>
                      </a:cubicBezTo>
                      <a:lnTo>
                        <a:pt x="2994552" y="849395"/>
                      </a:lnTo>
                      <a:lnTo>
                        <a:pt x="2071485" y="1057410"/>
                      </a:lnTo>
                      <a:cubicBezTo>
                        <a:pt x="1818689" y="1107969"/>
                        <a:pt x="1688679" y="1125305"/>
                        <a:pt x="1477775" y="1152751"/>
                      </a:cubicBezTo>
                      <a:cubicBezTo>
                        <a:pt x="1266871" y="1180197"/>
                        <a:pt x="1001073" y="1206199"/>
                        <a:pt x="806059" y="1222089"/>
                      </a:cubicBezTo>
                      <a:cubicBezTo>
                        <a:pt x="611045" y="1237979"/>
                        <a:pt x="442033" y="1242313"/>
                        <a:pt x="307690" y="1248091"/>
                      </a:cubicBezTo>
                      <a:cubicBezTo>
                        <a:pt x="173347" y="1253869"/>
                        <a:pt x="86673" y="1255313"/>
                        <a:pt x="0" y="1256758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990668D2-AE7D-4A3D-9EEE-FC5C54EFA24A}"/>
                  </a:ext>
                </a:extLst>
              </p:cNvPr>
              <p:cNvGrpSpPr/>
              <p:nvPr/>
            </p:nvGrpSpPr>
            <p:grpSpPr>
              <a:xfrm rot="5400000">
                <a:off x="-2481582" y="2990157"/>
                <a:ext cx="11433600" cy="1541742"/>
                <a:chOff x="16467860" y="2993578"/>
                <a:chExt cx="11433600" cy="1541742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8FEA3FF8-2EB4-453D-97BB-0153CB8DA9AB}"/>
                    </a:ext>
                  </a:extLst>
                </p:cNvPr>
                <p:cNvGrpSpPr/>
                <p:nvPr/>
              </p:nvGrpSpPr>
              <p:grpSpPr>
                <a:xfrm>
                  <a:off x="16467860" y="2998120"/>
                  <a:ext cx="11433600" cy="1537200"/>
                  <a:chOff x="13825143" y="3429000"/>
                  <a:chExt cx="11433600" cy="1537200"/>
                </a:xfrm>
              </p:grpSpPr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5D94D705-171B-49D1-B639-D9322A8078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3825143" y="3429000"/>
                    <a:ext cx="1067" cy="1537200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3EEF0979-8935-480D-B0FF-887E228A8B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825143" y="4966200"/>
                    <a:ext cx="11433600" cy="0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A1E8ED54-2412-4561-B906-89D898ED91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894598" y="2993578"/>
                  <a:ext cx="1067" cy="1537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A3043E99-2734-4778-ACCC-14DAE39520DB}"/>
                </a:ext>
              </a:extLst>
            </p:cNvPr>
            <p:cNvGrpSpPr/>
            <p:nvPr/>
          </p:nvGrpSpPr>
          <p:grpSpPr>
            <a:xfrm>
              <a:off x="7122066" y="-338983"/>
              <a:ext cx="2397034" cy="3212545"/>
              <a:chOff x="7141522" y="-338983"/>
              <a:chExt cx="2397034" cy="3212545"/>
            </a:xfrm>
          </p:grpSpPr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2337F74-18BF-439F-B502-DDEC8D07DA06}"/>
                  </a:ext>
                </a:extLst>
              </p:cNvPr>
              <p:cNvSpPr/>
              <p:nvPr/>
            </p:nvSpPr>
            <p:spPr>
              <a:xfrm>
                <a:off x="8073843" y="-338983"/>
                <a:ext cx="1255551" cy="3212545"/>
              </a:xfrm>
              <a:custGeom>
                <a:avLst/>
                <a:gdLst>
                  <a:gd name="connsiteX0" fmla="*/ 0 w 1255551"/>
                  <a:gd name="connsiteY0" fmla="*/ 1597352 h 3212545"/>
                  <a:gd name="connsiteX1" fmla="*/ 66908 w 1255551"/>
                  <a:gd name="connsiteY1" fmla="*/ 1164684 h 3212545"/>
                  <a:gd name="connsiteX2" fmla="*/ 191801 w 1255551"/>
                  <a:gd name="connsiteY2" fmla="*/ 602663 h 3212545"/>
                  <a:gd name="connsiteX3" fmla="*/ 263169 w 1255551"/>
                  <a:gd name="connsiteY3" fmla="*/ 223521 h 3212545"/>
                  <a:gd name="connsiteX4" fmla="*/ 298853 w 1255551"/>
                  <a:gd name="connsiteY4" fmla="*/ 67404 h 3212545"/>
                  <a:gd name="connsiteX5" fmla="*/ 343458 w 1255551"/>
                  <a:gd name="connsiteY5" fmla="*/ 13879 h 3212545"/>
                  <a:gd name="connsiteX6" fmla="*/ 410365 w 1255551"/>
                  <a:gd name="connsiteY6" fmla="*/ 497 h 3212545"/>
                  <a:gd name="connsiteX7" fmla="*/ 570943 w 1255551"/>
                  <a:gd name="connsiteY7" fmla="*/ 4958 h 3212545"/>
                  <a:gd name="connsiteX8" fmla="*/ 816270 w 1255551"/>
                  <a:gd name="connsiteY8" fmla="*/ 4958 h 3212545"/>
                  <a:gd name="connsiteX9" fmla="*/ 923321 w 1255551"/>
                  <a:gd name="connsiteY9" fmla="*/ 497 h 3212545"/>
                  <a:gd name="connsiteX10" fmla="*/ 981308 w 1255551"/>
                  <a:gd name="connsiteY10" fmla="*/ 18339 h 3212545"/>
                  <a:gd name="connsiteX11" fmla="*/ 1008071 w 1255551"/>
                  <a:gd name="connsiteY11" fmla="*/ 49562 h 3212545"/>
                  <a:gd name="connsiteX12" fmla="*/ 1034833 w 1255551"/>
                  <a:gd name="connsiteY12" fmla="*/ 138772 h 3212545"/>
                  <a:gd name="connsiteX13" fmla="*/ 1070517 w 1255551"/>
                  <a:gd name="connsiteY13" fmla="*/ 285968 h 3212545"/>
                  <a:gd name="connsiteX14" fmla="*/ 1124043 w 1255551"/>
                  <a:gd name="connsiteY14" fmla="*/ 549137 h 3212545"/>
                  <a:gd name="connsiteX15" fmla="*/ 1190951 w 1255551"/>
                  <a:gd name="connsiteY15" fmla="*/ 767701 h 3212545"/>
                  <a:gd name="connsiteX16" fmla="*/ 1231095 w 1255551"/>
                  <a:gd name="connsiteY16" fmla="*/ 981804 h 3212545"/>
                  <a:gd name="connsiteX17" fmla="*/ 1240016 w 1255551"/>
                  <a:gd name="connsiteY17" fmla="*/ 1079935 h 3212545"/>
                  <a:gd name="connsiteX18" fmla="*/ 1222174 w 1255551"/>
                  <a:gd name="connsiteY18" fmla="*/ 1155763 h 3212545"/>
                  <a:gd name="connsiteX19" fmla="*/ 1128504 w 1255551"/>
                  <a:gd name="connsiteY19" fmla="*/ 1253894 h 3212545"/>
                  <a:gd name="connsiteX20" fmla="*/ 874256 w 1255551"/>
                  <a:gd name="connsiteY20" fmla="*/ 1436774 h 3212545"/>
                  <a:gd name="connsiteX21" fmla="*/ 735981 w 1255551"/>
                  <a:gd name="connsiteY21" fmla="*/ 1525984 h 3212545"/>
                  <a:gd name="connsiteX22" fmla="*/ 691376 w 1255551"/>
                  <a:gd name="connsiteY22" fmla="*/ 1552747 h 3212545"/>
                  <a:gd name="connsiteX23" fmla="*/ 646771 w 1255551"/>
                  <a:gd name="connsiteY23" fmla="*/ 1592891 h 3212545"/>
                  <a:gd name="connsiteX24" fmla="*/ 646771 w 1255551"/>
                  <a:gd name="connsiteY24" fmla="*/ 1619654 h 3212545"/>
                  <a:gd name="connsiteX25" fmla="*/ 673534 w 1255551"/>
                  <a:gd name="connsiteY25" fmla="*/ 1646417 h 3212545"/>
                  <a:gd name="connsiteX26" fmla="*/ 727060 w 1255551"/>
                  <a:gd name="connsiteY26" fmla="*/ 1682101 h 3212545"/>
                  <a:gd name="connsiteX27" fmla="*/ 883177 w 1255551"/>
                  <a:gd name="connsiteY27" fmla="*/ 1780232 h 3212545"/>
                  <a:gd name="connsiteX28" fmla="*/ 1048215 w 1255551"/>
                  <a:gd name="connsiteY28" fmla="*/ 1896204 h 3212545"/>
                  <a:gd name="connsiteX29" fmla="*/ 1168648 w 1255551"/>
                  <a:gd name="connsiteY29" fmla="*/ 1980954 h 3212545"/>
                  <a:gd name="connsiteX30" fmla="*/ 1222174 w 1255551"/>
                  <a:gd name="connsiteY30" fmla="*/ 2056782 h 3212545"/>
                  <a:gd name="connsiteX31" fmla="*/ 1253397 w 1255551"/>
                  <a:gd name="connsiteY31" fmla="*/ 2119229 h 3212545"/>
                  <a:gd name="connsiteX32" fmla="*/ 1244476 w 1255551"/>
                  <a:gd name="connsiteY32" fmla="*/ 2226280 h 3212545"/>
                  <a:gd name="connsiteX33" fmla="*/ 1177569 w 1255551"/>
                  <a:gd name="connsiteY33" fmla="*/ 2498370 h 3212545"/>
                  <a:gd name="connsiteX34" fmla="*/ 1119583 w 1255551"/>
                  <a:gd name="connsiteY34" fmla="*/ 2743697 h 3212545"/>
                  <a:gd name="connsiteX35" fmla="*/ 1057136 w 1255551"/>
                  <a:gd name="connsiteY35" fmla="*/ 2980103 h 3212545"/>
                  <a:gd name="connsiteX36" fmla="*/ 1030373 w 1255551"/>
                  <a:gd name="connsiteY36" fmla="*/ 3113918 h 3212545"/>
                  <a:gd name="connsiteX37" fmla="*/ 1008071 w 1255551"/>
                  <a:gd name="connsiteY37" fmla="*/ 3162983 h 3212545"/>
                  <a:gd name="connsiteX38" fmla="*/ 972387 w 1255551"/>
                  <a:gd name="connsiteY38" fmla="*/ 3185285 h 3212545"/>
                  <a:gd name="connsiteX39" fmla="*/ 918861 w 1255551"/>
                  <a:gd name="connsiteY39" fmla="*/ 3203127 h 3212545"/>
                  <a:gd name="connsiteX40" fmla="*/ 829651 w 1255551"/>
                  <a:gd name="connsiteY40" fmla="*/ 3207588 h 3212545"/>
                  <a:gd name="connsiteX41" fmla="*/ 615548 w 1255551"/>
                  <a:gd name="connsiteY41" fmla="*/ 3207588 h 3212545"/>
                  <a:gd name="connsiteX42" fmla="*/ 477273 w 1255551"/>
                  <a:gd name="connsiteY42" fmla="*/ 3207588 h 3212545"/>
                  <a:gd name="connsiteX43" fmla="*/ 388063 w 1255551"/>
                  <a:gd name="connsiteY43" fmla="*/ 3212048 h 3212545"/>
                  <a:gd name="connsiteX44" fmla="*/ 334537 w 1255551"/>
                  <a:gd name="connsiteY44" fmla="*/ 3194206 h 3212545"/>
                  <a:gd name="connsiteX45" fmla="*/ 281011 w 1255551"/>
                  <a:gd name="connsiteY45" fmla="*/ 3082694 h 3212545"/>
                  <a:gd name="connsiteX46" fmla="*/ 231946 w 1255551"/>
                  <a:gd name="connsiteY46" fmla="*/ 2832907 h 3212545"/>
                  <a:gd name="connsiteX47" fmla="*/ 191801 w 1255551"/>
                  <a:gd name="connsiteY47" fmla="*/ 2641106 h 3212545"/>
                  <a:gd name="connsiteX48" fmla="*/ 133815 w 1255551"/>
                  <a:gd name="connsiteY48" fmla="*/ 2364556 h 3212545"/>
                  <a:gd name="connsiteX49" fmla="*/ 89210 w 1255551"/>
                  <a:gd name="connsiteY49" fmla="*/ 2114768 h 3212545"/>
                  <a:gd name="connsiteX50" fmla="*/ 22303 w 1255551"/>
                  <a:gd name="connsiteY50" fmla="*/ 1815916 h 3212545"/>
                  <a:gd name="connsiteX51" fmla="*/ 13382 w 1255551"/>
                  <a:gd name="connsiteY51" fmla="*/ 1704403 h 3212545"/>
                  <a:gd name="connsiteX52" fmla="*/ 0 w 1255551"/>
                  <a:gd name="connsiteY52" fmla="*/ 1597352 h 3212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255551" h="3212545">
                    <a:moveTo>
                      <a:pt x="0" y="1597352"/>
                    </a:moveTo>
                    <a:cubicBezTo>
                      <a:pt x="17470" y="1463908"/>
                      <a:pt x="34941" y="1330465"/>
                      <a:pt x="66908" y="1164684"/>
                    </a:cubicBezTo>
                    <a:cubicBezTo>
                      <a:pt x="98875" y="998903"/>
                      <a:pt x="159091" y="759523"/>
                      <a:pt x="191801" y="602663"/>
                    </a:cubicBezTo>
                    <a:cubicBezTo>
                      <a:pt x="224511" y="445802"/>
                      <a:pt x="245327" y="312731"/>
                      <a:pt x="263169" y="223521"/>
                    </a:cubicBezTo>
                    <a:cubicBezTo>
                      <a:pt x="281011" y="134311"/>
                      <a:pt x="285472" y="102344"/>
                      <a:pt x="298853" y="67404"/>
                    </a:cubicBezTo>
                    <a:cubicBezTo>
                      <a:pt x="312235" y="32464"/>
                      <a:pt x="324873" y="25030"/>
                      <a:pt x="343458" y="13879"/>
                    </a:cubicBezTo>
                    <a:cubicBezTo>
                      <a:pt x="362043" y="2728"/>
                      <a:pt x="372451" y="1984"/>
                      <a:pt x="410365" y="497"/>
                    </a:cubicBezTo>
                    <a:cubicBezTo>
                      <a:pt x="448279" y="-990"/>
                      <a:pt x="503292" y="4215"/>
                      <a:pt x="570943" y="4958"/>
                    </a:cubicBezTo>
                    <a:cubicBezTo>
                      <a:pt x="638594" y="5701"/>
                      <a:pt x="757540" y="5701"/>
                      <a:pt x="816270" y="4958"/>
                    </a:cubicBezTo>
                    <a:cubicBezTo>
                      <a:pt x="875000" y="4214"/>
                      <a:pt x="895815" y="-1733"/>
                      <a:pt x="923321" y="497"/>
                    </a:cubicBezTo>
                    <a:cubicBezTo>
                      <a:pt x="950827" y="2727"/>
                      <a:pt x="967183" y="10161"/>
                      <a:pt x="981308" y="18339"/>
                    </a:cubicBezTo>
                    <a:cubicBezTo>
                      <a:pt x="995433" y="26516"/>
                      <a:pt x="999150" y="29490"/>
                      <a:pt x="1008071" y="49562"/>
                    </a:cubicBezTo>
                    <a:cubicBezTo>
                      <a:pt x="1016992" y="69634"/>
                      <a:pt x="1024425" y="99371"/>
                      <a:pt x="1034833" y="138772"/>
                    </a:cubicBezTo>
                    <a:cubicBezTo>
                      <a:pt x="1045241" y="178173"/>
                      <a:pt x="1055649" y="217574"/>
                      <a:pt x="1070517" y="285968"/>
                    </a:cubicBezTo>
                    <a:cubicBezTo>
                      <a:pt x="1085385" y="354362"/>
                      <a:pt x="1103971" y="468848"/>
                      <a:pt x="1124043" y="549137"/>
                    </a:cubicBezTo>
                    <a:cubicBezTo>
                      <a:pt x="1144115" y="629426"/>
                      <a:pt x="1173109" y="695590"/>
                      <a:pt x="1190951" y="767701"/>
                    </a:cubicBezTo>
                    <a:cubicBezTo>
                      <a:pt x="1208793" y="839812"/>
                      <a:pt x="1222918" y="929765"/>
                      <a:pt x="1231095" y="981804"/>
                    </a:cubicBezTo>
                    <a:cubicBezTo>
                      <a:pt x="1239272" y="1033843"/>
                      <a:pt x="1241503" y="1050942"/>
                      <a:pt x="1240016" y="1079935"/>
                    </a:cubicBezTo>
                    <a:cubicBezTo>
                      <a:pt x="1238529" y="1108928"/>
                      <a:pt x="1240759" y="1126770"/>
                      <a:pt x="1222174" y="1155763"/>
                    </a:cubicBezTo>
                    <a:cubicBezTo>
                      <a:pt x="1203589" y="1184756"/>
                      <a:pt x="1186490" y="1207059"/>
                      <a:pt x="1128504" y="1253894"/>
                    </a:cubicBezTo>
                    <a:cubicBezTo>
                      <a:pt x="1070518" y="1300729"/>
                      <a:pt x="939676" y="1391426"/>
                      <a:pt x="874256" y="1436774"/>
                    </a:cubicBezTo>
                    <a:cubicBezTo>
                      <a:pt x="808836" y="1482122"/>
                      <a:pt x="766461" y="1506655"/>
                      <a:pt x="735981" y="1525984"/>
                    </a:cubicBezTo>
                    <a:cubicBezTo>
                      <a:pt x="705501" y="1545313"/>
                      <a:pt x="706244" y="1541596"/>
                      <a:pt x="691376" y="1552747"/>
                    </a:cubicBezTo>
                    <a:cubicBezTo>
                      <a:pt x="676508" y="1563898"/>
                      <a:pt x="654205" y="1581740"/>
                      <a:pt x="646771" y="1592891"/>
                    </a:cubicBezTo>
                    <a:cubicBezTo>
                      <a:pt x="639337" y="1604042"/>
                      <a:pt x="642311" y="1610733"/>
                      <a:pt x="646771" y="1619654"/>
                    </a:cubicBezTo>
                    <a:cubicBezTo>
                      <a:pt x="651231" y="1628575"/>
                      <a:pt x="660153" y="1636009"/>
                      <a:pt x="673534" y="1646417"/>
                    </a:cubicBezTo>
                    <a:cubicBezTo>
                      <a:pt x="686915" y="1656825"/>
                      <a:pt x="727060" y="1682101"/>
                      <a:pt x="727060" y="1682101"/>
                    </a:cubicBezTo>
                    <a:cubicBezTo>
                      <a:pt x="762000" y="1704403"/>
                      <a:pt x="829651" y="1744548"/>
                      <a:pt x="883177" y="1780232"/>
                    </a:cubicBezTo>
                    <a:cubicBezTo>
                      <a:pt x="936703" y="1815916"/>
                      <a:pt x="1048215" y="1896204"/>
                      <a:pt x="1048215" y="1896204"/>
                    </a:cubicBezTo>
                    <a:cubicBezTo>
                      <a:pt x="1095794" y="1929658"/>
                      <a:pt x="1139655" y="1954191"/>
                      <a:pt x="1168648" y="1980954"/>
                    </a:cubicBezTo>
                    <a:cubicBezTo>
                      <a:pt x="1197641" y="2007717"/>
                      <a:pt x="1208049" y="2033736"/>
                      <a:pt x="1222174" y="2056782"/>
                    </a:cubicBezTo>
                    <a:cubicBezTo>
                      <a:pt x="1236299" y="2079828"/>
                      <a:pt x="1249680" y="2090979"/>
                      <a:pt x="1253397" y="2119229"/>
                    </a:cubicBezTo>
                    <a:cubicBezTo>
                      <a:pt x="1257114" y="2147479"/>
                      <a:pt x="1257114" y="2163090"/>
                      <a:pt x="1244476" y="2226280"/>
                    </a:cubicBezTo>
                    <a:cubicBezTo>
                      <a:pt x="1231838" y="2289470"/>
                      <a:pt x="1198384" y="2412134"/>
                      <a:pt x="1177569" y="2498370"/>
                    </a:cubicBezTo>
                    <a:cubicBezTo>
                      <a:pt x="1156754" y="2584606"/>
                      <a:pt x="1139655" y="2663408"/>
                      <a:pt x="1119583" y="2743697"/>
                    </a:cubicBezTo>
                    <a:cubicBezTo>
                      <a:pt x="1099511" y="2823986"/>
                      <a:pt x="1072004" y="2918400"/>
                      <a:pt x="1057136" y="2980103"/>
                    </a:cubicBezTo>
                    <a:cubicBezTo>
                      <a:pt x="1042268" y="3041806"/>
                      <a:pt x="1038551" y="3083438"/>
                      <a:pt x="1030373" y="3113918"/>
                    </a:cubicBezTo>
                    <a:cubicBezTo>
                      <a:pt x="1022196" y="3144398"/>
                      <a:pt x="1017735" y="3151089"/>
                      <a:pt x="1008071" y="3162983"/>
                    </a:cubicBezTo>
                    <a:cubicBezTo>
                      <a:pt x="998407" y="3174877"/>
                      <a:pt x="987255" y="3178594"/>
                      <a:pt x="972387" y="3185285"/>
                    </a:cubicBezTo>
                    <a:cubicBezTo>
                      <a:pt x="957519" y="3191976"/>
                      <a:pt x="942650" y="3199410"/>
                      <a:pt x="918861" y="3203127"/>
                    </a:cubicBezTo>
                    <a:cubicBezTo>
                      <a:pt x="895072" y="3206844"/>
                      <a:pt x="880203" y="3206845"/>
                      <a:pt x="829651" y="3207588"/>
                    </a:cubicBezTo>
                    <a:cubicBezTo>
                      <a:pt x="779099" y="3208332"/>
                      <a:pt x="615548" y="3207588"/>
                      <a:pt x="615548" y="3207588"/>
                    </a:cubicBezTo>
                    <a:lnTo>
                      <a:pt x="477273" y="3207588"/>
                    </a:lnTo>
                    <a:cubicBezTo>
                      <a:pt x="439359" y="3208331"/>
                      <a:pt x="411852" y="3214278"/>
                      <a:pt x="388063" y="3212048"/>
                    </a:cubicBezTo>
                    <a:cubicBezTo>
                      <a:pt x="364274" y="3209818"/>
                      <a:pt x="352379" y="3215765"/>
                      <a:pt x="334537" y="3194206"/>
                    </a:cubicBezTo>
                    <a:cubicBezTo>
                      <a:pt x="316695" y="3172647"/>
                      <a:pt x="298109" y="3142910"/>
                      <a:pt x="281011" y="3082694"/>
                    </a:cubicBezTo>
                    <a:cubicBezTo>
                      <a:pt x="263913" y="3022478"/>
                      <a:pt x="246814" y="2906505"/>
                      <a:pt x="231946" y="2832907"/>
                    </a:cubicBezTo>
                    <a:cubicBezTo>
                      <a:pt x="217078" y="2759309"/>
                      <a:pt x="191801" y="2641106"/>
                      <a:pt x="191801" y="2641106"/>
                    </a:cubicBezTo>
                    <a:cubicBezTo>
                      <a:pt x="175446" y="2563048"/>
                      <a:pt x="150914" y="2452279"/>
                      <a:pt x="133815" y="2364556"/>
                    </a:cubicBezTo>
                    <a:cubicBezTo>
                      <a:pt x="116716" y="2276833"/>
                      <a:pt x="107795" y="2206208"/>
                      <a:pt x="89210" y="2114768"/>
                    </a:cubicBezTo>
                    <a:cubicBezTo>
                      <a:pt x="70625" y="2023328"/>
                      <a:pt x="34941" y="1884310"/>
                      <a:pt x="22303" y="1815916"/>
                    </a:cubicBezTo>
                    <a:cubicBezTo>
                      <a:pt x="9665" y="1747522"/>
                      <a:pt x="13382" y="1704403"/>
                      <a:pt x="13382" y="1704403"/>
                    </a:cubicBezTo>
                    <a:lnTo>
                      <a:pt x="0" y="1597352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CB8B8705-ACED-448A-88E0-42C47CBA0473}"/>
                  </a:ext>
                </a:extLst>
              </p:cNvPr>
              <p:cNvCxnSpPr/>
              <p:nvPr/>
            </p:nvCxnSpPr>
            <p:spPr>
              <a:xfrm flipH="1">
                <a:off x="8701618" y="1267289"/>
                <a:ext cx="836938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B360B733-2CC9-4C96-92E7-6051467993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1522" y="1267289"/>
                <a:ext cx="158999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5253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412B949-6A2F-468E-8E38-C5B7E9A3B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65" y="-1971040"/>
            <a:ext cx="7268043" cy="114438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DBB70A-769A-4EEC-9DE9-5915C54F4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7" y="-607623"/>
            <a:ext cx="7523116" cy="5279594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E6FFEA71-F8BF-4A54-9355-F7CB24B51835}"/>
              </a:ext>
            </a:extLst>
          </p:cNvPr>
          <p:cNvSpPr/>
          <p:nvPr/>
        </p:nvSpPr>
        <p:spPr>
          <a:xfrm>
            <a:off x="740412" y="1847793"/>
            <a:ext cx="173988" cy="499257"/>
          </a:xfrm>
          <a:custGeom>
            <a:avLst/>
            <a:gdLst>
              <a:gd name="connsiteX0" fmla="*/ 173988 w 173988"/>
              <a:gd name="connsiteY0" fmla="*/ 0 h 499257"/>
              <a:gd name="connsiteX1" fmla="*/ 98014 w 173988"/>
              <a:gd name="connsiteY1" fmla="*/ 13567 h 499257"/>
              <a:gd name="connsiteX2" fmla="*/ 49174 w 173988"/>
              <a:gd name="connsiteY2" fmla="*/ 40701 h 499257"/>
              <a:gd name="connsiteX3" fmla="*/ 24754 w 173988"/>
              <a:gd name="connsiteY3" fmla="*/ 89541 h 499257"/>
              <a:gd name="connsiteX4" fmla="*/ 11187 w 173988"/>
              <a:gd name="connsiteY4" fmla="*/ 165515 h 499257"/>
              <a:gd name="connsiteX5" fmla="*/ 333 w 173988"/>
              <a:gd name="connsiteY5" fmla="*/ 225209 h 499257"/>
              <a:gd name="connsiteX6" fmla="*/ 3047 w 173988"/>
              <a:gd name="connsiteY6" fmla="*/ 314749 h 499257"/>
              <a:gd name="connsiteX7" fmla="*/ 5760 w 173988"/>
              <a:gd name="connsiteY7" fmla="*/ 371730 h 499257"/>
              <a:gd name="connsiteX8" fmla="*/ 16614 w 173988"/>
              <a:gd name="connsiteY8" fmla="*/ 425997 h 499257"/>
              <a:gd name="connsiteX9" fmla="*/ 35607 w 173988"/>
              <a:gd name="connsiteY9" fmla="*/ 466697 h 499257"/>
              <a:gd name="connsiteX10" fmla="*/ 57314 w 173988"/>
              <a:gd name="connsiteY10" fmla="*/ 499257 h 49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988" h="499257">
                <a:moveTo>
                  <a:pt x="173988" y="0"/>
                </a:moveTo>
                <a:cubicBezTo>
                  <a:pt x="146402" y="3392"/>
                  <a:pt x="118816" y="6784"/>
                  <a:pt x="98014" y="13567"/>
                </a:cubicBezTo>
                <a:cubicBezTo>
                  <a:pt x="77212" y="20350"/>
                  <a:pt x="61384" y="28039"/>
                  <a:pt x="49174" y="40701"/>
                </a:cubicBezTo>
                <a:cubicBezTo>
                  <a:pt x="36964" y="53363"/>
                  <a:pt x="31085" y="68739"/>
                  <a:pt x="24754" y="89541"/>
                </a:cubicBezTo>
                <a:cubicBezTo>
                  <a:pt x="18423" y="110343"/>
                  <a:pt x="15257" y="142904"/>
                  <a:pt x="11187" y="165515"/>
                </a:cubicBezTo>
                <a:cubicBezTo>
                  <a:pt x="7117" y="188126"/>
                  <a:pt x="1690" y="200337"/>
                  <a:pt x="333" y="225209"/>
                </a:cubicBezTo>
                <a:cubicBezTo>
                  <a:pt x="-1024" y="250081"/>
                  <a:pt x="2143" y="290329"/>
                  <a:pt x="3047" y="314749"/>
                </a:cubicBezTo>
                <a:cubicBezTo>
                  <a:pt x="3951" y="339169"/>
                  <a:pt x="3499" y="353189"/>
                  <a:pt x="5760" y="371730"/>
                </a:cubicBezTo>
                <a:cubicBezTo>
                  <a:pt x="8021" y="390271"/>
                  <a:pt x="11640" y="410169"/>
                  <a:pt x="16614" y="425997"/>
                </a:cubicBezTo>
                <a:cubicBezTo>
                  <a:pt x="21588" y="441825"/>
                  <a:pt x="28824" y="454487"/>
                  <a:pt x="35607" y="466697"/>
                </a:cubicBezTo>
                <a:cubicBezTo>
                  <a:pt x="42390" y="478907"/>
                  <a:pt x="49852" y="489082"/>
                  <a:pt x="57314" y="4992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1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79C574-6C41-4687-B546-4A099F308930}"/>
              </a:ext>
            </a:extLst>
          </p:cNvPr>
          <p:cNvGrpSpPr/>
          <p:nvPr/>
        </p:nvGrpSpPr>
        <p:grpSpPr>
          <a:xfrm>
            <a:off x="3643746" y="-601712"/>
            <a:ext cx="7460910" cy="5279594"/>
            <a:chOff x="740393" y="-607623"/>
            <a:chExt cx="7460910" cy="527959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DBB70A-769A-4EEC-9DE9-5915C54F49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7"/>
            <a:stretch/>
          </p:blipFill>
          <p:spPr>
            <a:xfrm>
              <a:off x="740393" y="-607623"/>
              <a:ext cx="7460910" cy="527959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4359BB04-D58E-4FA0-B24B-8E55387DE8D0}"/>
                </a:ext>
              </a:extLst>
            </p:cNvPr>
            <p:cNvSpPr/>
            <p:nvPr/>
          </p:nvSpPr>
          <p:spPr>
            <a:xfrm>
              <a:off x="740393" y="1847850"/>
              <a:ext cx="183532" cy="531019"/>
            </a:xfrm>
            <a:custGeom>
              <a:avLst/>
              <a:gdLst>
                <a:gd name="connsiteX0" fmla="*/ 183532 w 183532"/>
                <a:gd name="connsiteY0" fmla="*/ 0 h 531019"/>
                <a:gd name="connsiteX1" fmla="*/ 112095 w 183532"/>
                <a:gd name="connsiteY1" fmla="*/ 9525 h 531019"/>
                <a:gd name="connsiteX2" fmla="*/ 69232 w 183532"/>
                <a:gd name="connsiteY2" fmla="*/ 26194 h 531019"/>
                <a:gd name="connsiteX3" fmla="*/ 43038 w 183532"/>
                <a:gd name="connsiteY3" fmla="*/ 50006 h 531019"/>
                <a:gd name="connsiteX4" fmla="*/ 23988 w 183532"/>
                <a:gd name="connsiteY4" fmla="*/ 73819 h 531019"/>
                <a:gd name="connsiteX5" fmla="*/ 12082 w 183532"/>
                <a:gd name="connsiteY5" fmla="*/ 102394 h 531019"/>
                <a:gd name="connsiteX6" fmla="*/ 2557 w 183532"/>
                <a:gd name="connsiteY6" fmla="*/ 142875 h 531019"/>
                <a:gd name="connsiteX7" fmla="*/ 2557 w 183532"/>
                <a:gd name="connsiteY7" fmla="*/ 173831 h 531019"/>
                <a:gd name="connsiteX8" fmla="*/ 176 w 183532"/>
                <a:gd name="connsiteY8" fmla="*/ 204788 h 531019"/>
                <a:gd name="connsiteX9" fmla="*/ 176 w 183532"/>
                <a:gd name="connsiteY9" fmla="*/ 226219 h 531019"/>
                <a:gd name="connsiteX10" fmla="*/ 176 w 183532"/>
                <a:gd name="connsiteY10" fmla="*/ 247650 h 531019"/>
                <a:gd name="connsiteX11" fmla="*/ 176 w 183532"/>
                <a:gd name="connsiteY11" fmla="*/ 264319 h 531019"/>
                <a:gd name="connsiteX12" fmla="*/ 176 w 183532"/>
                <a:gd name="connsiteY12" fmla="*/ 295275 h 531019"/>
                <a:gd name="connsiteX13" fmla="*/ 2557 w 183532"/>
                <a:gd name="connsiteY13" fmla="*/ 347663 h 531019"/>
                <a:gd name="connsiteX14" fmla="*/ 14463 w 183532"/>
                <a:gd name="connsiteY14" fmla="*/ 392906 h 531019"/>
                <a:gd name="connsiteX15" fmla="*/ 28751 w 183532"/>
                <a:gd name="connsiteY15" fmla="*/ 431006 h 531019"/>
                <a:gd name="connsiteX16" fmla="*/ 45420 w 183532"/>
                <a:gd name="connsiteY16" fmla="*/ 464344 h 531019"/>
                <a:gd name="connsiteX17" fmla="*/ 66851 w 183532"/>
                <a:gd name="connsiteY17" fmla="*/ 502444 h 531019"/>
                <a:gd name="connsiteX18" fmla="*/ 83520 w 183532"/>
                <a:gd name="connsiteY18" fmla="*/ 531019 h 53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3532" h="531019">
                  <a:moveTo>
                    <a:pt x="183532" y="0"/>
                  </a:moveTo>
                  <a:cubicBezTo>
                    <a:pt x="157338" y="2579"/>
                    <a:pt x="131145" y="5159"/>
                    <a:pt x="112095" y="9525"/>
                  </a:cubicBezTo>
                  <a:cubicBezTo>
                    <a:pt x="93045" y="13891"/>
                    <a:pt x="80741" y="19447"/>
                    <a:pt x="69232" y="26194"/>
                  </a:cubicBezTo>
                  <a:cubicBezTo>
                    <a:pt x="57723" y="32941"/>
                    <a:pt x="50579" y="42069"/>
                    <a:pt x="43038" y="50006"/>
                  </a:cubicBezTo>
                  <a:cubicBezTo>
                    <a:pt x="35497" y="57943"/>
                    <a:pt x="29147" y="65088"/>
                    <a:pt x="23988" y="73819"/>
                  </a:cubicBezTo>
                  <a:cubicBezTo>
                    <a:pt x="18829" y="82550"/>
                    <a:pt x="15654" y="90885"/>
                    <a:pt x="12082" y="102394"/>
                  </a:cubicBezTo>
                  <a:cubicBezTo>
                    <a:pt x="8510" y="113903"/>
                    <a:pt x="4144" y="130969"/>
                    <a:pt x="2557" y="142875"/>
                  </a:cubicBezTo>
                  <a:cubicBezTo>
                    <a:pt x="970" y="154781"/>
                    <a:pt x="2954" y="163512"/>
                    <a:pt x="2557" y="173831"/>
                  </a:cubicBezTo>
                  <a:cubicBezTo>
                    <a:pt x="2160" y="184150"/>
                    <a:pt x="573" y="196057"/>
                    <a:pt x="176" y="204788"/>
                  </a:cubicBezTo>
                  <a:cubicBezTo>
                    <a:pt x="-221" y="213519"/>
                    <a:pt x="176" y="226219"/>
                    <a:pt x="176" y="226219"/>
                  </a:cubicBezTo>
                  <a:lnTo>
                    <a:pt x="176" y="247650"/>
                  </a:lnTo>
                  <a:lnTo>
                    <a:pt x="176" y="264319"/>
                  </a:lnTo>
                  <a:cubicBezTo>
                    <a:pt x="176" y="272256"/>
                    <a:pt x="-221" y="281384"/>
                    <a:pt x="176" y="295275"/>
                  </a:cubicBezTo>
                  <a:cubicBezTo>
                    <a:pt x="573" y="309166"/>
                    <a:pt x="176" y="331391"/>
                    <a:pt x="2557" y="347663"/>
                  </a:cubicBezTo>
                  <a:cubicBezTo>
                    <a:pt x="4938" y="363935"/>
                    <a:pt x="10097" y="379016"/>
                    <a:pt x="14463" y="392906"/>
                  </a:cubicBezTo>
                  <a:cubicBezTo>
                    <a:pt x="18829" y="406797"/>
                    <a:pt x="23591" y="419100"/>
                    <a:pt x="28751" y="431006"/>
                  </a:cubicBezTo>
                  <a:cubicBezTo>
                    <a:pt x="33910" y="442912"/>
                    <a:pt x="39070" y="452438"/>
                    <a:pt x="45420" y="464344"/>
                  </a:cubicBezTo>
                  <a:cubicBezTo>
                    <a:pt x="51770" y="476250"/>
                    <a:pt x="60501" y="491332"/>
                    <a:pt x="66851" y="502444"/>
                  </a:cubicBezTo>
                  <a:cubicBezTo>
                    <a:pt x="73201" y="513556"/>
                    <a:pt x="78360" y="522287"/>
                    <a:pt x="83520" y="53101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7CE7110-5AF4-4DC7-9232-6F401A36E807}"/>
              </a:ext>
            </a:extLst>
          </p:cNvPr>
          <p:cNvGrpSpPr/>
          <p:nvPr/>
        </p:nvGrpSpPr>
        <p:grpSpPr>
          <a:xfrm>
            <a:off x="-8239502" y="-23458011"/>
            <a:ext cx="8239502" cy="15762579"/>
            <a:chOff x="-2410173" y="-14721580"/>
            <a:chExt cx="8239502" cy="157625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FA340F8-1F6A-48CD-A659-8303F89E5559}"/>
                </a:ext>
              </a:extLst>
            </p:cNvPr>
            <p:cNvGrpSpPr/>
            <p:nvPr/>
          </p:nvGrpSpPr>
          <p:grpSpPr>
            <a:xfrm>
              <a:off x="-2410173" y="-14721580"/>
              <a:ext cx="8239502" cy="15762579"/>
              <a:chOff x="-21339" y="-14133752"/>
              <a:chExt cx="8239502" cy="1576257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00FEFF6-1C4A-4985-8848-2E8B2B077477}"/>
                  </a:ext>
                </a:extLst>
              </p:cNvPr>
              <p:cNvGrpSpPr/>
              <p:nvPr/>
            </p:nvGrpSpPr>
            <p:grpSpPr>
              <a:xfrm rot="5400000">
                <a:off x="-3782878" y="-10372213"/>
                <a:ext cx="15762579" cy="8239502"/>
                <a:chOff x="14335250" y="-1660485"/>
                <a:chExt cx="15762579" cy="8239502"/>
              </a:xfrm>
            </p:grpSpPr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F299FE96-FA94-444D-8693-888DA2D0DD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4335250" y="-1660485"/>
                  <a:ext cx="15762579" cy="8239502"/>
                </a:xfrm>
                <a:prstGeom prst="rect">
                  <a:avLst/>
                </a:prstGeom>
              </p:spPr>
            </p:pic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27E0F58D-FBEF-48C2-9A93-22B95B78DD07}"/>
                    </a:ext>
                  </a:extLst>
                </p:cNvPr>
                <p:cNvGrpSpPr/>
                <p:nvPr/>
              </p:nvGrpSpPr>
              <p:grpSpPr>
                <a:xfrm>
                  <a:off x="16467860" y="2993578"/>
                  <a:ext cx="11433600" cy="1541742"/>
                  <a:chOff x="16467860" y="2993578"/>
                  <a:chExt cx="11433600" cy="1541742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8CD40947-DA31-419F-A5F4-3959F8D4C285}"/>
                      </a:ext>
                    </a:extLst>
                  </p:cNvPr>
                  <p:cNvGrpSpPr/>
                  <p:nvPr/>
                </p:nvGrpSpPr>
                <p:grpSpPr>
                  <a:xfrm>
                    <a:off x="16467860" y="2998120"/>
                    <a:ext cx="11433600" cy="1537200"/>
                    <a:chOff x="13825143" y="3429000"/>
                    <a:chExt cx="11433600" cy="1537200"/>
                  </a:xfrm>
                </p:grpSpPr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418E52BF-01D5-484C-BD35-0AE32B9510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3825143" y="3429000"/>
                      <a:ext cx="1067" cy="1537200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991EA5B2-36DB-4FF1-9124-D77A0DFAE87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825143" y="4966200"/>
                      <a:ext cx="11433600" cy="0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DE9BD984-1EC0-4F1C-8C34-6C1326CCE6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7894598" y="2993578"/>
                    <a:ext cx="1067" cy="1537200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6D553D6-F05C-4F0B-8869-952421498000}"/>
                  </a:ext>
                </a:extLst>
              </p:cNvPr>
              <p:cNvCxnSpPr/>
              <p:nvPr/>
            </p:nvCxnSpPr>
            <p:spPr>
              <a:xfrm>
                <a:off x="2063144" y="-6874018"/>
                <a:ext cx="0" cy="1187416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0CC5CB5-5CE7-4967-B97D-AA98C81B053B}"/>
                  </a:ext>
                </a:extLst>
              </p:cNvPr>
              <p:cNvCxnSpPr/>
              <p:nvPr/>
            </p:nvCxnSpPr>
            <p:spPr>
              <a:xfrm>
                <a:off x="2923175" y="-6878049"/>
                <a:ext cx="0" cy="1187416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EC32F74-B7C9-4716-A5F2-199E3D156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44" y="-5691921"/>
                <a:ext cx="860031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B6BDC96-BED7-4B42-BC73-20E7870412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0128" y="-6871435"/>
                <a:ext cx="860031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E32ACE2-448F-40E7-982B-9AC7EE53BBDD}"/>
                </a:ext>
              </a:extLst>
            </p:cNvPr>
            <p:cNvSpPr/>
            <p:nvPr/>
          </p:nvSpPr>
          <p:spPr>
            <a:xfrm>
              <a:off x="3538121" y="-8478442"/>
              <a:ext cx="1255551" cy="3212545"/>
            </a:xfrm>
            <a:custGeom>
              <a:avLst/>
              <a:gdLst>
                <a:gd name="connsiteX0" fmla="*/ 0 w 1255551"/>
                <a:gd name="connsiteY0" fmla="*/ 1597352 h 3212545"/>
                <a:gd name="connsiteX1" fmla="*/ 66908 w 1255551"/>
                <a:gd name="connsiteY1" fmla="*/ 1164684 h 3212545"/>
                <a:gd name="connsiteX2" fmla="*/ 191801 w 1255551"/>
                <a:gd name="connsiteY2" fmla="*/ 602663 h 3212545"/>
                <a:gd name="connsiteX3" fmla="*/ 263169 w 1255551"/>
                <a:gd name="connsiteY3" fmla="*/ 223521 h 3212545"/>
                <a:gd name="connsiteX4" fmla="*/ 298853 w 1255551"/>
                <a:gd name="connsiteY4" fmla="*/ 67404 h 3212545"/>
                <a:gd name="connsiteX5" fmla="*/ 343458 w 1255551"/>
                <a:gd name="connsiteY5" fmla="*/ 13879 h 3212545"/>
                <a:gd name="connsiteX6" fmla="*/ 410365 w 1255551"/>
                <a:gd name="connsiteY6" fmla="*/ 497 h 3212545"/>
                <a:gd name="connsiteX7" fmla="*/ 570943 w 1255551"/>
                <a:gd name="connsiteY7" fmla="*/ 4958 h 3212545"/>
                <a:gd name="connsiteX8" fmla="*/ 816270 w 1255551"/>
                <a:gd name="connsiteY8" fmla="*/ 4958 h 3212545"/>
                <a:gd name="connsiteX9" fmla="*/ 923321 w 1255551"/>
                <a:gd name="connsiteY9" fmla="*/ 497 h 3212545"/>
                <a:gd name="connsiteX10" fmla="*/ 981308 w 1255551"/>
                <a:gd name="connsiteY10" fmla="*/ 18339 h 3212545"/>
                <a:gd name="connsiteX11" fmla="*/ 1008071 w 1255551"/>
                <a:gd name="connsiteY11" fmla="*/ 49562 h 3212545"/>
                <a:gd name="connsiteX12" fmla="*/ 1034833 w 1255551"/>
                <a:gd name="connsiteY12" fmla="*/ 138772 h 3212545"/>
                <a:gd name="connsiteX13" fmla="*/ 1070517 w 1255551"/>
                <a:gd name="connsiteY13" fmla="*/ 285968 h 3212545"/>
                <a:gd name="connsiteX14" fmla="*/ 1124043 w 1255551"/>
                <a:gd name="connsiteY14" fmla="*/ 549137 h 3212545"/>
                <a:gd name="connsiteX15" fmla="*/ 1190951 w 1255551"/>
                <a:gd name="connsiteY15" fmla="*/ 767701 h 3212545"/>
                <a:gd name="connsiteX16" fmla="*/ 1231095 w 1255551"/>
                <a:gd name="connsiteY16" fmla="*/ 981804 h 3212545"/>
                <a:gd name="connsiteX17" fmla="*/ 1240016 w 1255551"/>
                <a:gd name="connsiteY17" fmla="*/ 1079935 h 3212545"/>
                <a:gd name="connsiteX18" fmla="*/ 1222174 w 1255551"/>
                <a:gd name="connsiteY18" fmla="*/ 1155763 h 3212545"/>
                <a:gd name="connsiteX19" fmla="*/ 1128504 w 1255551"/>
                <a:gd name="connsiteY19" fmla="*/ 1253894 h 3212545"/>
                <a:gd name="connsiteX20" fmla="*/ 874256 w 1255551"/>
                <a:gd name="connsiteY20" fmla="*/ 1436774 h 3212545"/>
                <a:gd name="connsiteX21" fmla="*/ 735981 w 1255551"/>
                <a:gd name="connsiteY21" fmla="*/ 1525984 h 3212545"/>
                <a:gd name="connsiteX22" fmla="*/ 691376 w 1255551"/>
                <a:gd name="connsiteY22" fmla="*/ 1552747 h 3212545"/>
                <a:gd name="connsiteX23" fmla="*/ 646771 w 1255551"/>
                <a:gd name="connsiteY23" fmla="*/ 1592891 h 3212545"/>
                <a:gd name="connsiteX24" fmla="*/ 646771 w 1255551"/>
                <a:gd name="connsiteY24" fmla="*/ 1619654 h 3212545"/>
                <a:gd name="connsiteX25" fmla="*/ 673534 w 1255551"/>
                <a:gd name="connsiteY25" fmla="*/ 1646417 h 3212545"/>
                <a:gd name="connsiteX26" fmla="*/ 727060 w 1255551"/>
                <a:gd name="connsiteY26" fmla="*/ 1682101 h 3212545"/>
                <a:gd name="connsiteX27" fmla="*/ 883177 w 1255551"/>
                <a:gd name="connsiteY27" fmla="*/ 1780232 h 3212545"/>
                <a:gd name="connsiteX28" fmla="*/ 1048215 w 1255551"/>
                <a:gd name="connsiteY28" fmla="*/ 1896204 h 3212545"/>
                <a:gd name="connsiteX29" fmla="*/ 1168648 w 1255551"/>
                <a:gd name="connsiteY29" fmla="*/ 1980954 h 3212545"/>
                <a:gd name="connsiteX30" fmla="*/ 1222174 w 1255551"/>
                <a:gd name="connsiteY30" fmla="*/ 2056782 h 3212545"/>
                <a:gd name="connsiteX31" fmla="*/ 1253397 w 1255551"/>
                <a:gd name="connsiteY31" fmla="*/ 2119229 h 3212545"/>
                <a:gd name="connsiteX32" fmla="*/ 1244476 w 1255551"/>
                <a:gd name="connsiteY32" fmla="*/ 2226280 h 3212545"/>
                <a:gd name="connsiteX33" fmla="*/ 1177569 w 1255551"/>
                <a:gd name="connsiteY33" fmla="*/ 2498370 h 3212545"/>
                <a:gd name="connsiteX34" fmla="*/ 1119583 w 1255551"/>
                <a:gd name="connsiteY34" fmla="*/ 2743697 h 3212545"/>
                <a:gd name="connsiteX35" fmla="*/ 1057136 w 1255551"/>
                <a:gd name="connsiteY35" fmla="*/ 2980103 h 3212545"/>
                <a:gd name="connsiteX36" fmla="*/ 1030373 w 1255551"/>
                <a:gd name="connsiteY36" fmla="*/ 3113918 h 3212545"/>
                <a:gd name="connsiteX37" fmla="*/ 1008071 w 1255551"/>
                <a:gd name="connsiteY37" fmla="*/ 3162983 h 3212545"/>
                <a:gd name="connsiteX38" fmla="*/ 972387 w 1255551"/>
                <a:gd name="connsiteY38" fmla="*/ 3185285 h 3212545"/>
                <a:gd name="connsiteX39" fmla="*/ 918861 w 1255551"/>
                <a:gd name="connsiteY39" fmla="*/ 3203127 h 3212545"/>
                <a:gd name="connsiteX40" fmla="*/ 829651 w 1255551"/>
                <a:gd name="connsiteY40" fmla="*/ 3207588 h 3212545"/>
                <a:gd name="connsiteX41" fmla="*/ 615548 w 1255551"/>
                <a:gd name="connsiteY41" fmla="*/ 3207588 h 3212545"/>
                <a:gd name="connsiteX42" fmla="*/ 477273 w 1255551"/>
                <a:gd name="connsiteY42" fmla="*/ 3207588 h 3212545"/>
                <a:gd name="connsiteX43" fmla="*/ 388063 w 1255551"/>
                <a:gd name="connsiteY43" fmla="*/ 3212048 h 3212545"/>
                <a:gd name="connsiteX44" fmla="*/ 334537 w 1255551"/>
                <a:gd name="connsiteY44" fmla="*/ 3194206 h 3212545"/>
                <a:gd name="connsiteX45" fmla="*/ 281011 w 1255551"/>
                <a:gd name="connsiteY45" fmla="*/ 3082694 h 3212545"/>
                <a:gd name="connsiteX46" fmla="*/ 231946 w 1255551"/>
                <a:gd name="connsiteY46" fmla="*/ 2832907 h 3212545"/>
                <a:gd name="connsiteX47" fmla="*/ 191801 w 1255551"/>
                <a:gd name="connsiteY47" fmla="*/ 2641106 h 3212545"/>
                <a:gd name="connsiteX48" fmla="*/ 133815 w 1255551"/>
                <a:gd name="connsiteY48" fmla="*/ 2364556 h 3212545"/>
                <a:gd name="connsiteX49" fmla="*/ 89210 w 1255551"/>
                <a:gd name="connsiteY49" fmla="*/ 2114768 h 3212545"/>
                <a:gd name="connsiteX50" fmla="*/ 22303 w 1255551"/>
                <a:gd name="connsiteY50" fmla="*/ 1815916 h 3212545"/>
                <a:gd name="connsiteX51" fmla="*/ 13382 w 1255551"/>
                <a:gd name="connsiteY51" fmla="*/ 1704403 h 3212545"/>
                <a:gd name="connsiteX52" fmla="*/ 0 w 1255551"/>
                <a:gd name="connsiteY52" fmla="*/ 1597352 h 321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255551" h="3212545">
                  <a:moveTo>
                    <a:pt x="0" y="1597352"/>
                  </a:moveTo>
                  <a:cubicBezTo>
                    <a:pt x="17470" y="1463908"/>
                    <a:pt x="34941" y="1330465"/>
                    <a:pt x="66908" y="1164684"/>
                  </a:cubicBezTo>
                  <a:cubicBezTo>
                    <a:pt x="98875" y="998903"/>
                    <a:pt x="159091" y="759523"/>
                    <a:pt x="191801" y="602663"/>
                  </a:cubicBezTo>
                  <a:cubicBezTo>
                    <a:pt x="224511" y="445802"/>
                    <a:pt x="245327" y="312731"/>
                    <a:pt x="263169" y="223521"/>
                  </a:cubicBezTo>
                  <a:cubicBezTo>
                    <a:pt x="281011" y="134311"/>
                    <a:pt x="285472" y="102344"/>
                    <a:pt x="298853" y="67404"/>
                  </a:cubicBezTo>
                  <a:cubicBezTo>
                    <a:pt x="312235" y="32464"/>
                    <a:pt x="324873" y="25030"/>
                    <a:pt x="343458" y="13879"/>
                  </a:cubicBezTo>
                  <a:cubicBezTo>
                    <a:pt x="362043" y="2728"/>
                    <a:pt x="372451" y="1984"/>
                    <a:pt x="410365" y="497"/>
                  </a:cubicBezTo>
                  <a:cubicBezTo>
                    <a:pt x="448279" y="-990"/>
                    <a:pt x="503292" y="4215"/>
                    <a:pt x="570943" y="4958"/>
                  </a:cubicBezTo>
                  <a:cubicBezTo>
                    <a:pt x="638594" y="5701"/>
                    <a:pt x="757540" y="5701"/>
                    <a:pt x="816270" y="4958"/>
                  </a:cubicBezTo>
                  <a:cubicBezTo>
                    <a:pt x="875000" y="4214"/>
                    <a:pt x="895815" y="-1733"/>
                    <a:pt x="923321" y="497"/>
                  </a:cubicBezTo>
                  <a:cubicBezTo>
                    <a:pt x="950827" y="2727"/>
                    <a:pt x="967183" y="10161"/>
                    <a:pt x="981308" y="18339"/>
                  </a:cubicBezTo>
                  <a:cubicBezTo>
                    <a:pt x="995433" y="26516"/>
                    <a:pt x="999150" y="29490"/>
                    <a:pt x="1008071" y="49562"/>
                  </a:cubicBezTo>
                  <a:cubicBezTo>
                    <a:pt x="1016992" y="69634"/>
                    <a:pt x="1024425" y="99371"/>
                    <a:pt x="1034833" y="138772"/>
                  </a:cubicBezTo>
                  <a:cubicBezTo>
                    <a:pt x="1045241" y="178173"/>
                    <a:pt x="1055649" y="217574"/>
                    <a:pt x="1070517" y="285968"/>
                  </a:cubicBezTo>
                  <a:cubicBezTo>
                    <a:pt x="1085385" y="354362"/>
                    <a:pt x="1103971" y="468848"/>
                    <a:pt x="1124043" y="549137"/>
                  </a:cubicBezTo>
                  <a:cubicBezTo>
                    <a:pt x="1144115" y="629426"/>
                    <a:pt x="1173109" y="695590"/>
                    <a:pt x="1190951" y="767701"/>
                  </a:cubicBezTo>
                  <a:cubicBezTo>
                    <a:pt x="1208793" y="839812"/>
                    <a:pt x="1222918" y="929765"/>
                    <a:pt x="1231095" y="981804"/>
                  </a:cubicBezTo>
                  <a:cubicBezTo>
                    <a:pt x="1239272" y="1033843"/>
                    <a:pt x="1241503" y="1050942"/>
                    <a:pt x="1240016" y="1079935"/>
                  </a:cubicBezTo>
                  <a:cubicBezTo>
                    <a:pt x="1238529" y="1108928"/>
                    <a:pt x="1240759" y="1126770"/>
                    <a:pt x="1222174" y="1155763"/>
                  </a:cubicBezTo>
                  <a:cubicBezTo>
                    <a:pt x="1203589" y="1184756"/>
                    <a:pt x="1186490" y="1207059"/>
                    <a:pt x="1128504" y="1253894"/>
                  </a:cubicBezTo>
                  <a:cubicBezTo>
                    <a:pt x="1070518" y="1300729"/>
                    <a:pt x="939676" y="1391426"/>
                    <a:pt x="874256" y="1436774"/>
                  </a:cubicBezTo>
                  <a:cubicBezTo>
                    <a:pt x="808836" y="1482122"/>
                    <a:pt x="766461" y="1506655"/>
                    <a:pt x="735981" y="1525984"/>
                  </a:cubicBezTo>
                  <a:cubicBezTo>
                    <a:pt x="705501" y="1545313"/>
                    <a:pt x="706244" y="1541596"/>
                    <a:pt x="691376" y="1552747"/>
                  </a:cubicBezTo>
                  <a:cubicBezTo>
                    <a:pt x="676508" y="1563898"/>
                    <a:pt x="654205" y="1581740"/>
                    <a:pt x="646771" y="1592891"/>
                  </a:cubicBezTo>
                  <a:cubicBezTo>
                    <a:pt x="639337" y="1604042"/>
                    <a:pt x="642311" y="1610733"/>
                    <a:pt x="646771" y="1619654"/>
                  </a:cubicBezTo>
                  <a:cubicBezTo>
                    <a:pt x="651231" y="1628575"/>
                    <a:pt x="660153" y="1636009"/>
                    <a:pt x="673534" y="1646417"/>
                  </a:cubicBezTo>
                  <a:cubicBezTo>
                    <a:pt x="686915" y="1656825"/>
                    <a:pt x="727060" y="1682101"/>
                    <a:pt x="727060" y="1682101"/>
                  </a:cubicBezTo>
                  <a:cubicBezTo>
                    <a:pt x="762000" y="1704403"/>
                    <a:pt x="829651" y="1744548"/>
                    <a:pt x="883177" y="1780232"/>
                  </a:cubicBezTo>
                  <a:cubicBezTo>
                    <a:pt x="936703" y="1815916"/>
                    <a:pt x="1048215" y="1896204"/>
                    <a:pt x="1048215" y="1896204"/>
                  </a:cubicBezTo>
                  <a:cubicBezTo>
                    <a:pt x="1095794" y="1929658"/>
                    <a:pt x="1139655" y="1954191"/>
                    <a:pt x="1168648" y="1980954"/>
                  </a:cubicBezTo>
                  <a:cubicBezTo>
                    <a:pt x="1197641" y="2007717"/>
                    <a:pt x="1208049" y="2033736"/>
                    <a:pt x="1222174" y="2056782"/>
                  </a:cubicBezTo>
                  <a:cubicBezTo>
                    <a:pt x="1236299" y="2079828"/>
                    <a:pt x="1249680" y="2090979"/>
                    <a:pt x="1253397" y="2119229"/>
                  </a:cubicBezTo>
                  <a:cubicBezTo>
                    <a:pt x="1257114" y="2147479"/>
                    <a:pt x="1257114" y="2163090"/>
                    <a:pt x="1244476" y="2226280"/>
                  </a:cubicBezTo>
                  <a:cubicBezTo>
                    <a:pt x="1231838" y="2289470"/>
                    <a:pt x="1198384" y="2412134"/>
                    <a:pt x="1177569" y="2498370"/>
                  </a:cubicBezTo>
                  <a:cubicBezTo>
                    <a:pt x="1156754" y="2584606"/>
                    <a:pt x="1139655" y="2663408"/>
                    <a:pt x="1119583" y="2743697"/>
                  </a:cubicBezTo>
                  <a:cubicBezTo>
                    <a:pt x="1099511" y="2823986"/>
                    <a:pt x="1072004" y="2918400"/>
                    <a:pt x="1057136" y="2980103"/>
                  </a:cubicBezTo>
                  <a:cubicBezTo>
                    <a:pt x="1042268" y="3041806"/>
                    <a:pt x="1038551" y="3083438"/>
                    <a:pt x="1030373" y="3113918"/>
                  </a:cubicBezTo>
                  <a:cubicBezTo>
                    <a:pt x="1022196" y="3144398"/>
                    <a:pt x="1017735" y="3151089"/>
                    <a:pt x="1008071" y="3162983"/>
                  </a:cubicBezTo>
                  <a:cubicBezTo>
                    <a:pt x="998407" y="3174877"/>
                    <a:pt x="987255" y="3178594"/>
                    <a:pt x="972387" y="3185285"/>
                  </a:cubicBezTo>
                  <a:cubicBezTo>
                    <a:pt x="957519" y="3191976"/>
                    <a:pt x="942650" y="3199410"/>
                    <a:pt x="918861" y="3203127"/>
                  </a:cubicBezTo>
                  <a:cubicBezTo>
                    <a:pt x="895072" y="3206844"/>
                    <a:pt x="880203" y="3206845"/>
                    <a:pt x="829651" y="3207588"/>
                  </a:cubicBezTo>
                  <a:cubicBezTo>
                    <a:pt x="779099" y="3208332"/>
                    <a:pt x="615548" y="3207588"/>
                    <a:pt x="615548" y="3207588"/>
                  </a:cubicBezTo>
                  <a:lnTo>
                    <a:pt x="477273" y="3207588"/>
                  </a:lnTo>
                  <a:cubicBezTo>
                    <a:pt x="439359" y="3208331"/>
                    <a:pt x="411852" y="3214278"/>
                    <a:pt x="388063" y="3212048"/>
                  </a:cubicBezTo>
                  <a:cubicBezTo>
                    <a:pt x="364274" y="3209818"/>
                    <a:pt x="352379" y="3215765"/>
                    <a:pt x="334537" y="3194206"/>
                  </a:cubicBezTo>
                  <a:cubicBezTo>
                    <a:pt x="316695" y="3172647"/>
                    <a:pt x="298109" y="3142910"/>
                    <a:pt x="281011" y="3082694"/>
                  </a:cubicBezTo>
                  <a:cubicBezTo>
                    <a:pt x="263913" y="3022478"/>
                    <a:pt x="246814" y="2906505"/>
                    <a:pt x="231946" y="2832907"/>
                  </a:cubicBezTo>
                  <a:cubicBezTo>
                    <a:pt x="217078" y="2759309"/>
                    <a:pt x="191801" y="2641106"/>
                    <a:pt x="191801" y="2641106"/>
                  </a:cubicBezTo>
                  <a:cubicBezTo>
                    <a:pt x="175446" y="2563048"/>
                    <a:pt x="150914" y="2452279"/>
                    <a:pt x="133815" y="2364556"/>
                  </a:cubicBezTo>
                  <a:cubicBezTo>
                    <a:pt x="116716" y="2276833"/>
                    <a:pt x="107795" y="2206208"/>
                    <a:pt x="89210" y="2114768"/>
                  </a:cubicBezTo>
                  <a:cubicBezTo>
                    <a:pt x="70625" y="2023328"/>
                    <a:pt x="34941" y="1884310"/>
                    <a:pt x="22303" y="1815916"/>
                  </a:cubicBezTo>
                  <a:cubicBezTo>
                    <a:pt x="9665" y="1747522"/>
                    <a:pt x="13382" y="1704403"/>
                    <a:pt x="13382" y="1704403"/>
                  </a:cubicBezTo>
                  <a:lnTo>
                    <a:pt x="0" y="1597352"/>
                  </a:ln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FAE1255-2B45-469C-82C4-1E594C01D86B}"/>
                </a:ext>
              </a:extLst>
            </p:cNvPr>
            <p:cNvCxnSpPr/>
            <p:nvPr/>
          </p:nvCxnSpPr>
          <p:spPr>
            <a:xfrm flipH="1">
              <a:off x="4535162" y="-6641667"/>
              <a:ext cx="836938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C0E48E4-1E26-4D6A-B263-B0AFAD40D39B}"/>
                </a:ext>
              </a:extLst>
            </p:cNvPr>
            <p:cNvCxnSpPr>
              <a:cxnSpLocks/>
            </p:cNvCxnSpPr>
            <p:nvPr/>
          </p:nvCxnSpPr>
          <p:spPr>
            <a:xfrm>
              <a:off x="2975066" y="-6641667"/>
              <a:ext cx="15899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F222CE-C070-4821-BB40-9C4FAB60FDB7}"/>
              </a:ext>
            </a:extLst>
          </p:cNvPr>
          <p:cNvGrpSpPr/>
          <p:nvPr/>
        </p:nvGrpSpPr>
        <p:grpSpPr>
          <a:xfrm>
            <a:off x="3643746" y="-8120838"/>
            <a:ext cx="7268043" cy="11443819"/>
            <a:chOff x="2393715" y="-15257110"/>
            <a:chExt cx="7268043" cy="11443819"/>
          </a:xfrm>
        </p:grpSpPr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6412B949-6A2F-468E-8E38-C5B7E9A3B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715" y="-15257110"/>
              <a:ext cx="7268043" cy="114438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F1E8A84-C2D7-4882-A5EA-8ACA1F7CFFA1}"/>
                </a:ext>
              </a:extLst>
            </p:cNvPr>
            <p:cNvCxnSpPr/>
            <p:nvPr/>
          </p:nvCxnSpPr>
          <p:spPr>
            <a:xfrm flipV="1">
              <a:off x="3774332" y="-10642060"/>
              <a:ext cx="0" cy="508043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3355F96-7694-41F5-97BB-4C69EC6B04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9792" y="-10615571"/>
              <a:ext cx="245611" cy="29858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6F5D7DE-FCA5-4237-AB4A-28BE974027E9}"/>
                </a:ext>
              </a:extLst>
            </p:cNvPr>
            <p:cNvSpPr/>
            <p:nvPr/>
          </p:nvSpPr>
          <p:spPr>
            <a:xfrm>
              <a:off x="3496826" y="-10897437"/>
              <a:ext cx="518577" cy="251774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5F1B66-A617-49B9-9D7A-1F428AC3D974}"/>
                </a:ext>
              </a:extLst>
            </p:cNvPr>
            <p:cNvCxnSpPr/>
            <p:nvPr/>
          </p:nvCxnSpPr>
          <p:spPr>
            <a:xfrm>
              <a:off x="3774332" y="-8947889"/>
              <a:ext cx="0" cy="507274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664566-64F8-4EA0-B767-E1049236E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9791" y="-8767187"/>
              <a:ext cx="245613" cy="299236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3B47139-9BAD-4811-8797-67DB567A8A14}"/>
                </a:ext>
              </a:extLst>
            </p:cNvPr>
            <p:cNvSpPr/>
            <p:nvPr/>
          </p:nvSpPr>
          <p:spPr>
            <a:xfrm>
              <a:off x="3505911" y="-8436155"/>
              <a:ext cx="518577" cy="251774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480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412B949-6A2F-468E-8E38-C5B7E9A3B8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83" r="8571" b="44069"/>
          <a:stretch/>
        </p:blipFill>
        <p:spPr>
          <a:xfrm>
            <a:off x="2200699" y="2567447"/>
            <a:ext cx="6645090" cy="137879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FDF1DA9-773C-4E90-9DDC-8B60BAA1A7C1}"/>
              </a:ext>
            </a:extLst>
          </p:cNvPr>
          <p:cNvGrpSpPr/>
          <p:nvPr/>
        </p:nvGrpSpPr>
        <p:grpSpPr>
          <a:xfrm>
            <a:off x="2200699" y="1082195"/>
            <a:ext cx="6645090" cy="1378795"/>
            <a:chOff x="746613" y="888431"/>
            <a:chExt cx="6645090" cy="13787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DBB70A-769A-4EEC-9DE9-5915C54F49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7" t="37035" r="10844" b="36850"/>
            <a:stretch/>
          </p:blipFill>
          <p:spPr>
            <a:xfrm>
              <a:off x="746613" y="888431"/>
              <a:ext cx="6645090" cy="1378795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4359BB04-D58E-4FA0-B24B-8E55387DE8D0}"/>
                </a:ext>
              </a:extLst>
            </p:cNvPr>
            <p:cNvSpPr/>
            <p:nvPr/>
          </p:nvSpPr>
          <p:spPr>
            <a:xfrm>
              <a:off x="746613" y="1384388"/>
              <a:ext cx="183532" cy="531019"/>
            </a:xfrm>
            <a:custGeom>
              <a:avLst/>
              <a:gdLst>
                <a:gd name="connsiteX0" fmla="*/ 183532 w 183532"/>
                <a:gd name="connsiteY0" fmla="*/ 0 h 531019"/>
                <a:gd name="connsiteX1" fmla="*/ 112095 w 183532"/>
                <a:gd name="connsiteY1" fmla="*/ 9525 h 531019"/>
                <a:gd name="connsiteX2" fmla="*/ 69232 w 183532"/>
                <a:gd name="connsiteY2" fmla="*/ 26194 h 531019"/>
                <a:gd name="connsiteX3" fmla="*/ 43038 w 183532"/>
                <a:gd name="connsiteY3" fmla="*/ 50006 h 531019"/>
                <a:gd name="connsiteX4" fmla="*/ 23988 w 183532"/>
                <a:gd name="connsiteY4" fmla="*/ 73819 h 531019"/>
                <a:gd name="connsiteX5" fmla="*/ 12082 w 183532"/>
                <a:gd name="connsiteY5" fmla="*/ 102394 h 531019"/>
                <a:gd name="connsiteX6" fmla="*/ 2557 w 183532"/>
                <a:gd name="connsiteY6" fmla="*/ 142875 h 531019"/>
                <a:gd name="connsiteX7" fmla="*/ 2557 w 183532"/>
                <a:gd name="connsiteY7" fmla="*/ 173831 h 531019"/>
                <a:gd name="connsiteX8" fmla="*/ 176 w 183532"/>
                <a:gd name="connsiteY8" fmla="*/ 204788 h 531019"/>
                <a:gd name="connsiteX9" fmla="*/ 176 w 183532"/>
                <a:gd name="connsiteY9" fmla="*/ 226219 h 531019"/>
                <a:gd name="connsiteX10" fmla="*/ 176 w 183532"/>
                <a:gd name="connsiteY10" fmla="*/ 247650 h 531019"/>
                <a:gd name="connsiteX11" fmla="*/ 176 w 183532"/>
                <a:gd name="connsiteY11" fmla="*/ 264319 h 531019"/>
                <a:gd name="connsiteX12" fmla="*/ 176 w 183532"/>
                <a:gd name="connsiteY12" fmla="*/ 295275 h 531019"/>
                <a:gd name="connsiteX13" fmla="*/ 2557 w 183532"/>
                <a:gd name="connsiteY13" fmla="*/ 347663 h 531019"/>
                <a:gd name="connsiteX14" fmla="*/ 14463 w 183532"/>
                <a:gd name="connsiteY14" fmla="*/ 392906 h 531019"/>
                <a:gd name="connsiteX15" fmla="*/ 28751 w 183532"/>
                <a:gd name="connsiteY15" fmla="*/ 431006 h 531019"/>
                <a:gd name="connsiteX16" fmla="*/ 45420 w 183532"/>
                <a:gd name="connsiteY16" fmla="*/ 464344 h 531019"/>
                <a:gd name="connsiteX17" fmla="*/ 66851 w 183532"/>
                <a:gd name="connsiteY17" fmla="*/ 502444 h 531019"/>
                <a:gd name="connsiteX18" fmla="*/ 83520 w 183532"/>
                <a:gd name="connsiteY18" fmla="*/ 531019 h 53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3532" h="531019">
                  <a:moveTo>
                    <a:pt x="183532" y="0"/>
                  </a:moveTo>
                  <a:cubicBezTo>
                    <a:pt x="157338" y="2579"/>
                    <a:pt x="131145" y="5159"/>
                    <a:pt x="112095" y="9525"/>
                  </a:cubicBezTo>
                  <a:cubicBezTo>
                    <a:pt x="93045" y="13891"/>
                    <a:pt x="80741" y="19447"/>
                    <a:pt x="69232" y="26194"/>
                  </a:cubicBezTo>
                  <a:cubicBezTo>
                    <a:pt x="57723" y="32941"/>
                    <a:pt x="50579" y="42069"/>
                    <a:pt x="43038" y="50006"/>
                  </a:cubicBezTo>
                  <a:cubicBezTo>
                    <a:pt x="35497" y="57943"/>
                    <a:pt x="29147" y="65088"/>
                    <a:pt x="23988" y="73819"/>
                  </a:cubicBezTo>
                  <a:cubicBezTo>
                    <a:pt x="18829" y="82550"/>
                    <a:pt x="15654" y="90885"/>
                    <a:pt x="12082" y="102394"/>
                  </a:cubicBezTo>
                  <a:cubicBezTo>
                    <a:pt x="8510" y="113903"/>
                    <a:pt x="4144" y="130969"/>
                    <a:pt x="2557" y="142875"/>
                  </a:cubicBezTo>
                  <a:cubicBezTo>
                    <a:pt x="970" y="154781"/>
                    <a:pt x="2954" y="163512"/>
                    <a:pt x="2557" y="173831"/>
                  </a:cubicBezTo>
                  <a:cubicBezTo>
                    <a:pt x="2160" y="184150"/>
                    <a:pt x="573" y="196057"/>
                    <a:pt x="176" y="204788"/>
                  </a:cubicBezTo>
                  <a:cubicBezTo>
                    <a:pt x="-221" y="213519"/>
                    <a:pt x="176" y="226219"/>
                    <a:pt x="176" y="226219"/>
                  </a:cubicBezTo>
                  <a:lnTo>
                    <a:pt x="176" y="247650"/>
                  </a:lnTo>
                  <a:lnTo>
                    <a:pt x="176" y="264319"/>
                  </a:lnTo>
                  <a:cubicBezTo>
                    <a:pt x="176" y="272256"/>
                    <a:pt x="-221" y="281384"/>
                    <a:pt x="176" y="295275"/>
                  </a:cubicBezTo>
                  <a:cubicBezTo>
                    <a:pt x="573" y="309166"/>
                    <a:pt x="176" y="331391"/>
                    <a:pt x="2557" y="347663"/>
                  </a:cubicBezTo>
                  <a:cubicBezTo>
                    <a:pt x="4938" y="363935"/>
                    <a:pt x="10097" y="379016"/>
                    <a:pt x="14463" y="392906"/>
                  </a:cubicBezTo>
                  <a:cubicBezTo>
                    <a:pt x="18829" y="406797"/>
                    <a:pt x="23591" y="419100"/>
                    <a:pt x="28751" y="431006"/>
                  </a:cubicBezTo>
                  <a:cubicBezTo>
                    <a:pt x="33910" y="442912"/>
                    <a:pt x="39070" y="452438"/>
                    <a:pt x="45420" y="464344"/>
                  </a:cubicBezTo>
                  <a:cubicBezTo>
                    <a:pt x="51770" y="476250"/>
                    <a:pt x="60501" y="491332"/>
                    <a:pt x="66851" y="502444"/>
                  </a:cubicBezTo>
                  <a:cubicBezTo>
                    <a:pt x="73201" y="513556"/>
                    <a:pt x="78360" y="522287"/>
                    <a:pt x="83520" y="53101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4038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412B949-6A2F-468E-8E38-C5B7E9A3B8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83" r="8571" b="44069"/>
          <a:stretch/>
        </p:blipFill>
        <p:spPr>
          <a:xfrm>
            <a:off x="2200699" y="2739603"/>
            <a:ext cx="6645090" cy="1378794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DBB70A-769A-4EEC-9DE9-5915C54F49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t="37035" r="10844" b="36850"/>
          <a:stretch/>
        </p:blipFill>
        <p:spPr>
          <a:xfrm>
            <a:off x="2200699" y="1188652"/>
            <a:ext cx="6645090" cy="1378795"/>
          </a:xfrm>
          <a:prstGeom prst="rect">
            <a:avLst/>
          </a:prstGeom>
          <a:ln>
            <a:noFill/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C9F238-31AB-47E0-BED8-837A18891C65}"/>
              </a:ext>
            </a:extLst>
          </p:cNvPr>
          <p:cNvCxnSpPr>
            <a:cxnSpLocks/>
          </p:cNvCxnSpPr>
          <p:nvPr/>
        </p:nvCxnSpPr>
        <p:spPr>
          <a:xfrm>
            <a:off x="2200699" y="4630366"/>
            <a:ext cx="6645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4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C234BFE-060A-4BC8-9306-A0724183F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73" y="-2292910"/>
            <a:ext cx="7268043" cy="1144381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2CB49A-51F0-4FC9-A092-F5F9A941652A}"/>
              </a:ext>
            </a:extLst>
          </p:cNvPr>
          <p:cNvCxnSpPr/>
          <p:nvPr/>
        </p:nvCxnSpPr>
        <p:spPr>
          <a:xfrm>
            <a:off x="7234989" y="-2292910"/>
            <a:ext cx="0" cy="11443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15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Declan Clifford (dsc1g17)</dc:creator>
  <cp:lastModifiedBy>Declan Clifford (dsc1g17)</cp:lastModifiedBy>
  <cp:revision>37</cp:revision>
  <dcterms:created xsi:type="dcterms:W3CDTF">2021-04-06T11:36:44Z</dcterms:created>
  <dcterms:modified xsi:type="dcterms:W3CDTF">2021-04-08T23:44:56Z</dcterms:modified>
</cp:coreProperties>
</file>