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6" r:id="rId6"/>
    <p:sldId id="261" r:id="rId7"/>
    <p:sldId id="263" r:id="rId8"/>
    <p:sldId id="274" r:id="rId9"/>
    <p:sldId id="268" r:id="rId10"/>
    <p:sldId id="269" r:id="rId11"/>
    <p:sldId id="272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AEC"/>
    <a:srgbClr val="CED6EB"/>
    <a:srgbClr val="CE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EFFC-0553-4F26-970D-5F61693FE13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AA9F942-BD6F-44F2-B821-84B8CDEEA9C9}">
      <dgm:prSet phldrT="[Text]"/>
      <dgm:spPr/>
      <dgm:t>
        <a:bodyPr/>
        <a:lstStyle/>
        <a:p>
          <a:r>
            <a:rPr lang="en-IE" dirty="0"/>
            <a:t>?</a:t>
          </a:r>
          <a:endParaRPr lang="en-US" dirty="0"/>
        </a:p>
      </dgm:t>
    </dgm:pt>
    <dgm:pt modelId="{B37461EB-600A-4601-8879-C7C82975434B}" type="parTrans" cxnId="{0BC89918-A846-4AD4-9922-EC327001B84C}">
      <dgm:prSet/>
      <dgm:spPr/>
      <dgm:t>
        <a:bodyPr/>
        <a:lstStyle/>
        <a:p>
          <a:endParaRPr lang="en-US"/>
        </a:p>
      </dgm:t>
    </dgm:pt>
    <dgm:pt modelId="{D6C08675-1342-4E5A-9539-EA12EEFB4D68}" type="sibTrans" cxnId="{0BC89918-A846-4AD4-9922-EC327001B84C}">
      <dgm:prSet/>
      <dgm:spPr/>
      <dgm:t>
        <a:bodyPr/>
        <a:lstStyle/>
        <a:p>
          <a:endParaRPr lang="en-US"/>
        </a:p>
      </dgm:t>
    </dgm:pt>
    <dgm:pt modelId="{AC3E723F-ABE1-4CB4-A518-CB1A1C86AD5B}">
      <dgm:prSet phldrT="[Text]"/>
      <dgm:spPr/>
      <dgm:t>
        <a:bodyPr/>
        <a:lstStyle/>
        <a:p>
          <a:r>
            <a:rPr lang="en-IE" dirty="0"/>
            <a:t>?</a:t>
          </a:r>
          <a:endParaRPr lang="en-US" dirty="0"/>
        </a:p>
      </dgm:t>
    </dgm:pt>
    <dgm:pt modelId="{041DCCE7-3F60-4D45-8DB3-6B7F45AC338F}" type="parTrans" cxnId="{3CF36DDC-118E-4D94-9398-2BA133B1C5A6}">
      <dgm:prSet/>
      <dgm:spPr/>
      <dgm:t>
        <a:bodyPr/>
        <a:lstStyle/>
        <a:p>
          <a:endParaRPr lang="en-US"/>
        </a:p>
      </dgm:t>
    </dgm:pt>
    <dgm:pt modelId="{F56DDAB2-4AD5-49A8-958E-513D5BF1B279}" type="sibTrans" cxnId="{3CF36DDC-118E-4D94-9398-2BA133B1C5A6}">
      <dgm:prSet/>
      <dgm:spPr/>
      <dgm:t>
        <a:bodyPr/>
        <a:lstStyle/>
        <a:p>
          <a:endParaRPr lang="en-US"/>
        </a:p>
      </dgm:t>
    </dgm:pt>
    <dgm:pt modelId="{C23EBDFA-DD72-4C51-B0D9-440F6C120E27}">
      <dgm:prSet phldrT="[Text]"/>
      <dgm:spPr/>
      <dgm:t>
        <a:bodyPr/>
        <a:lstStyle/>
        <a:p>
          <a:r>
            <a:rPr lang="en-IE" dirty="0"/>
            <a:t>?</a:t>
          </a:r>
          <a:endParaRPr lang="en-US" dirty="0"/>
        </a:p>
      </dgm:t>
    </dgm:pt>
    <dgm:pt modelId="{6A47BE5B-B3A3-431D-9FBF-F8B70F3ECDCA}" type="parTrans" cxnId="{9D6FFFD8-4078-4546-A700-6B1A022F2DB7}">
      <dgm:prSet/>
      <dgm:spPr/>
      <dgm:t>
        <a:bodyPr/>
        <a:lstStyle/>
        <a:p>
          <a:endParaRPr lang="en-US"/>
        </a:p>
      </dgm:t>
    </dgm:pt>
    <dgm:pt modelId="{3D744DA6-1346-4FB1-BF49-8454CD2C2CE6}" type="sibTrans" cxnId="{9D6FFFD8-4078-4546-A700-6B1A022F2DB7}">
      <dgm:prSet/>
      <dgm:spPr/>
      <dgm:t>
        <a:bodyPr/>
        <a:lstStyle/>
        <a:p>
          <a:endParaRPr lang="en-US"/>
        </a:p>
      </dgm:t>
    </dgm:pt>
    <dgm:pt modelId="{BA67FF5E-308D-498C-BEE3-2CDD0E2CA31A}" type="pres">
      <dgm:prSet presAssocID="{9C46EFFC-0553-4F26-970D-5F61693FE1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E831EA-7611-4842-A0B2-D3636BE82AC3}" type="pres">
      <dgm:prSet presAssocID="{3AA9F942-BD6F-44F2-B821-84B8CDEEA9C9}" presName="gear1" presStyleLbl="node1" presStyleIdx="0" presStyleCnt="3">
        <dgm:presLayoutVars>
          <dgm:chMax val="1"/>
          <dgm:bulletEnabled val="1"/>
        </dgm:presLayoutVars>
      </dgm:prSet>
      <dgm:spPr/>
    </dgm:pt>
    <dgm:pt modelId="{7EBBD670-334C-4AB4-87D7-11E4C87E55C6}" type="pres">
      <dgm:prSet presAssocID="{3AA9F942-BD6F-44F2-B821-84B8CDEEA9C9}" presName="gear1srcNode" presStyleLbl="node1" presStyleIdx="0" presStyleCnt="3"/>
      <dgm:spPr/>
    </dgm:pt>
    <dgm:pt modelId="{93A8E615-6F2A-497A-A5F3-455D5AC4094E}" type="pres">
      <dgm:prSet presAssocID="{3AA9F942-BD6F-44F2-B821-84B8CDEEA9C9}" presName="gear1dstNode" presStyleLbl="node1" presStyleIdx="0" presStyleCnt="3"/>
      <dgm:spPr/>
    </dgm:pt>
    <dgm:pt modelId="{FEDE7B12-7792-4512-9119-B811B9D090BA}" type="pres">
      <dgm:prSet presAssocID="{AC3E723F-ABE1-4CB4-A518-CB1A1C86AD5B}" presName="gear2" presStyleLbl="node1" presStyleIdx="1" presStyleCnt="3">
        <dgm:presLayoutVars>
          <dgm:chMax val="1"/>
          <dgm:bulletEnabled val="1"/>
        </dgm:presLayoutVars>
      </dgm:prSet>
      <dgm:spPr/>
    </dgm:pt>
    <dgm:pt modelId="{B255B136-1F6D-4C86-91AC-A67A4C011329}" type="pres">
      <dgm:prSet presAssocID="{AC3E723F-ABE1-4CB4-A518-CB1A1C86AD5B}" presName="gear2srcNode" presStyleLbl="node1" presStyleIdx="1" presStyleCnt="3"/>
      <dgm:spPr/>
    </dgm:pt>
    <dgm:pt modelId="{3C452275-CC0F-49F2-AE59-E0FABD48D6BD}" type="pres">
      <dgm:prSet presAssocID="{AC3E723F-ABE1-4CB4-A518-CB1A1C86AD5B}" presName="gear2dstNode" presStyleLbl="node1" presStyleIdx="1" presStyleCnt="3"/>
      <dgm:spPr/>
    </dgm:pt>
    <dgm:pt modelId="{83F5F79D-BE39-4410-8A1A-13E19DCB6D04}" type="pres">
      <dgm:prSet presAssocID="{C23EBDFA-DD72-4C51-B0D9-440F6C120E27}" presName="gear3" presStyleLbl="node1" presStyleIdx="2" presStyleCnt="3"/>
      <dgm:spPr/>
    </dgm:pt>
    <dgm:pt modelId="{C8BA643D-2DD4-4360-AB7A-CEF43956B9BF}" type="pres">
      <dgm:prSet presAssocID="{C23EBDFA-DD72-4C51-B0D9-440F6C120E2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361FF-9D48-4CEF-934E-4A10C8EE7870}" type="pres">
      <dgm:prSet presAssocID="{C23EBDFA-DD72-4C51-B0D9-440F6C120E27}" presName="gear3srcNode" presStyleLbl="node1" presStyleIdx="2" presStyleCnt="3"/>
      <dgm:spPr/>
    </dgm:pt>
    <dgm:pt modelId="{5ED42611-CE38-4FBA-90B5-13DC0C00D197}" type="pres">
      <dgm:prSet presAssocID="{C23EBDFA-DD72-4C51-B0D9-440F6C120E27}" presName="gear3dstNode" presStyleLbl="node1" presStyleIdx="2" presStyleCnt="3"/>
      <dgm:spPr/>
    </dgm:pt>
    <dgm:pt modelId="{CFEEB176-8FB4-4359-9874-CCA6E6952F2C}" type="pres">
      <dgm:prSet presAssocID="{D6C08675-1342-4E5A-9539-EA12EEFB4D68}" presName="connector1" presStyleLbl="sibTrans2D1" presStyleIdx="0" presStyleCnt="3"/>
      <dgm:spPr/>
    </dgm:pt>
    <dgm:pt modelId="{8FAF2793-931C-468C-9212-9632E67B2C38}" type="pres">
      <dgm:prSet presAssocID="{F56DDAB2-4AD5-49A8-958E-513D5BF1B279}" presName="connector2" presStyleLbl="sibTrans2D1" presStyleIdx="1" presStyleCnt="3"/>
      <dgm:spPr/>
    </dgm:pt>
    <dgm:pt modelId="{DD72F909-A2AF-47D9-84B3-90B7FE98364D}" type="pres">
      <dgm:prSet presAssocID="{3D744DA6-1346-4FB1-BF49-8454CD2C2CE6}" presName="connector3" presStyleLbl="sibTrans2D1" presStyleIdx="2" presStyleCnt="3"/>
      <dgm:spPr/>
    </dgm:pt>
  </dgm:ptLst>
  <dgm:cxnLst>
    <dgm:cxn modelId="{B79A1E14-A0B9-44AE-A2C0-27D1A6D239A7}" type="presOf" srcId="{D6C08675-1342-4E5A-9539-EA12EEFB4D68}" destId="{CFEEB176-8FB4-4359-9874-CCA6E6952F2C}" srcOrd="0" destOrd="0" presId="urn:microsoft.com/office/officeart/2005/8/layout/gear1"/>
    <dgm:cxn modelId="{52232017-A4ED-4DE1-8066-37E2EE8C5538}" type="presOf" srcId="{C23EBDFA-DD72-4C51-B0D9-440F6C120E27}" destId="{DD5361FF-9D48-4CEF-934E-4A10C8EE7870}" srcOrd="2" destOrd="0" presId="urn:microsoft.com/office/officeart/2005/8/layout/gear1"/>
    <dgm:cxn modelId="{313A8818-3DA2-4148-8E02-3B1D39BF6F02}" type="presOf" srcId="{C23EBDFA-DD72-4C51-B0D9-440F6C120E27}" destId="{83F5F79D-BE39-4410-8A1A-13E19DCB6D04}" srcOrd="0" destOrd="0" presId="urn:microsoft.com/office/officeart/2005/8/layout/gear1"/>
    <dgm:cxn modelId="{0BC89918-A846-4AD4-9922-EC327001B84C}" srcId="{9C46EFFC-0553-4F26-970D-5F61693FE133}" destId="{3AA9F942-BD6F-44F2-B821-84B8CDEEA9C9}" srcOrd="0" destOrd="0" parTransId="{B37461EB-600A-4601-8879-C7C82975434B}" sibTransId="{D6C08675-1342-4E5A-9539-EA12EEFB4D68}"/>
    <dgm:cxn modelId="{C3D81E2F-A669-4454-9D9A-32F8878AE69E}" type="presOf" srcId="{C23EBDFA-DD72-4C51-B0D9-440F6C120E27}" destId="{C8BA643D-2DD4-4360-AB7A-CEF43956B9BF}" srcOrd="1" destOrd="0" presId="urn:microsoft.com/office/officeart/2005/8/layout/gear1"/>
    <dgm:cxn modelId="{BCD76C2F-EF75-47F1-B6D5-F8280631EB44}" type="presOf" srcId="{AC3E723F-ABE1-4CB4-A518-CB1A1C86AD5B}" destId="{B255B136-1F6D-4C86-91AC-A67A4C011329}" srcOrd="1" destOrd="0" presId="urn:microsoft.com/office/officeart/2005/8/layout/gear1"/>
    <dgm:cxn modelId="{EE581C32-90C4-453B-8C81-080AAB8EFE54}" type="presOf" srcId="{3D744DA6-1346-4FB1-BF49-8454CD2C2CE6}" destId="{DD72F909-A2AF-47D9-84B3-90B7FE98364D}" srcOrd="0" destOrd="0" presId="urn:microsoft.com/office/officeart/2005/8/layout/gear1"/>
    <dgm:cxn modelId="{1B6CCF36-708F-487C-85FE-5AD141B2EE38}" type="presOf" srcId="{9C46EFFC-0553-4F26-970D-5F61693FE133}" destId="{BA67FF5E-308D-498C-BEE3-2CDD0E2CA31A}" srcOrd="0" destOrd="0" presId="urn:microsoft.com/office/officeart/2005/8/layout/gear1"/>
    <dgm:cxn modelId="{5A2D4046-0500-4EAF-B8EA-9D7C0CFEB6FE}" type="presOf" srcId="{3AA9F942-BD6F-44F2-B821-84B8CDEEA9C9}" destId="{93A8E615-6F2A-497A-A5F3-455D5AC4094E}" srcOrd="2" destOrd="0" presId="urn:microsoft.com/office/officeart/2005/8/layout/gear1"/>
    <dgm:cxn modelId="{734DC469-2052-4B1A-9A7E-E1610E016792}" type="presOf" srcId="{3AA9F942-BD6F-44F2-B821-84B8CDEEA9C9}" destId="{09E831EA-7611-4842-A0B2-D3636BE82AC3}" srcOrd="0" destOrd="0" presId="urn:microsoft.com/office/officeart/2005/8/layout/gear1"/>
    <dgm:cxn modelId="{BB78ED6F-B1D7-4840-9B43-247F5257FD7D}" type="presOf" srcId="{C23EBDFA-DD72-4C51-B0D9-440F6C120E27}" destId="{5ED42611-CE38-4FBA-90B5-13DC0C00D197}" srcOrd="3" destOrd="0" presId="urn:microsoft.com/office/officeart/2005/8/layout/gear1"/>
    <dgm:cxn modelId="{D3207770-8BEA-4A1C-AA2B-CEF89E4B074B}" type="presOf" srcId="{AC3E723F-ABE1-4CB4-A518-CB1A1C86AD5B}" destId="{3C452275-CC0F-49F2-AE59-E0FABD48D6BD}" srcOrd="2" destOrd="0" presId="urn:microsoft.com/office/officeart/2005/8/layout/gear1"/>
    <dgm:cxn modelId="{6B132B5A-F555-4C7B-A23B-3B97F73B98DB}" type="presOf" srcId="{3AA9F942-BD6F-44F2-B821-84B8CDEEA9C9}" destId="{7EBBD670-334C-4AB4-87D7-11E4C87E55C6}" srcOrd="1" destOrd="0" presId="urn:microsoft.com/office/officeart/2005/8/layout/gear1"/>
    <dgm:cxn modelId="{DD9FA5C9-F3FD-49FF-AE11-ABE936CACBCD}" type="presOf" srcId="{AC3E723F-ABE1-4CB4-A518-CB1A1C86AD5B}" destId="{FEDE7B12-7792-4512-9119-B811B9D090BA}" srcOrd="0" destOrd="0" presId="urn:microsoft.com/office/officeart/2005/8/layout/gear1"/>
    <dgm:cxn modelId="{9D6FFFD8-4078-4546-A700-6B1A022F2DB7}" srcId="{9C46EFFC-0553-4F26-970D-5F61693FE133}" destId="{C23EBDFA-DD72-4C51-B0D9-440F6C120E27}" srcOrd="2" destOrd="0" parTransId="{6A47BE5B-B3A3-431D-9FBF-F8B70F3ECDCA}" sibTransId="{3D744DA6-1346-4FB1-BF49-8454CD2C2CE6}"/>
    <dgm:cxn modelId="{3CF36DDC-118E-4D94-9398-2BA133B1C5A6}" srcId="{9C46EFFC-0553-4F26-970D-5F61693FE133}" destId="{AC3E723F-ABE1-4CB4-A518-CB1A1C86AD5B}" srcOrd="1" destOrd="0" parTransId="{041DCCE7-3F60-4D45-8DB3-6B7F45AC338F}" sibTransId="{F56DDAB2-4AD5-49A8-958E-513D5BF1B279}"/>
    <dgm:cxn modelId="{AED64AE1-E705-46C1-B7F6-AA2BA9E56AC9}" type="presOf" srcId="{F56DDAB2-4AD5-49A8-958E-513D5BF1B279}" destId="{8FAF2793-931C-468C-9212-9632E67B2C38}" srcOrd="0" destOrd="0" presId="urn:microsoft.com/office/officeart/2005/8/layout/gear1"/>
    <dgm:cxn modelId="{16D7EF92-1366-4610-88D1-5559C42F8EC0}" type="presParOf" srcId="{BA67FF5E-308D-498C-BEE3-2CDD0E2CA31A}" destId="{09E831EA-7611-4842-A0B2-D3636BE82AC3}" srcOrd="0" destOrd="0" presId="urn:microsoft.com/office/officeart/2005/8/layout/gear1"/>
    <dgm:cxn modelId="{DA076D0F-956D-42F1-A98F-5BFE2566292E}" type="presParOf" srcId="{BA67FF5E-308D-498C-BEE3-2CDD0E2CA31A}" destId="{7EBBD670-334C-4AB4-87D7-11E4C87E55C6}" srcOrd="1" destOrd="0" presId="urn:microsoft.com/office/officeart/2005/8/layout/gear1"/>
    <dgm:cxn modelId="{6B283E91-56D0-4754-A155-E8F8FA7E067D}" type="presParOf" srcId="{BA67FF5E-308D-498C-BEE3-2CDD0E2CA31A}" destId="{93A8E615-6F2A-497A-A5F3-455D5AC4094E}" srcOrd="2" destOrd="0" presId="urn:microsoft.com/office/officeart/2005/8/layout/gear1"/>
    <dgm:cxn modelId="{42AF4DE0-CEA8-4E16-B2ED-E03E54AC20C5}" type="presParOf" srcId="{BA67FF5E-308D-498C-BEE3-2CDD0E2CA31A}" destId="{FEDE7B12-7792-4512-9119-B811B9D090BA}" srcOrd="3" destOrd="0" presId="urn:microsoft.com/office/officeart/2005/8/layout/gear1"/>
    <dgm:cxn modelId="{1DCD2C52-5592-4F28-867A-A8DAB95A8269}" type="presParOf" srcId="{BA67FF5E-308D-498C-BEE3-2CDD0E2CA31A}" destId="{B255B136-1F6D-4C86-91AC-A67A4C011329}" srcOrd="4" destOrd="0" presId="urn:microsoft.com/office/officeart/2005/8/layout/gear1"/>
    <dgm:cxn modelId="{BF26E491-5F93-455A-BA25-2DA4BFCE58C6}" type="presParOf" srcId="{BA67FF5E-308D-498C-BEE3-2CDD0E2CA31A}" destId="{3C452275-CC0F-49F2-AE59-E0FABD48D6BD}" srcOrd="5" destOrd="0" presId="urn:microsoft.com/office/officeart/2005/8/layout/gear1"/>
    <dgm:cxn modelId="{E21EF046-3B0D-4983-B165-0DB11C9A33E3}" type="presParOf" srcId="{BA67FF5E-308D-498C-BEE3-2CDD0E2CA31A}" destId="{83F5F79D-BE39-4410-8A1A-13E19DCB6D04}" srcOrd="6" destOrd="0" presId="urn:microsoft.com/office/officeart/2005/8/layout/gear1"/>
    <dgm:cxn modelId="{9D1045BA-9ED6-4DF2-A872-DD6F0867F0AB}" type="presParOf" srcId="{BA67FF5E-308D-498C-BEE3-2CDD0E2CA31A}" destId="{C8BA643D-2DD4-4360-AB7A-CEF43956B9BF}" srcOrd="7" destOrd="0" presId="urn:microsoft.com/office/officeart/2005/8/layout/gear1"/>
    <dgm:cxn modelId="{1B2BABA6-291C-4C54-BB37-EBDAC536872A}" type="presParOf" srcId="{BA67FF5E-308D-498C-BEE3-2CDD0E2CA31A}" destId="{DD5361FF-9D48-4CEF-934E-4A10C8EE7870}" srcOrd="8" destOrd="0" presId="urn:microsoft.com/office/officeart/2005/8/layout/gear1"/>
    <dgm:cxn modelId="{D1EF1F34-B3B3-433D-9D0A-4481A412851A}" type="presParOf" srcId="{BA67FF5E-308D-498C-BEE3-2CDD0E2CA31A}" destId="{5ED42611-CE38-4FBA-90B5-13DC0C00D197}" srcOrd="9" destOrd="0" presId="urn:microsoft.com/office/officeart/2005/8/layout/gear1"/>
    <dgm:cxn modelId="{EBA46377-100D-4821-9318-607833AD076E}" type="presParOf" srcId="{BA67FF5E-308D-498C-BEE3-2CDD0E2CA31A}" destId="{CFEEB176-8FB4-4359-9874-CCA6E6952F2C}" srcOrd="10" destOrd="0" presId="urn:microsoft.com/office/officeart/2005/8/layout/gear1"/>
    <dgm:cxn modelId="{1E8AC2A1-836E-449D-AF92-993437301498}" type="presParOf" srcId="{BA67FF5E-308D-498C-BEE3-2CDD0E2CA31A}" destId="{8FAF2793-931C-468C-9212-9632E67B2C38}" srcOrd="11" destOrd="0" presId="urn:microsoft.com/office/officeart/2005/8/layout/gear1"/>
    <dgm:cxn modelId="{F1ACB33E-C664-49CD-887D-ED0729F63DAD}" type="presParOf" srcId="{BA67FF5E-308D-498C-BEE3-2CDD0E2CA31A}" destId="{DD72F909-A2AF-47D9-84B3-90B7FE98364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31EA-7611-4842-A0B2-D3636BE82AC3}">
      <dsp:nvSpPr>
        <dsp:cNvPr id="0" name=""/>
        <dsp:cNvSpPr/>
      </dsp:nvSpPr>
      <dsp:spPr>
        <a:xfrm>
          <a:off x="1556055" y="769751"/>
          <a:ext cx="940808" cy="94080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?</a:t>
          </a:r>
          <a:endParaRPr lang="en-US" sz="2000" kern="1200" dirty="0"/>
        </a:p>
      </dsp:txBody>
      <dsp:txXfrm>
        <a:off x="1745199" y="990131"/>
        <a:ext cx="562520" cy="483595"/>
      </dsp:txXfrm>
    </dsp:sp>
    <dsp:sp modelId="{FEDE7B12-7792-4512-9119-B811B9D090BA}">
      <dsp:nvSpPr>
        <dsp:cNvPr id="0" name=""/>
        <dsp:cNvSpPr/>
      </dsp:nvSpPr>
      <dsp:spPr>
        <a:xfrm>
          <a:off x="1008676" y="547379"/>
          <a:ext cx="684224" cy="6842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?</a:t>
          </a:r>
          <a:endParaRPr lang="en-US" sz="2000" kern="1200" dirty="0"/>
        </a:p>
      </dsp:txBody>
      <dsp:txXfrm>
        <a:off x="1180931" y="720676"/>
        <a:ext cx="339714" cy="337630"/>
      </dsp:txXfrm>
    </dsp:sp>
    <dsp:sp modelId="{83F5F79D-BE39-4410-8A1A-13E19DCB6D04}">
      <dsp:nvSpPr>
        <dsp:cNvPr id="0" name=""/>
        <dsp:cNvSpPr/>
      </dsp:nvSpPr>
      <dsp:spPr>
        <a:xfrm rot="20700000">
          <a:off x="1391912" y="75334"/>
          <a:ext cx="670399" cy="67039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?</a:t>
          </a:r>
          <a:endParaRPr lang="en-US" sz="2000" kern="1200" dirty="0"/>
        </a:p>
      </dsp:txBody>
      <dsp:txXfrm rot="-20700000">
        <a:off x="1538950" y="222372"/>
        <a:ext cx="376323" cy="376323"/>
      </dsp:txXfrm>
    </dsp:sp>
    <dsp:sp modelId="{CFEEB176-8FB4-4359-9874-CCA6E6952F2C}">
      <dsp:nvSpPr>
        <dsp:cNvPr id="0" name=""/>
        <dsp:cNvSpPr/>
      </dsp:nvSpPr>
      <dsp:spPr>
        <a:xfrm>
          <a:off x="1459394" y="641018"/>
          <a:ext cx="1204234" cy="1204234"/>
        </a:xfrm>
        <a:prstGeom prst="circularArrow">
          <a:avLst>
            <a:gd name="adj1" fmla="val 4688"/>
            <a:gd name="adj2" fmla="val 299029"/>
            <a:gd name="adj3" fmla="val 2395378"/>
            <a:gd name="adj4" fmla="val 1615167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F2793-931C-468C-9212-9632E67B2C38}">
      <dsp:nvSpPr>
        <dsp:cNvPr id="0" name=""/>
        <dsp:cNvSpPr/>
      </dsp:nvSpPr>
      <dsp:spPr>
        <a:xfrm>
          <a:off x="887502" y="406645"/>
          <a:ext cx="874951" cy="8749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909-A2AF-47D9-84B3-90B7FE98364D}">
      <dsp:nvSpPr>
        <dsp:cNvPr id="0" name=""/>
        <dsp:cNvSpPr/>
      </dsp:nvSpPr>
      <dsp:spPr>
        <a:xfrm>
          <a:off x="1236841" y="-60849"/>
          <a:ext cx="943373" cy="94337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194D4-93C4-4568-96BF-09E3DE642C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33C0-F2E7-41A2-91EE-0125F8797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84E-3326-F072-44D1-50D0CF88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8BC64-BA49-F933-E5F7-F31B7CA6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CE3D-82ED-44AD-ACED-1D8D678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7BFB-C7A0-4B47-B332-A4AC714F45B0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5281-755B-BC51-F88A-19965CA7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B4E3-4434-7EAB-E9F6-6B654E3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353E-4385-3E04-6D37-DAC2DD0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6CC9F-9EC8-F6CF-7BF5-05C9FA88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265E-AD17-BBC8-D566-9D0DFCA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584E-51D8-4F5C-AB9A-25055390CA73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D5F9-4381-11D1-E644-D23EFC65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675A-746D-FE77-4A65-3A10228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E6C57-4CF8-0503-E433-D8A71069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ED66-6AF2-90AF-5165-F2C08547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D9D4-F546-B0E5-C575-1A080663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A6A4-BDDA-4F2A-8FA7-E7999613401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7D54-0681-7B15-0484-432DEE83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63B7-7594-EF8A-7CB4-A1459BB1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150D-4B11-14ED-17D9-A5B1E52C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DBBF-2415-C078-F899-0888B769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D0DC-9325-0B33-1B86-3454C365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45A0-3A0B-468B-BA6E-57D6AF332F38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9E87-23EA-45D7-A2C3-284C8A8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0E18-46EA-B6D0-1D68-C7D92F64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7909-350E-3E36-EEDE-B30F60BA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7CB8-29A6-B92D-652E-13044BA1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E1C6-AD3C-F30F-567F-8D76660B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2F66-7C82-47E9-A49D-3F0096632856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ADE0-563A-D294-6F89-366AA500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C886-C1AD-2DCC-CBD8-277BB7E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0696-BF82-6118-59E7-24BD33C0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9E0E-4B6C-FA11-EE40-C603EC77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46B95-5430-1211-8EC0-09619ED2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60B0-F880-A23B-4332-C2D53272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996-F6BA-41B5-9C3A-EF979643948A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255E-9049-6997-F827-E07BA89E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7035-C3F0-A6EE-DC18-31D95930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900A-070A-8DD8-768C-8F46ECB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A95CE-8E55-6ACB-FF5A-16F989AB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6036F-9FEC-9716-7F6E-27E463E4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D465C-D8D6-9C74-98DD-2B658D79A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B8B7-913D-45C3-8C2A-AEBCA41D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A178-B5B8-1BC8-BD57-BCFEF69F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2F0C-219B-4AE2-8DBC-BA1D2B877366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C703D-9E85-3E76-1EAB-32B03BD9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20576-2716-87D9-594F-4A768195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281-C7D2-1829-CD51-8E16DAE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E52B0-1F8E-AC33-9ED6-8674C66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FBAC-4FD5-443B-B75E-68C1E9D0F63F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2D92C-B953-D27D-891B-2F9F565F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C756-8CD3-1CAB-5A07-FBEC9A6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35731-60CA-091C-508C-4F3CD026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930B-51C8-40FF-B7FA-A00432E1BAB2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26F7E-5AA9-8C3F-1FA0-DA6EF12E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7264-73D0-AA02-0FC5-177B5A09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DF3D-24F4-30C6-4EA6-0AEDEAFC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4BD7-777B-1A65-C4B3-D2468462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E1AA-3CFA-E7C0-C173-DE9300491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ED8A-5712-543D-EB7F-A84FD17C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C82B-1019-435F-918D-AE1AD79E3ECF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F36F7-860C-5870-D3B3-D025F636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9012-C512-9929-E5C7-D26D4B51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6FDB-FB11-A42B-0E94-AB2BE409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BA619-AA30-7E5B-D6EE-05906D38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04CE-F7CD-9413-3576-A76BC468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8F54-B727-409A-EEFC-13BCE97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172-FBAC-4A0F-9613-E6ECC892FA56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A4F7-7A8F-CE54-E633-70ED9343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F678-3A8D-5A53-212C-D24D4B6B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022F0-5742-C67F-C8AE-ABCE1A78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2E51C-B403-8CE6-9DAB-26D6A243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F5CA-5D2D-3C10-30F0-A30DAF1FD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8994-B120-4ED2-8B89-50C0BC8B183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26F9-FF37-6920-948F-AA1B033BC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8913-5C64-4E62-4365-9397CD1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C15C-7614-4979-938B-52FCBBC7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8155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C933-5643-8E36-22D9-37D26445F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 Colourful Approach to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0D571-4698-BCD1-D923-E2C6BD94E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Declan Garvey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29F1-3469-F733-D356-059A4CC4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Testing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6E15D-9513-2BC6-B156-B09CB605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9386" y="1474340"/>
            <a:ext cx="1741959" cy="530771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3AFAF-2090-C0ED-5E4F-D09AEB29FC36}"/>
              </a:ext>
            </a:extLst>
          </p:cNvPr>
          <p:cNvGrpSpPr/>
          <p:nvPr/>
        </p:nvGrpSpPr>
        <p:grpSpPr>
          <a:xfrm>
            <a:off x="3269673" y="1450109"/>
            <a:ext cx="8637829" cy="5312691"/>
            <a:chOff x="1478084" y="1762576"/>
            <a:chExt cx="8249636" cy="49355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AE524A-A70C-87B1-9AC0-6A9EE110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2353" y="1778494"/>
              <a:ext cx="1645367" cy="490373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330350-BCE7-4E10-291F-C6D529791689}"/>
                </a:ext>
              </a:extLst>
            </p:cNvPr>
            <p:cNvGrpSpPr/>
            <p:nvPr/>
          </p:nvGrpSpPr>
          <p:grpSpPr>
            <a:xfrm>
              <a:off x="1478084" y="1762576"/>
              <a:ext cx="4994896" cy="4935569"/>
              <a:chOff x="1478084" y="1762576"/>
              <a:chExt cx="4994896" cy="49355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E6D021-77D2-C111-83E0-850AB2A0E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3883" y="1762576"/>
                <a:ext cx="1679097" cy="4919650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F28947-6BB9-42D6-E2FD-FD69D017EF51}"/>
                  </a:ext>
                </a:extLst>
              </p:cNvPr>
              <p:cNvGrpSpPr/>
              <p:nvPr/>
            </p:nvGrpSpPr>
            <p:grpSpPr>
              <a:xfrm>
                <a:off x="1478084" y="1778495"/>
                <a:ext cx="3315800" cy="4919650"/>
                <a:chOff x="1478084" y="1778495"/>
                <a:chExt cx="3315800" cy="491965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C5DCB62-97E3-AE48-9DB9-C8A1F5EDE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8084" y="1778495"/>
                  <a:ext cx="1618306" cy="491965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C0C99AE-4F07-220C-954D-00AA7B10B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39999" y="1778495"/>
                  <a:ext cx="1653885" cy="491965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04F5092-AC08-4D4F-211C-066554A49D06}"/>
              </a:ext>
            </a:extLst>
          </p:cNvPr>
          <p:cNvSpPr txBox="1"/>
          <p:nvPr/>
        </p:nvSpPr>
        <p:spPr>
          <a:xfrm>
            <a:off x="1584570" y="2096655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Original Image: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A5C20-A0A0-2814-FF33-7BF1980B39B2}"/>
              </a:ext>
            </a:extLst>
          </p:cNvPr>
          <p:cNvSpPr txBox="1"/>
          <p:nvPr/>
        </p:nvSpPr>
        <p:spPr>
          <a:xfrm>
            <a:off x="1517872" y="3943532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Grayscale Input: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9E63D-F640-7156-AF24-2F3E394888BA}"/>
              </a:ext>
            </a:extLst>
          </p:cNvPr>
          <p:cNvSpPr txBox="1"/>
          <p:nvPr/>
        </p:nvSpPr>
        <p:spPr>
          <a:xfrm>
            <a:off x="1718716" y="5652654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Unet</a:t>
            </a:r>
            <a:r>
              <a:rPr lang="en-IE" dirty="0"/>
              <a:t> output: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5B6C-76C3-0FC1-4A49-AD7DD00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BB5A-4CA1-044A-853C-DD40A3DC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86B1-8664-DC34-2261-9DCBF60B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77" y="1569429"/>
            <a:ext cx="4512013" cy="791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/>
              <a:t>Some trucks are blue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0D56B-4830-B7C7-CE41-C240EF4A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10" y="2071588"/>
            <a:ext cx="1602872" cy="4745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93900-3322-61A3-BC8B-037D3C1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6" y="2219944"/>
            <a:ext cx="1510421" cy="4541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7284E-0F84-025F-D5DE-6A59D09BA44A}"/>
              </a:ext>
            </a:extLst>
          </p:cNvPr>
          <p:cNvSpPr txBox="1">
            <a:spLocks/>
          </p:cNvSpPr>
          <p:nvPr/>
        </p:nvSpPr>
        <p:spPr>
          <a:xfrm>
            <a:off x="6262089" y="1571845"/>
            <a:ext cx="4512013" cy="79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dirty="0"/>
              <a:t>Image Blurring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89F5-83E5-9944-6484-F2D51922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DA02-21C2-3F2E-FEF0-CD4A5F4C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52BB-3D92-AC55-FF7B-2D621D49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It worked, but not perfectly.</a:t>
            </a:r>
          </a:p>
          <a:p>
            <a:r>
              <a:rPr lang="en-IE" dirty="0"/>
              <a:t>Given a more diverse dataset and more complex CNN better results may have been achieved.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85A8-CC4A-73AA-0FC4-B9D3DD0B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4E90-C271-7D88-C696-375AB753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4E4-0851-DC5D-4B73-9D6ECBF1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 b="0" i="0" dirty="0">
                <a:effectLst/>
              </a:rPr>
              <a:t>“Imagenette Database”, https://github.com/fastai/imagenette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0" i="0" dirty="0" err="1">
                <a:effectLst/>
              </a:rPr>
              <a:t>Ronneberger</a:t>
            </a:r>
            <a:r>
              <a:rPr lang="en-US" sz="1800" b="0" i="0" dirty="0">
                <a:effectLst/>
              </a:rPr>
              <a:t> O, Fischer P, </a:t>
            </a:r>
            <a:r>
              <a:rPr lang="en-US" sz="1800" b="0" i="0" dirty="0" err="1">
                <a:effectLst/>
              </a:rPr>
              <a:t>Brox</a:t>
            </a:r>
            <a:r>
              <a:rPr lang="en-US" sz="1800" b="0" i="0" dirty="0">
                <a:effectLst/>
              </a:rPr>
              <a:t> T (2015). "U-Net: Convolutional Networks for Biomedical Image Segmentation". </a:t>
            </a:r>
            <a:r>
              <a:rPr lang="en-US" sz="1800" b="0" i="0" strike="noStrike" dirty="0">
                <a:effectLst/>
              </a:rPr>
              <a:t>arXiv</a:t>
            </a:r>
            <a:r>
              <a:rPr lang="en-US" sz="1800" strike="noStrike" dirty="0"/>
              <a:t>.org/</a:t>
            </a:r>
            <a:r>
              <a:rPr lang="en-US" sz="1800" b="0" i="0" strike="noStrike" dirty="0">
                <a:effectLst/>
              </a:rPr>
              <a:t>1505.04597</a:t>
            </a:r>
            <a:r>
              <a:rPr lang="en-US" sz="1800" b="0" i="0" dirty="0">
                <a:effectLst/>
              </a:rPr>
              <a:t>.</a:t>
            </a:r>
            <a:endParaRPr lang="en-US" sz="1800" dirty="0">
              <a:effectLst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effectLst/>
              </a:rPr>
              <a:t>Justin Johnson, Alexandre </a:t>
            </a:r>
            <a:r>
              <a:rPr lang="en-US" sz="1800" dirty="0" err="1">
                <a:effectLst/>
              </a:rPr>
              <a:t>Alahi</a:t>
            </a:r>
            <a:r>
              <a:rPr lang="en-US" sz="1800" dirty="0">
                <a:effectLst/>
              </a:rPr>
              <a:t>, and Li Fei-Fei. Perceptual Losses for Real-Time Style Transfer and Super-Resolution. 2016. </a:t>
            </a:r>
            <a:r>
              <a:rPr lang="en-US" sz="1800" dirty="0" err="1">
                <a:effectLst/>
              </a:rPr>
              <a:t>doi</a:t>
            </a:r>
            <a:r>
              <a:rPr lang="en-US" sz="1800" dirty="0">
                <a:effectLst/>
              </a:rPr>
              <a:t>: 10.48550/ARXIV.1603.08155. url: </a:t>
            </a:r>
            <a:r>
              <a:rPr lang="en-US" sz="18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https://arxiv.org/abs/1603.08155.1</a:t>
            </a:r>
            <a:endParaRPr lang="en-US" sz="1800" dirty="0"/>
          </a:p>
          <a:p>
            <a:pPr marL="514350" indent="-514350" algn="l">
              <a:buFont typeface="+mj-lt"/>
              <a:buAutoNum type="arabicParenR"/>
            </a:pPr>
            <a:r>
              <a:rPr lang="en-US" sz="1800" b="0" i="0" dirty="0" err="1">
                <a:effectLst/>
              </a:rPr>
              <a:t>Diederik</a:t>
            </a:r>
            <a:r>
              <a:rPr lang="en-US" sz="1800" b="0" i="0" dirty="0">
                <a:effectLst/>
              </a:rPr>
              <a:t> P. </a:t>
            </a:r>
            <a:r>
              <a:rPr lang="en-US" sz="1800" b="0" i="0" dirty="0" err="1">
                <a:effectLst/>
              </a:rPr>
              <a:t>Kingma</a:t>
            </a:r>
            <a:r>
              <a:rPr lang="en-US" sz="1800" b="0" i="0" dirty="0">
                <a:effectLst/>
              </a:rPr>
              <a:t> and Jimmy Ba. Adam: A Method for Stochastic Optimization. 2014. </a:t>
            </a:r>
            <a:r>
              <a:rPr lang="en-US" sz="1800" b="0" i="0" dirty="0" err="1">
                <a:effectLst/>
              </a:rPr>
              <a:t>doi</a:t>
            </a:r>
            <a:r>
              <a:rPr lang="en-US" sz="1800" b="0" i="0" dirty="0">
                <a:effectLst/>
              </a:rPr>
              <a:t>: 10.48550/ARXIV.1412.6980. url: https://arxiv.org/abs/1412.6980.1</a:t>
            </a:r>
            <a:endParaRPr lang="en-US" sz="1800" dirty="0"/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effectLst/>
              </a:rPr>
              <a:t>Jeremy Jordan. Setting the learning rate of your neural network. https://www.jeremyjordan.me/nn-learning-rate/. Accessed: 2022-12-30.1</a:t>
            </a:r>
          </a:p>
          <a:p>
            <a:pPr marL="514350" indent="-514350" algn="l">
              <a:buFont typeface="+mj-lt"/>
              <a:buAutoNum type="arabicParenR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61DA1-E6C2-A05B-8D6F-1954D81A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5760-7999-B21A-0609-FA2CB62C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0221-0CAE-8E73-901B-05C9EA0A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699"/>
          </a:xfrm>
        </p:spPr>
        <p:txBody>
          <a:bodyPr/>
          <a:lstStyle/>
          <a:p>
            <a:r>
              <a:rPr lang="en-IE" dirty="0"/>
              <a:t>To produce a machine learning model to colourise grey scale images from image 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A68E4-A0EB-A825-5893-D1879441FB9F}"/>
              </a:ext>
            </a:extLst>
          </p:cNvPr>
          <p:cNvSpPr/>
          <p:nvPr/>
        </p:nvSpPr>
        <p:spPr>
          <a:xfrm>
            <a:off x="4572657" y="4067503"/>
            <a:ext cx="3045373" cy="178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F9837C-7FEA-70B0-60CA-33D33051A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441840"/>
              </p:ext>
            </p:extLst>
          </p:nvPr>
        </p:nvGraphicFramePr>
        <p:xfrm>
          <a:off x="4453759" y="4067503"/>
          <a:ext cx="3283168" cy="171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E8989DC2-8C11-FF33-8125-8D991A1C1027}"/>
              </a:ext>
            </a:extLst>
          </p:cNvPr>
          <p:cNvSpPr/>
          <p:nvPr/>
        </p:nvSpPr>
        <p:spPr>
          <a:xfrm>
            <a:off x="3066393" y="4721772"/>
            <a:ext cx="12684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B7D0C0-B605-C1D1-6AD6-1E120A904283}"/>
              </a:ext>
            </a:extLst>
          </p:cNvPr>
          <p:cNvSpPr/>
          <p:nvPr/>
        </p:nvSpPr>
        <p:spPr>
          <a:xfrm>
            <a:off x="7736927" y="4694183"/>
            <a:ext cx="12684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FEF31-FA03-A37A-7DB0-67B58EE5B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293" y="3598623"/>
            <a:ext cx="2610214" cy="2648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3B2DD-F110-29FF-7817-B4BB602E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2" y="3634095"/>
            <a:ext cx="2648320" cy="264832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4D9D51-5005-1BA2-6271-E05BA1A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49FB-87ED-3B75-31F0-619961B5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39B2-5486-82ED-9006-3B95ED13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847" cy="4351338"/>
          </a:xfrm>
        </p:spPr>
        <p:txBody>
          <a:bodyPr>
            <a:normAutofit/>
          </a:bodyPr>
          <a:lstStyle/>
          <a:p>
            <a:r>
              <a:rPr lang="en-IE" dirty="0"/>
              <a:t>The advantage of this project is that, in theory, any image dataset can be used</a:t>
            </a:r>
          </a:p>
          <a:p>
            <a:r>
              <a:rPr lang="en-IE" dirty="0"/>
              <a:t>For convenience and size the imagenette</a:t>
            </a:r>
            <a:r>
              <a:rPr lang="en-IE" sz="2400" dirty="0"/>
              <a:t>[1] </a:t>
            </a:r>
            <a:r>
              <a:rPr lang="en-US" dirty="0"/>
              <a:t>and all images are set to grey scale</a:t>
            </a:r>
            <a:endParaRPr lang="en-IE" dirty="0"/>
          </a:p>
        </p:txBody>
      </p:sp>
      <p:pic>
        <p:nvPicPr>
          <p:cNvPr id="4" name="Picture 3" descr="A picture containing different, bunch, several&#10;&#10;Description automatically generated">
            <a:extLst>
              <a:ext uri="{FF2B5EF4-FFF2-40B4-BE49-F238E27FC236}">
                <a16:creationId xmlns:a16="http://schemas.microsoft.com/office/drawing/2014/main" id="{1AFAD8C5-3697-945C-4228-861172163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47" y="255519"/>
            <a:ext cx="6329132" cy="63469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B9FF5-0B67-8463-5B01-0590982B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E8B1-557F-540E-2F02-DBAF9693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08D7-71C6-CE63-AD9C-0ADDF966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7" y="1825625"/>
            <a:ext cx="4189100" cy="2415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A particular type of Neural Network architecture developed for image segmentation.</a:t>
            </a:r>
            <a:r>
              <a:rPr lang="en-IE" sz="2400" dirty="0"/>
              <a:t>[2]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7A4527-AE42-0FCA-8351-A79438AE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7" y="714396"/>
            <a:ext cx="7814553" cy="523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E7856-1453-2234-81B5-BA523BAA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7A4527-AE42-0FCA-8351-A79438AE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44" y="1470891"/>
            <a:ext cx="7676159" cy="51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08D7-71C6-CE63-AD9C-0ADDF966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7" y="1825625"/>
            <a:ext cx="3806576" cy="4362739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An Initial pretrained Resnet to pre-process the images.</a:t>
            </a:r>
          </a:p>
          <a:p>
            <a:r>
              <a:rPr lang="en-IE" sz="2400" dirty="0"/>
              <a:t>Max Pooling layers replaced with down scaling.</a:t>
            </a:r>
          </a:p>
          <a:p>
            <a:r>
              <a:rPr lang="en-IE" sz="2400" dirty="0"/>
              <a:t>Simple Trainable convolution neural network with upscaling layers</a:t>
            </a:r>
          </a:p>
          <a:p>
            <a:r>
              <a:rPr lang="en-IE" sz="2400" dirty="0"/>
              <a:t>Skip connections between down scaling and upscaling layers.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8E8B1-557F-540E-2F02-DBAF9693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899" y="243954"/>
            <a:ext cx="6172200" cy="1325563"/>
          </a:xfrm>
        </p:spPr>
        <p:txBody>
          <a:bodyPr/>
          <a:lstStyle/>
          <a:p>
            <a:r>
              <a:rPr lang="en-IE" dirty="0"/>
              <a:t>U-NET Main Features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990C47-A702-1A22-DA15-4FFD1E038BC5}"/>
              </a:ext>
            </a:extLst>
          </p:cNvPr>
          <p:cNvSpPr/>
          <p:nvPr/>
        </p:nvSpPr>
        <p:spPr>
          <a:xfrm>
            <a:off x="4359563" y="1385455"/>
            <a:ext cx="3278909" cy="53201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B7A81-FE1A-43E4-3EA6-B94A17FD1F02}"/>
              </a:ext>
            </a:extLst>
          </p:cNvPr>
          <p:cNvSpPr/>
          <p:nvPr/>
        </p:nvSpPr>
        <p:spPr>
          <a:xfrm>
            <a:off x="5673754" y="4829868"/>
            <a:ext cx="254598" cy="3325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F3512-DBF6-B3F9-07DA-EF2B942BD6F7}"/>
              </a:ext>
            </a:extLst>
          </p:cNvPr>
          <p:cNvSpPr/>
          <p:nvPr/>
        </p:nvSpPr>
        <p:spPr>
          <a:xfrm>
            <a:off x="6235701" y="5454072"/>
            <a:ext cx="254598" cy="3325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F8B32F-F766-5DDC-8D30-30ADD972292F}"/>
              </a:ext>
            </a:extLst>
          </p:cNvPr>
          <p:cNvSpPr/>
          <p:nvPr/>
        </p:nvSpPr>
        <p:spPr>
          <a:xfrm>
            <a:off x="6945745" y="5883564"/>
            <a:ext cx="254598" cy="3325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58BC5-4464-D5F8-75FC-F67E3638C89B}"/>
              </a:ext>
            </a:extLst>
          </p:cNvPr>
          <p:cNvSpPr/>
          <p:nvPr/>
        </p:nvSpPr>
        <p:spPr>
          <a:xfrm>
            <a:off x="5246254" y="3620654"/>
            <a:ext cx="254598" cy="3325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948-EC29-23F1-6EE9-DB51E1A4B832}"/>
              </a:ext>
            </a:extLst>
          </p:cNvPr>
          <p:cNvSpPr/>
          <p:nvPr/>
        </p:nvSpPr>
        <p:spPr>
          <a:xfrm>
            <a:off x="7700115" y="1383550"/>
            <a:ext cx="3278909" cy="53201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68785-9A7A-4D95-F6A2-7D2D0F6EAD4F}"/>
              </a:ext>
            </a:extLst>
          </p:cNvPr>
          <p:cNvSpPr/>
          <p:nvPr/>
        </p:nvSpPr>
        <p:spPr>
          <a:xfrm>
            <a:off x="5617315" y="2530056"/>
            <a:ext cx="4165600" cy="4341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7BD9C-9AB2-FDE3-41BF-021FE62C388F}"/>
              </a:ext>
            </a:extLst>
          </p:cNvPr>
          <p:cNvSpPr/>
          <p:nvPr/>
        </p:nvSpPr>
        <p:spPr>
          <a:xfrm>
            <a:off x="6024212" y="4210721"/>
            <a:ext cx="3278909" cy="4341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6925EF-8A22-0910-D8F0-AB4BFBEB1A88}"/>
              </a:ext>
            </a:extLst>
          </p:cNvPr>
          <p:cNvSpPr/>
          <p:nvPr/>
        </p:nvSpPr>
        <p:spPr>
          <a:xfrm>
            <a:off x="6573526" y="5123396"/>
            <a:ext cx="2025530" cy="4341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E23462-2357-176F-0D23-C31F6736957F}"/>
              </a:ext>
            </a:extLst>
          </p:cNvPr>
          <p:cNvSpPr/>
          <p:nvPr/>
        </p:nvSpPr>
        <p:spPr>
          <a:xfrm>
            <a:off x="7277591" y="5698214"/>
            <a:ext cx="518352" cy="4341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7EBB-4DF3-D6C2-62F0-6066F7C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6849-A136-54A6-0897-7B6CB542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Perceptual Loss 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06DFA-94EF-E254-A37E-4B1857D2BE2A}"/>
              </a:ext>
            </a:extLst>
          </p:cNvPr>
          <p:cNvSpPr/>
          <p:nvPr/>
        </p:nvSpPr>
        <p:spPr>
          <a:xfrm>
            <a:off x="4690177" y="4600410"/>
            <a:ext cx="6779237" cy="672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grass, sky, outdoor, mountain&#10;&#10;Description automatically generated">
            <a:extLst>
              <a:ext uri="{FF2B5EF4-FFF2-40B4-BE49-F238E27FC236}">
                <a16:creationId xmlns:a16="http://schemas.microsoft.com/office/drawing/2014/main" id="{698AA8BC-E605-ED2C-DB84-EB95F9D2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5" y="2641636"/>
            <a:ext cx="1727200" cy="1297427"/>
          </a:xfrm>
          <a:prstGeom prst="rect">
            <a:avLst/>
          </a:prstGeom>
        </p:spPr>
      </p:pic>
      <p:pic>
        <p:nvPicPr>
          <p:cNvPr id="21" name="Picture 20" descr="A picture containing grass, sky, outdoor, mountain&#10;&#10;Description automatically generated">
            <a:extLst>
              <a:ext uri="{FF2B5EF4-FFF2-40B4-BE49-F238E27FC236}">
                <a16:creationId xmlns:a16="http://schemas.microsoft.com/office/drawing/2014/main" id="{5473B0B5-818A-7AC4-644F-7312B2C10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8" y="5399205"/>
            <a:ext cx="1727200" cy="12974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52E9F39-0C99-A982-2A82-8DD6036A649B}"/>
              </a:ext>
            </a:extLst>
          </p:cNvPr>
          <p:cNvGrpSpPr/>
          <p:nvPr/>
        </p:nvGrpSpPr>
        <p:grpSpPr>
          <a:xfrm>
            <a:off x="2387601" y="1373443"/>
            <a:ext cx="9526952" cy="4813997"/>
            <a:chOff x="1794001" y="1409327"/>
            <a:chExt cx="7565932" cy="426830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694F99-434C-555E-F7C1-329BFB78E614}"/>
                </a:ext>
              </a:extLst>
            </p:cNvPr>
            <p:cNvGrpSpPr/>
            <p:nvPr/>
          </p:nvGrpSpPr>
          <p:grpSpPr>
            <a:xfrm>
              <a:off x="1794001" y="1409327"/>
              <a:ext cx="7565932" cy="4268309"/>
              <a:chOff x="1794001" y="1409327"/>
              <a:chExt cx="7565932" cy="42683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5BAA591-791C-0CA5-DC9F-4CC2EDD2334A}"/>
                  </a:ext>
                </a:extLst>
              </p:cNvPr>
              <p:cNvGrpSpPr/>
              <p:nvPr/>
            </p:nvGrpSpPr>
            <p:grpSpPr>
              <a:xfrm>
                <a:off x="1794002" y="1409327"/>
                <a:ext cx="7565931" cy="4268309"/>
                <a:chOff x="1877380" y="1409326"/>
                <a:chExt cx="7565931" cy="4268309"/>
              </a:xfrm>
            </p:grpSpPr>
            <p:pic>
              <p:nvPicPr>
                <p:cNvPr id="2050" name="Picture 2" descr="The loss functions obtained from different layers in VGG-16 Network |  Download Scientific Diagram">
                  <a:extLst>
                    <a:ext uri="{FF2B5EF4-FFF2-40B4-BE49-F238E27FC236}">
                      <a16:creationId xmlns:a16="http://schemas.microsoft.com/office/drawing/2014/main" id="{9157C26E-1AD2-D154-9BD9-891D6BAF1D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4" t="-1408" r="20718" b="21968"/>
                <a:stretch/>
              </p:blipFill>
              <p:spPr bwMode="auto">
                <a:xfrm>
                  <a:off x="1877380" y="1409326"/>
                  <a:ext cx="7565931" cy="4268309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7F029DF-2948-A805-7E31-18430C3C613C}"/>
                    </a:ext>
                  </a:extLst>
                </p:cNvPr>
                <p:cNvSpPr/>
                <p:nvPr/>
              </p:nvSpPr>
              <p:spPr>
                <a:xfrm>
                  <a:off x="3230529" y="1690687"/>
                  <a:ext cx="5525544" cy="476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sz="2400" b="1" dirty="0">
                      <a:solidFill>
                        <a:schemeClr val="tx1"/>
                      </a:solidFill>
                    </a:rPr>
                    <a:t>Pretrained </a:t>
                  </a:r>
                  <a:r>
                    <a:rPr lang="en-IE" sz="2400" b="1" dirty="0" err="1">
                      <a:solidFill>
                        <a:schemeClr val="tx1"/>
                      </a:solidFill>
                    </a:rPr>
                    <a:t>AlexNet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F8555D-D463-C9F8-383A-3D89F841F806}"/>
                  </a:ext>
                </a:extLst>
              </p:cNvPr>
              <p:cNvSpPr/>
              <p:nvPr/>
            </p:nvSpPr>
            <p:spPr>
              <a:xfrm>
                <a:off x="1794001" y="4017818"/>
                <a:ext cx="579744" cy="2678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B3E338-DE62-686E-8A23-0D36E5CC0D80}"/>
                </a:ext>
              </a:extLst>
            </p:cNvPr>
            <p:cNvSpPr/>
            <p:nvPr/>
          </p:nvSpPr>
          <p:spPr>
            <a:xfrm>
              <a:off x="3943927" y="4600410"/>
              <a:ext cx="5416005" cy="756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FF7CC2-9094-1E5E-C61F-E7B10460CD4C}"/>
                  </a:ext>
                </a:extLst>
              </p:cNvPr>
              <p:cNvSpPr txBox="1"/>
              <p:nvPr/>
            </p:nvSpPr>
            <p:spPr>
              <a:xfrm>
                <a:off x="5165693" y="4856574"/>
                <a:ext cx="1661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I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FF7CC2-9094-1E5E-C61F-E7B10460C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93" y="4856574"/>
                <a:ext cx="1661096" cy="369332"/>
              </a:xfrm>
              <a:prstGeom prst="rect">
                <a:avLst/>
              </a:prstGeom>
              <a:blipFill>
                <a:blip r:embed="rId6"/>
                <a:stretch>
                  <a:fillRect l="-36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16FC5E-3D98-3303-7C52-9458A69D3D9C}"/>
                  </a:ext>
                </a:extLst>
              </p:cNvPr>
              <p:cNvSpPr txBox="1"/>
              <p:nvPr/>
            </p:nvSpPr>
            <p:spPr>
              <a:xfrm>
                <a:off x="7303640" y="4879052"/>
                <a:ext cx="1661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I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16FC5E-3D98-3303-7C52-9458A69D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40" y="4879052"/>
                <a:ext cx="1661096" cy="369332"/>
              </a:xfrm>
              <a:prstGeom prst="rect">
                <a:avLst/>
              </a:prstGeom>
              <a:blipFill>
                <a:blip r:embed="rId7"/>
                <a:stretch>
                  <a:fillRect l="-4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4E531D-BB59-352B-B9BB-5479A238EF05}"/>
                  </a:ext>
                </a:extLst>
              </p:cNvPr>
              <p:cNvSpPr txBox="1"/>
              <p:nvPr/>
            </p:nvSpPr>
            <p:spPr>
              <a:xfrm>
                <a:off x="10476026" y="4856574"/>
                <a:ext cx="1661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I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4E531D-BB59-352B-B9BB-5479A238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26" y="4856574"/>
                <a:ext cx="1661096" cy="369332"/>
              </a:xfrm>
              <a:prstGeom prst="rect">
                <a:avLst/>
              </a:prstGeom>
              <a:blipFill>
                <a:blip r:embed="rId8"/>
                <a:stretch>
                  <a:fillRect l="-4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8CBDAF-BB4D-323A-A86A-E9200F0113CC}"/>
                  </a:ext>
                </a:extLst>
              </p:cNvPr>
              <p:cNvSpPr txBox="1"/>
              <p:nvPr/>
            </p:nvSpPr>
            <p:spPr>
              <a:xfrm>
                <a:off x="3504596" y="4856574"/>
                <a:ext cx="1661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8CBDAF-BB4D-323A-A86A-E9200F011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96" y="4856574"/>
                <a:ext cx="1661096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20BCCE-435C-7F21-EC7F-CFF4CAF7BEC6}"/>
                  </a:ext>
                </a:extLst>
              </p:cNvPr>
              <p:cNvSpPr txBox="1"/>
              <p:nvPr/>
            </p:nvSpPr>
            <p:spPr>
              <a:xfrm>
                <a:off x="9575106" y="4866207"/>
                <a:ext cx="2905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20BCCE-435C-7F21-EC7F-CFF4CAF7B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06" y="4866207"/>
                <a:ext cx="290549" cy="369332"/>
              </a:xfrm>
              <a:prstGeom prst="rect">
                <a:avLst/>
              </a:prstGeom>
              <a:blipFill>
                <a:blip r:embed="rId10"/>
                <a:stretch>
                  <a:fillRect l="-23404" r="-2340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AB25B5-ECC1-A20C-EB44-155A26384114}"/>
                  </a:ext>
                </a:extLst>
              </p:cNvPr>
              <p:cNvSpPr txBox="1"/>
              <p:nvPr/>
            </p:nvSpPr>
            <p:spPr>
              <a:xfrm>
                <a:off x="6919940" y="4845092"/>
                <a:ext cx="2905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AB25B5-ECC1-A20C-EB44-155A2638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40" y="4845092"/>
                <a:ext cx="290549" cy="369332"/>
              </a:xfrm>
              <a:prstGeom prst="rect">
                <a:avLst/>
              </a:prstGeom>
              <a:blipFill>
                <a:blip r:embed="rId11"/>
                <a:stretch>
                  <a:fillRect l="-22917"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F6662DD-0A79-E15A-D5D6-79633BC7C57B}"/>
              </a:ext>
            </a:extLst>
          </p:cNvPr>
          <p:cNvSpPr txBox="1"/>
          <p:nvPr/>
        </p:nvSpPr>
        <p:spPr>
          <a:xfrm>
            <a:off x="838200" y="2227752"/>
            <a:ext cx="13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Image X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1B637-FAE9-B03D-B332-67AF2CD6D7DA}"/>
              </a:ext>
            </a:extLst>
          </p:cNvPr>
          <p:cNvSpPr txBox="1"/>
          <p:nvPr/>
        </p:nvSpPr>
        <p:spPr>
          <a:xfrm>
            <a:off x="822343" y="5029758"/>
            <a:ext cx="13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Image Y</a:t>
            </a:r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658072-C983-6019-B1FB-13B0BE13A6CC}"/>
              </a:ext>
            </a:extLst>
          </p:cNvPr>
          <p:cNvSpPr/>
          <p:nvPr/>
        </p:nvSpPr>
        <p:spPr>
          <a:xfrm>
            <a:off x="3667760" y="1270000"/>
            <a:ext cx="8318707" cy="4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3A143-4A52-FC25-38F2-1332A0765EC7}"/>
              </a:ext>
            </a:extLst>
          </p:cNvPr>
          <p:cNvSpPr/>
          <p:nvPr/>
        </p:nvSpPr>
        <p:spPr>
          <a:xfrm>
            <a:off x="3755245" y="1480343"/>
            <a:ext cx="558511" cy="168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73E37-FA58-E99E-AE83-DB3C229FD13E}"/>
              </a:ext>
            </a:extLst>
          </p:cNvPr>
          <p:cNvSpPr/>
          <p:nvPr/>
        </p:nvSpPr>
        <p:spPr>
          <a:xfrm>
            <a:off x="3686527" y="3797153"/>
            <a:ext cx="558511" cy="886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B1F04-1499-ACC2-0B99-A9BF1205166C}"/>
              </a:ext>
            </a:extLst>
          </p:cNvPr>
          <p:cNvSpPr/>
          <p:nvPr/>
        </p:nvSpPr>
        <p:spPr>
          <a:xfrm>
            <a:off x="4178436" y="4267875"/>
            <a:ext cx="1776593" cy="319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49D1B-D3F2-91D9-101F-2BDBD3590E93}"/>
              </a:ext>
            </a:extLst>
          </p:cNvPr>
          <p:cNvSpPr/>
          <p:nvPr/>
        </p:nvSpPr>
        <p:spPr>
          <a:xfrm>
            <a:off x="6558387" y="4284984"/>
            <a:ext cx="1583721" cy="33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E2817-E515-686F-B25A-2DB8EC828DD7}"/>
              </a:ext>
            </a:extLst>
          </p:cNvPr>
          <p:cNvSpPr/>
          <p:nvPr/>
        </p:nvSpPr>
        <p:spPr>
          <a:xfrm>
            <a:off x="8652510" y="4256566"/>
            <a:ext cx="2600326" cy="31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D1AB35-5B38-43E9-7B89-FEECD71D07B2}"/>
              </a:ext>
            </a:extLst>
          </p:cNvPr>
          <p:cNvSpPr/>
          <p:nvPr/>
        </p:nvSpPr>
        <p:spPr>
          <a:xfrm>
            <a:off x="3732434" y="3325707"/>
            <a:ext cx="512604" cy="295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FA43B4-2A33-0050-87D5-1AA57C42AEED}"/>
              </a:ext>
            </a:extLst>
          </p:cNvPr>
          <p:cNvSpPr/>
          <p:nvPr/>
        </p:nvSpPr>
        <p:spPr>
          <a:xfrm>
            <a:off x="6096000" y="4351019"/>
            <a:ext cx="291465" cy="202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CFB710-1991-356F-84EC-03FAEA85EEEB}"/>
              </a:ext>
            </a:extLst>
          </p:cNvPr>
          <p:cNvSpPr/>
          <p:nvPr/>
        </p:nvSpPr>
        <p:spPr>
          <a:xfrm>
            <a:off x="8267699" y="4351019"/>
            <a:ext cx="243841" cy="202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077C3A-82A9-C73C-F015-809515CDFDFC}"/>
              </a:ext>
            </a:extLst>
          </p:cNvPr>
          <p:cNvSpPr/>
          <p:nvPr/>
        </p:nvSpPr>
        <p:spPr>
          <a:xfrm>
            <a:off x="11385477" y="4340244"/>
            <a:ext cx="261694" cy="19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170912-6874-34AC-1FFE-E96C7BD2AC6B}"/>
              </a:ext>
            </a:extLst>
          </p:cNvPr>
          <p:cNvSpPr/>
          <p:nvPr/>
        </p:nvSpPr>
        <p:spPr>
          <a:xfrm>
            <a:off x="11785500" y="4336361"/>
            <a:ext cx="261694" cy="19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33CE5B-FCCF-B969-D547-5ED6B432007F}"/>
              </a:ext>
            </a:extLst>
          </p:cNvPr>
          <p:cNvSpPr txBox="1"/>
          <p:nvPr/>
        </p:nvSpPr>
        <p:spPr>
          <a:xfrm>
            <a:off x="6387465" y="874134"/>
            <a:ext cx="66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[3]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4A1AD-F138-32EA-17D8-B02E10E0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65F-CC28-7890-418F-7BC384FA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Adam</a:t>
            </a:r>
            <a:r>
              <a:rPr lang="en-IE" sz="4400" dirty="0"/>
              <a:t> </a:t>
            </a:r>
            <a:r>
              <a:rPr lang="en-IE" sz="2400" dirty="0"/>
              <a:t>[4]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5BA5-257D-E34E-8EC3-DCAE9137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4" y="2010493"/>
            <a:ext cx="9543082" cy="30770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65A93-683B-BB0F-D07F-F57EEE2C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3DCA-4BDC-A500-30CA-BD4C6346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Rate Optimisation</a:t>
            </a:r>
            <a:r>
              <a:rPr lang="en-IE" sz="2400" dirty="0"/>
              <a:t>[5]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05969-5C9E-D359-DE80-4D4A0D0AB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88" y="2444680"/>
            <a:ext cx="6063550" cy="2963899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9246E1D-9EFF-B8A8-2016-EEAFCEC74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03" y="2444680"/>
            <a:ext cx="5004940" cy="34551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8F367-5393-A278-1733-A38268D0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6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7C2B-8AD7-E8C5-EE31-EE9CE7C6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7BEE-F33C-DFC6-6762-B3ED090C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Epochs = 70 </a:t>
            </a:r>
          </a:p>
          <a:p>
            <a:pPr marL="0" indent="0">
              <a:buNone/>
            </a:pPr>
            <a:r>
              <a:rPr lang="en-IE" dirty="0"/>
              <a:t>Initial Loss = 0.73</a:t>
            </a:r>
          </a:p>
          <a:p>
            <a:pPr marL="0" indent="0">
              <a:buNone/>
            </a:pPr>
            <a:r>
              <a:rPr lang="en-IE" dirty="0"/>
              <a:t>Final Loss = 0.19</a:t>
            </a: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5C88811-2DF6-3A99-29C9-46C77FA4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68" y="1303102"/>
            <a:ext cx="7180575" cy="4873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99D7-59F3-8B8B-F0E8-28462BB1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C15C-7614-4979-938B-52FCBBC73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12616</TotalTime>
  <Words>356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 Colourful Approach to Machine Learning</vt:lpstr>
      <vt:lpstr>Project Goal</vt:lpstr>
      <vt:lpstr>Data Source</vt:lpstr>
      <vt:lpstr>U-NET</vt:lpstr>
      <vt:lpstr>U-NET Main Features</vt:lpstr>
      <vt:lpstr>Perceptual Loss Function</vt:lpstr>
      <vt:lpstr>Adam [4]</vt:lpstr>
      <vt:lpstr>Learning Rate Optimisation[5]</vt:lpstr>
      <vt:lpstr>Training</vt:lpstr>
      <vt:lpstr>Testing</vt:lpstr>
      <vt:lpstr>Some Errors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Colourful Approach to Machine Learning</dc:title>
  <dc:creator>Garvey, Declan</dc:creator>
  <cp:lastModifiedBy>Garvey, Declan</cp:lastModifiedBy>
  <cp:revision>4</cp:revision>
  <dcterms:created xsi:type="dcterms:W3CDTF">2022-12-09T14:44:54Z</dcterms:created>
  <dcterms:modified xsi:type="dcterms:W3CDTF">2023-01-04T07:08:32Z</dcterms:modified>
</cp:coreProperties>
</file>