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AA96B-DB31-42EB-8F2D-BF5F0F64D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74012F-9532-4918-A8D7-9D7D029FF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19053-0637-473C-932C-D4D6BAEA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C6234-5706-4428-B091-DF5B0BD0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00A994-77DB-4EE4-A544-080BBC88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55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D749C-7104-45DE-90BD-E3B8B949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94E7E7-5EBF-4DEC-ADEA-3F503A826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D1B87B-DE90-4CCD-8DB0-BAA62A80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4369F8-5283-444B-8733-B0D8597E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F2940-7E74-48A6-B039-16A967BB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62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FEC022-6481-4893-AB49-6572EC759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EB7232-5C0D-41D8-96DE-93BE9B26D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FD87E1-5F1E-4803-8F16-198A77F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6DEAC-DFDB-46D7-B357-4D0ECA52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09E86-288A-4995-A2D2-2A91BB41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45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7A7B6-7D6C-4E3A-B610-1C85791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49E3C7-B374-43B1-8F6A-1BF3927F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81FE8-FE5A-4AC6-A6AA-C61A581A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CCC34C-03D6-4697-BDFF-7E3AE240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0C600-072A-42A3-A54A-A1FD78FD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4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64757-4FBB-449B-8E53-4E7D96DE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F83A3F-CE40-4361-8B80-8B34F98D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64A58-72E2-4642-B2A1-D50FF76E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835BD-DA2E-4A6C-8BC0-A6316E24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12F080-E3BB-4946-A995-96E748D7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05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1B362-4587-4B07-A244-FC97A9DD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B1E401-9E29-4416-B07E-46292D15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526D1D-0EB2-4DAB-BE0D-01FA5FAC6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3C777-1D9F-42C7-BDAF-4459870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057CF-EB55-4853-8A4D-B03E78A5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E56AE-BBFF-4FE6-8EA5-BD74D7C4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83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59357-F2F2-474D-8566-7E80B96F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522F72-E834-44D3-8075-F320BF06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1BC31E-F7A2-4511-9500-F88095B6C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EA0F7C-AFFF-4EC8-AC8A-43C8C1B33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04C8D6-81AE-4C98-BD69-1245F1A0F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95F9EE-8825-4608-AEE3-91FE36FE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96CC5A-4018-4B7C-A87F-55681221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C8C2CD-44DA-4317-9D6F-A0C8E511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37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6194-8B16-47AC-9387-29FA486A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52E1B-8BEB-4AC0-BB8C-1969F2D4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00E6A3-7409-4DB5-BE94-EB61A579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308251-1C32-499A-B5F5-85E55327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1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0623D6-D799-4920-B427-3B43875A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4478CD-586F-442D-90BF-FE5CD552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A65E2A-090D-4824-9514-5372A425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7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FF8F5-9FEF-4D00-B30E-A7DEE043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F4B381-6F38-44A1-99F0-33A02B89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359302-76A4-48A6-93B6-7411B9A5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6AA8B2-E37F-4DCB-8390-D040A82E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F7D4F7-E798-4D29-BA30-EFA3DCA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72DEE-65A8-4A94-8068-B601A9CC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2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875B4-A3A8-47D4-A15E-C831FABE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00BF55-FB67-4A96-93FC-ACDC41943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236EB9-6045-4C0A-A14E-5A75F9AA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F22C34-F9C1-4706-BDBA-26B3C9A1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92B2E0-44B6-4FA1-99AD-A70B5C14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2153BD-0DBA-4FF8-8D91-F02FAAE4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73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8EBFDD-C6FF-4179-B2FE-DAF39394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F61C5E-4888-423A-9D12-397D8ADF0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15BC23-AA6B-405F-B049-8884ED68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8885-13C6-450F-95F1-3DF0E1218381}" type="datetimeFigureOut">
              <a:rPr lang="fr-FR" smtClean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5CB90C-F7D9-43C3-AD56-1D8137BDA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272F1-9F08-41DB-A0FD-6F29A1C83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184C-B5C2-4B8B-AF69-5F864FB5F9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info.iut-acy.univ-smb.fr/gprj/aide-et-info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109B2-37B0-4AF8-9A96-1560D140C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Animation Graph sur Intranet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643E05-BE76-46E9-B898-7172DB9BC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YO si tu vois ca c’est simplement que je ne sais pas quoi mettre dans les diapos 6-7 </a:t>
            </a:r>
          </a:p>
        </p:txBody>
      </p:sp>
    </p:spTree>
    <p:extLst>
      <p:ext uri="{BB962C8B-B14F-4D97-AF65-F5344CB8AC3E}">
        <p14:creationId xmlns:p14="http://schemas.microsoft.com/office/powerpoint/2010/main" val="131772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2563-11FF-43F9-A8A3-69F38C77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25823-CDB1-4842-B010-AEC9B0BD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l’entreprise </a:t>
            </a:r>
          </a:p>
          <a:p>
            <a:r>
              <a:rPr lang="fr-FR" dirty="0"/>
              <a:t>Problématique</a:t>
            </a:r>
          </a:p>
          <a:p>
            <a:r>
              <a:rPr lang="fr-FR" dirty="0"/>
              <a:t>Présentation du Contexte/Existant</a:t>
            </a:r>
          </a:p>
          <a:p>
            <a:r>
              <a:rPr lang="fr-FR" dirty="0"/>
              <a:t>Conception du projet</a:t>
            </a:r>
          </a:p>
          <a:p>
            <a:r>
              <a:rPr lang="fr-FR" dirty="0"/>
              <a:t>Cadre technique</a:t>
            </a:r>
          </a:p>
          <a:p>
            <a:r>
              <a:rPr lang="fr-FR" dirty="0"/>
              <a:t>Implantation et Démonstration</a:t>
            </a:r>
          </a:p>
          <a:p>
            <a:r>
              <a:rPr lang="fr-FR" dirty="0"/>
              <a:t>Futur</a:t>
            </a:r>
          </a:p>
          <a:p>
            <a:pPr lvl="1"/>
            <a:r>
              <a:rPr lang="fr-FR" dirty="0"/>
              <a:t>Différence prise par rapport au Cahier des Charges</a:t>
            </a:r>
          </a:p>
          <a:p>
            <a:pPr lvl="1"/>
            <a:r>
              <a:rPr lang="fr-FR" dirty="0"/>
              <a:t>Retard et Perspective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75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03371-AF57-4241-B396-C86B6680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L’Entreprise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AEEFE-2586-40A0-B494-6E3AB7F9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L’IUT/Intranet</a:t>
            </a:r>
          </a:p>
          <a:p>
            <a:r>
              <a:rPr lang="fr-FR" dirty="0"/>
              <a:t>Représentant Mr </a:t>
            </a:r>
            <a:r>
              <a:rPr lang="fr-FR" dirty="0" err="1"/>
              <a:t>Dapoigny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98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0ABCD-D938-426B-9BFB-336C9F1A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3A93F-D61F-456C-8975-73E6A7EF4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d’une interface graphique</a:t>
            </a:r>
          </a:p>
          <a:p>
            <a:r>
              <a:rPr lang="fr-FR" dirty="0"/>
              <a:t>Utilisé depuis l’intranet</a:t>
            </a:r>
          </a:p>
          <a:p>
            <a:r>
              <a:rPr lang="fr-FR" dirty="0"/>
              <a:t>Fonctionne avec des milliers de points</a:t>
            </a:r>
          </a:p>
          <a:p>
            <a:r>
              <a:rPr lang="fr-FR" dirty="0"/>
              <a:t>Rapidité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83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AA16C-AEE7-4F64-BD4A-74E7BC4E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Contexte/Existant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F58E0-32FC-429D-8CE7-6E37F4EC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Inexistant sur l’intranet</a:t>
            </a:r>
          </a:p>
          <a:p>
            <a:r>
              <a:rPr lang="fr-FR" dirty="0"/>
              <a:t>Logiciel : </a:t>
            </a:r>
            <a:r>
              <a:rPr lang="fr-FR" dirty="0" err="1"/>
              <a:t>Grin</a:t>
            </a:r>
            <a:endParaRPr lang="fr-FR" dirty="0"/>
          </a:p>
          <a:p>
            <a:r>
              <a:rPr lang="fr-FR" dirty="0"/>
              <a:t>Application : </a:t>
            </a:r>
            <a:r>
              <a:rPr lang="fr-FR" dirty="0" err="1"/>
              <a:t>Spyder</a:t>
            </a:r>
            <a:r>
              <a:rPr lang="fr-FR" dirty="0"/>
              <a:t> Python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89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B5375-E708-4F67-AC7C-586EB316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Technique/Conception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8A6C40-13B1-48DC-B0E9-FF09FB4A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: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Python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hlinkClick r:id="rId2"/>
              </a:rPr>
              <a:t>https://web-info.iut-acy.univ-smb.fr/gprj/aide-et-infos/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71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69D26-A56C-47A6-9222-1021F164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Chemin Prévu et Perspective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924D5F1-3960-47AA-93AF-91576CBE2D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82112" cy="2048161"/>
          </a:xfr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D88522C-49AB-4F13-AAB8-C7D14987EF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Contrat de licence</a:t>
            </a:r>
          </a:p>
          <a:p>
            <a:pPr marL="0" indent="0">
              <a:buNone/>
            </a:pPr>
            <a:r>
              <a:rPr lang="fr-FR" dirty="0"/>
              <a:t>Parcours en largeur </a:t>
            </a:r>
          </a:p>
          <a:p>
            <a:pPr marL="0" indent="0">
              <a:buNone/>
            </a:pPr>
            <a:r>
              <a:rPr lang="fr-FR" dirty="0"/>
              <a:t>Parcours en profondeur</a:t>
            </a:r>
          </a:p>
        </p:txBody>
      </p:sp>
    </p:spTree>
    <p:extLst>
      <p:ext uri="{BB962C8B-B14F-4D97-AF65-F5344CB8AC3E}">
        <p14:creationId xmlns:p14="http://schemas.microsoft.com/office/powerpoint/2010/main" val="163702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F9EB6-3374-47D8-BB8F-DB2BA04F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avec le cahier des charges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702CD3D-F78D-432C-870D-66D355638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6997"/>
            <a:ext cx="4595037" cy="3451955"/>
          </a:xfrm>
        </p:spPr>
      </p:pic>
    </p:spTree>
    <p:extLst>
      <p:ext uri="{BB962C8B-B14F-4D97-AF65-F5344CB8AC3E}">
        <p14:creationId xmlns:p14="http://schemas.microsoft.com/office/powerpoint/2010/main" val="258752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814B4-A3C4-4A9E-9716-F8521C24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1" y="333227"/>
            <a:ext cx="10515600" cy="1325563"/>
          </a:xfrm>
        </p:spPr>
        <p:txBody>
          <a:bodyPr/>
          <a:lstStyle/>
          <a:p>
            <a:r>
              <a:rPr lang="fr-FR" dirty="0"/>
              <a:t>Implantation et Démonstration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D0ED0-C835-4B06-9C69-410A0F3E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graphe </a:t>
            </a:r>
          </a:p>
          <a:p>
            <a:r>
              <a:rPr lang="fr-FR" dirty="0"/>
              <a:t>Dijkstra</a:t>
            </a:r>
          </a:p>
          <a:p>
            <a:r>
              <a:rPr lang="fr-FR" dirty="0"/>
              <a:t>Bellman</a:t>
            </a:r>
          </a:p>
          <a:p>
            <a:r>
              <a:rPr lang="fr-FR" dirty="0"/>
              <a:t>Prim</a:t>
            </a:r>
          </a:p>
          <a:p>
            <a:r>
              <a:rPr lang="fr-FR" dirty="0"/>
              <a:t>Mise en place de poids</a:t>
            </a:r>
          </a:p>
        </p:txBody>
      </p:sp>
    </p:spTree>
    <p:extLst>
      <p:ext uri="{BB962C8B-B14F-4D97-AF65-F5344CB8AC3E}">
        <p14:creationId xmlns:p14="http://schemas.microsoft.com/office/powerpoint/2010/main" val="34887301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145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Animation Graph sur Intranet</vt:lpstr>
      <vt:lpstr>PLAN</vt:lpstr>
      <vt:lpstr>L’Entreprise </vt:lpstr>
      <vt:lpstr>Problématique </vt:lpstr>
      <vt:lpstr>Contexte/Existant</vt:lpstr>
      <vt:lpstr>Cadre Technique/Conception du Projet</vt:lpstr>
      <vt:lpstr>Chemin Prévu et Perspective</vt:lpstr>
      <vt:lpstr>Différence avec le cahier des charges</vt:lpstr>
      <vt:lpstr>Implantation et Démonstration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MONNEY</dc:creator>
  <cp:lastModifiedBy>Kevin MONNEY</cp:lastModifiedBy>
  <cp:revision>22</cp:revision>
  <dcterms:created xsi:type="dcterms:W3CDTF">2019-12-09T14:42:56Z</dcterms:created>
  <dcterms:modified xsi:type="dcterms:W3CDTF">2019-12-10T16:31:35Z</dcterms:modified>
</cp:coreProperties>
</file>