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小朋友们</a:t>
            </a:r>
            <a:r>
              <a:rPr lang="zh-CN" altLang="en-US"/>
              <a:t>你们好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小朋友你们好</a:t>
            </a:r>
            <a:r>
              <a:rPr lang="zh-CN" altLang="en-US"/>
              <a:t>呀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何钒佑</dc:creator>
  <cp:lastModifiedBy>grass8woc</cp:lastModifiedBy>
  <cp:revision>3</cp:revision>
  <dcterms:created xsi:type="dcterms:W3CDTF">2023-08-09T12:44:00Z</dcterms:created>
  <dcterms:modified xsi:type="dcterms:W3CDTF">2025-05-29T11:38:30Z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