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297" r:id="rId3"/>
    <p:sldId id="296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78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3" r:id="rId37"/>
    <p:sldId id="292" r:id="rId38"/>
    <p:sldId id="294" r:id="rId39"/>
    <p:sldId id="295" r:id="rId40"/>
    <p:sldId id="258" r:id="rId41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55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A879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8DF1E8-578C-47C3-8517-5AAFA6056561}" v="276" dt="2025-06-04T11:29:09.5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3700" autoAdjust="0"/>
  </p:normalViewPr>
  <p:slideViewPr>
    <p:cSldViewPr snapToGrid="0">
      <p:cViewPr varScale="1">
        <p:scale>
          <a:sx n="53" d="100"/>
          <a:sy n="53" d="100"/>
        </p:scale>
        <p:origin x="3120" y="276"/>
      </p:cViewPr>
      <p:guideLst>
        <p:guide orient="horz" pos="4055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é Oliveira" userId="164df7931686ca8f" providerId="LiveId" clId="{6F8DF1E8-578C-47C3-8517-5AAFA6056561}"/>
    <pc:docChg chg="undo custSel addSld delSld modSld sldOrd">
      <pc:chgData name="André Oliveira" userId="164df7931686ca8f" providerId="LiveId" clId="{6F8DF1E8-578C-47C3-8517-5AAFA6056561}" dt="2025-06-04T11:29:37.498" v="1896"/>
      <pc:docMkLst>
        <pc:docMk/>
      </pc:docMkLst>
      <pc:sldChg chg="modSp mod">
        <pc:chgData name="André Oliveira" userId="164df7931686ca8f" providerId="LiveId" clId="{6F8DF1E8-578C-47C3-8517-5AAFA6056561}" dt="2025-06-04T09:15:41.423" v="151" actId="790"/>
        <pc:sldMkLst>
          <pc:docMk/>
          <pc:sldMk cId="1138220466" sldId="256"/>
        </pc:sldMkLst>
        <pc:spChg chg="mod">
          <ac:chgData name="André Oliveira" userId="164df7931686ca8f" providerId="LiveId" clId="{6F8DF1E8-578C-47C3-8517-5AAFA6056561}" dt="2025-06-04T09:15:41.423" v="151" actId="790"/>
          <ac:spMkLst>
            <pc:docMk/>
            <pc:sldMk cId="1138220466" sldId="256"/>
            <ac:spMk id="6" creationId="{204A294E-E195-088E-4A46-C3641B1D11B7}"/>
          </ac:spMkLst>
        </pc:spChg>
      </pc:sldChg>
      <pc:sldChg chg="addSp modSp del mod setBg">
        <pc:chgData name="André Oliveira" userId="164df7931686ca8f" providerId="LiveId" clId="{6F8DF1E8-578C-47C3-8517-5AAFA6056561}" dt="2025-06-04T11:12:31.839" v="1714" actId="47"/>
        <pc:sldMkLst>
          <pc:docMk/>
          <pc:sldMk cId="478741255" sldId="257"/>
        </pc:sldMkLst>
        <pc:spChg chg="add mod">
          <ac:chgData name="André Oliveira" userId="164df7931686ca8f" providerId="LiveId" clId="{6F8DF1E8-578C-47C3-8517-5AAFA6056561}" dt="2025-06-04T09:15:41.423" v="151" actId="790"/>
          <ac:spMkLst>
            <pc:docMk/>
            <pc:sldMk cId="478741255" sldId="257"/>
            <ac:spMk id="4" creationId="{27BBA651-C619-873B-18D7-0EACD7241D97}"/>
          </ac:spMkLst>
        </pc:spChg>
        <pc:spChg chg="add mod">
          <ac:chgData name="André Oliveira" userId="164df7931686ca8f" providerId="LiveId" clId="{6F8DF1E8-578C-47C3-8517-5AAFA6056561}" dt="2025-06-04T09:32:14.213" v="336" actId="1076"/>
          <ac:spMkLst>
            <pc:docMk/>
            <pc:sldMk cId="478741255" sldId="257"/>
            <ac:spMk id="5" creationId="{79D68522-5B25-A83D-1AA6-073EB85F9FDF}"/>
          </ac:spMkLst>
        </pc:spChg>
      </pc:sldChg>
      <pc:sldChg chg="add ord">
        <pc:chgData name="André Oliveira" userId="164df7931686ca8f" providerId="LiveId" clId="{6F8DF1E8-578C-47C3-8517-5AAFA6056561}" dt="2025-06-04T11:29:37.498" v="1896"/>
        <pc:sldMkLst>
          <pc:docMk/>
          <pc:sldMk cId="2341517610" sldId="258"/>
        </pc:sldMkLst>
      </pc:sldChg>
      <pc:sldChg chg="new del">
        <pc:chgData name="André Oliveira" userId="164df7931686ca8f" providerId="LiveId" clId="{6F8DF1E8-578C-47C3-8517-5AAFA6056561}" dt="2025-06-04T08:51:29.575" v="6" actId="2696"/>
        <pc:sldMkLst>
          <pc:docMk/>
          <pc:sldMk cId="572013701" sldId="259"/>
        </pc:sldMkLst>
      </pc:sldChg>
      <pc:sldChg chg="addSp delSp modSp add mod">
        <pc:chgData name="André Oliveira" userId="164df7931686ca8f" providerId="LiveId" clId="{6F8DF1E8-578C-47C3-8517-5AAFA6056561}" dt="2025-06-04T09:29:47.147" v="265" actId="2085"/>
        <pc:sldMkLst>
          <pc:docMk/>
          <pc:sldMk cId="1916259297" sldId="260"/>
        </pc:sldMkLst>
        <pc:spChg chg="add del mod">
          <ac:chgData name="André Oliveira" userId="164df7931686ca8f" providerId="LiveId" clId="{6F8DF1E8-578C-47C3-8517-5AAFA6056561}" dt="2025-06-04T09:11:13.683" v="114" actId="478"/>
          <ac:spMkLst>
            <pc:docMk/>
            <pc:sldMk cId="1916259297" sldId="260"/>
            <ac:spMk id="2" creationId="{F3B17656-72D3-0D61-8C9E-2F3DC7D01CD4}"/>
          </ac:spMkLst>
        </pc:spChg>
        <pc:spChg chg="add del mod">
          <ac:chgData name="André Oliveira" userId="164df7931686ca8f" providerId="LiveId" clId="{6F8DF1E8-578C-47C3-8517-5AAFA6056561}" dt="2025-06-04T09:11:06.274" v="111" actId="478"/>
          <ac:spMkLst>
            <pc:docMk/>
            <pc:sldMk cId="1916259297" sldId="260"/>
            <ac:spMk id="3" creationId="{5F2FEA63-5086-2C5C-5669-3DAE7A36C10E}"/>
          </ac:spMkLst>
        </pc:spChg>
        <pc:spChg chg="add mod">
          <ac:chgData name="André Oliveira" userId="164df7931686ca8f" providerId="LiveId" clId="{6F8DF1E8-578C-47C3-8517-5AAFA6056561}" dt="2025-06-04T09:26:39.673" v="233" actId="1076"/>
          <ac:spMkLst>
            <pc:docMk/>
            <pc:sldMk cId="1916259297" sldId="260"/>
            <ac:spMk id="4" creationId="{17B43C89-DDF0-5215-3A79-950C1D797B94}"/>
          </ac:spMkLst>
        </pc:spChg>
        <pc:spChg chg="add del mod">
          <ac:chgData name="André Oliveira" userId="164df7931686ca8f" providerId="LiveId" clId="{6F8DF1E8-578C-47C3-8517-5AAFA6056561}" dt="2025-06-04T09:21:47.967" v="195" actId="478"/>
          <ac:spMkLst>
            <pc:docMk/>
            <pc:sldMk cId="1916259297" sldId="260"/>
            <ac:spMk id="5" creationId="{55A47B15-A033-33F4-DF3D-511C267D6D87}"/>
          </ac:spMkLst>
        </pc:spChg>
        <pc:spChg chg="add del mod">
          <ac:chgData name="André Oliveira" userId="164df7931686ca8f" providerId="LiveId" clId="{6F8DF1E8-578C-47C3-8517-5AAFA6056561}" dt="2025-06-04T09:23:03.611" v="207" actId="478"/>
          <ac:spMkLst>
            <pc:docMk/>
            <pc:sldMk cId="1916259297" sldId="260"/>
            <ac:spMk id="6" creationId="{D0B62C84-9CE0-6CB8-7A17-766580FEC1D0}"/>
          </ac:spMkLst>
        </pc:spChg>
        <pc:spChg chg="add mod">
          <ac:chgData name="André Oliveira" userId="164df7931686ca8f" providerId="LiveId" clId="{6F8DF1E8-578C-47C3-8517-5AAFA6056561}" dt="2025-06-04T09:25:46.784" v="230" actId="14838"/>
          <ac:spMkLst>
            <pc:docMk/>
            <pc:sldMk cId="1916259297" sldId="260"/>
            <ac:spMk id="7" creationId="{0EFEA7D4-3686-5856-4EB5-2709ACB1C651}"/>
          </ac:spMkLst>
        </pc:spChg>
        <pc:spChg chg="add mod">
          <ac:chgData name="André Oliveira" userId="164df7931686ca8f" providerId="LiveId" clId="{6F8DF1E8-578C-47C3-8517-5AAFA6056561}" dt="2025-06-04T09:29:47.147" v="265" actId="2085"/>
          <ac:spMkLst>
            <pc:docMk/>
            <pc:sldMk cId="1916259297" sldId="260"/>
            <ac:spMk id="8" creationId="{54A25CB5-A220-723B-7E63-4B4012D50531}"/>
          </ac:spMkLst>
        </pc:spChg>
      </pc:sldChg>
      <pc:sldChg chg="addSp modSp add mod ord setBg">
        <pc:chgData name="André Oliveira" userId="164df7931686ca8f" providerId="LiveId" clId="{6F8DF1E8-578C-47C3-8517-5AAFA6056561}" dt="2025-06-04T11:28:17.040" v="1863" actId="3626"/>
        <pc:sldMkLst>
          <pc:docMk/>
          <pc:sldMk cId="3943813395" sldId="261"/>
        </pc:sldMkLst>
        <pc:spChg chg="add mod">
          <ac:chgData name="André Oliveira" userId="164df7931686ca8f" providerId="LiveId" clId="{6F8DF1E8-578C-47C3-8517-5AAFA6056561}" dt="2025-06-04T09:32:41.460" v="341" actId="14100"/>
          <ac:spMkLst>
            <pc:docMk/>
            <pc:sldMk cId="3943813395" sldId="261"/>
            <ac:spMk id="2" creationId="{E237AA91-E9EE-4AE3-25A9-6FBC829F8CB5}"/>
          </ac:spMkLst>
        </pc:spChg>
        <pc:spChg chg="add mod">
          <ac:chgData name="André Oliveira" userId="164df7931686ca8f" providerId="LiveId" clId="{6F8DF1E8-578C-47C3-8517-5AAFA6056561}" dt="2025-06-04T09:40:48.316" v="521" actId="207"/>
          <ac:spMkLst>
            <pc:docMk/>
            <pc:sldMk cId="3943813395" sldId="261"/>
            <ac:spMk id="3" creationId="{BAC2C900-12B9-780F-7E85-458B3E2F2336}"/>
          </ac:spMkLst>
        </pc:spChg>
        <pc:spChg chg="add mod">
          <ac:chgData name="André Oliveira" userId="164df7931686ca8f" providerId="LiveId" clId="{6F8DF1E8-578C-47C3-8517-5AAFA6056561}" dt="2025-06-04T10:05:23.335" v="988" actId="1076"/>
          <ac:spMkLst>
            <pc:docMk/>
            <pc:sldMk cId="3943813395" sldId="261"/>
            <ac:spMk id="4" creationId="{CB4F1C22-862E-8B42-E45C-FD3C8C97EEAC}"/>
          </ac:spMkLst>
        </pc:spChg>
        <pc:spChg chg="add mod">
          <ac:chgData name="André Oliveira" userId="164df7931686ca8f" providerId="LiveId" clId="{6F8DF1E8-578C-47C3-8517-5AAFA6056561}" dt="2025-06-04T11:28:17.040" v="1863" actId="3626"/>
          <ac:spMkLst>
            <pc:docMk/>
            <pc:sldMk cId="3943813395" sldId="261"/>
            <ac:spMk id="5" creationId="{660B9ADB-5133-41F3-0AFC-41B8A4A8CA57}"/>
          </ac:spMkLst>
        </pc:spChg>
      </pc:sldChg>
      <pc:sldChg chg="modSp add mod ord">
        <pc:chgData name="André Oliveira" userId="164df7931686ca8f" providerId="LiveId" clId="{6F8DF1E8-578C-47C3-8517-5AAFA6056561}" dt="2025-06-04T09:47:53.841" v="638" actId="1076"/>
        <pc:sldMkLst>
          <pc:docMk/>
          <pc:sldMk cId="23591981" sldId="262"/>
        </pc:sldMkLst>
        <pc:spChg chg="mod">
          <ac:chgData name="André Oliveira" userId="164df7931686ca8f" providerId="LiveId" clId="{6F8DF1E8-578C-47C3-8517-5AAFA6056561}" dt="2025-06-04T09:47:53.841" v="638" actId="1076"/>
          <ac:spMkLst>
            <pc:docMk/>
            <pc:sldMk cId="23591981" sldId="262"/>
            <ac:spMk id="4" creationId="{759FB99B-ADA5-B1CB-741F-369808A8DAAD}"/>
          </ac:spMkLst>
        </pc:spChg>
        <pc:spChg chg="mod">
          <ac:chgData name="André Oliveira" userId="164df7931686ca8f" providerId="LiveId" clId="{6F8DF1E8-578C-47C3-8517-5AAFA6056561}" dt="2025-06-04T09:42:44.736" v="550" actId="20577"/>
          <ac:spMkLst>
            <pc:docMk/>
            <pc:sldMk cId="23591981" sldId="262"/>
            <ac:spMk id="7" creationId="{73BA4FF6-12CA-B0C3-097D-F36E06A1EAB6}"/>
          </ac:spMkLst>
        </pc:spChg>
      </pc:sldChg>
      <pc:sldChg chg="addSp modSp add mod ord">
        <pc:chgData name="André Oliveira" userId="164df7931686ca8f" providerId="LiveId" clId="{6F8DF1E8-578C-47C3-8517-5AAFA6056561}" dt="2025-06-04T11:29:29.329" v="1894" actId="20578"/>
        <pc:sldMkLst>
          <pc:docMk/>
          <pc:sldMk cId="3281407191" sldId="263"/>
        </pc:sldMkLst>
        <pc:spChg chg="mod">
          <ac:chgData name="André Oliveira" userId="164df7931686ca8f" providerId="LiveId" clId="{6F8DF1E8-578C-47C3-8517-5AAFA6056561}" dt="2025-06-04T09:48:56.658" v="642"/>
          <ac:spMkLst>
            <pc:docMk/>
            <pc:sldMk cId="3281407191" sldId="263"/>
            <ac:spMk id="3" creationId="{B5CB9850-C646-9D82-D339-6D78AC5F3CD6}"/>
          </ac:spMkLst>
        </pc:spChg>
        <pc:spChg chg="mod">
          <ac:chgData name="André Oliveira" userId="164df7931686ca8f" providerId="LiveId" clId="{6F8DF1E8-578C-47C3-8517-5AAFA6056561}" dt="2025-06-04T10:05:17.644" v="987" actId="1076"/>
          <ac:spMkLst>
            <pc:docMk/>
            <pc:sldMk cId="3281407191" sldId="263"/>
            <ac:spMk id="4" creationId="{324F8FFA-3311-2354-CACC-691350ABA3F8}"/>
          </ac:spMkLst>
        </pc:spChg>
        <pc:spChg chg="add mod">
          <ac:chgData name="André Oliveira" userId="164df7931686ca8f" providerId="LiveId" clId="{6F8DF1E8-578C-47C3-8517-5AAFA6056561}" dt="2025-06-04T11:28:30.081" v="1864"/>
          <ac:spMkLst>
            <pc:docMk/>
            <pc:sldMk cId="3281407191" sldId="263"/>
            <ac:spMk id="5" creationId="{C75992B5-542D-E158-8240-0C387B969DC8}"/>
          </ac:spMkLst>
        </pc:spChg>
      </pc:sldChg>
      <pc:sldChg chg="addSp modSp add mod">
        <pc:chgData name="André Oliveira" userId="164df7931686ca8f" providerId="LiveId" clId="{6F8DF1E8-578C-47C3-8517-5AAFA6056561}" dt="2025-06-04T11:28:31.714" v="1865"/>
        <pc:sldMkLst>
          <pc:docMk/>
          <pc:sldMk cId="2831449805" sldId="264"/>
        </pc:sldMkLst>
        <pc:spChg chg="mod">
          <ac:chgData name="André Oliveira" userId="164df7931686ca8f" providerId="LiveId" clId="{6F8DF1E8-578C-47C3-8517-5AAFA6056561}" dt="2025-06-04T10:05:13.899" v="986" actId="1076"/>
          <ac:spMkLst>
            <pc:docMk/>
            <pc:sldMk cId="2831449805" sldId="264"/>
            <ac:spMk id="4" creationId="{E08CB581-E342-92EE-7157-599704E77660}"/>
          </ac:spMkLst>
        </pc:spChg>
        <pc:spChg chg="add mod">
          <ac:chgData name="André Oliveira" userId="164df7931686ca8f" providerId="LiveId" clId="{6F8DF1E8-578C-47C3-8517-5AAFA6056561}" dt="2025-06-04T11:28:31.714" v="1865"/>
          <ac:spMkLst>
            <pc:docMk/>
            <pc:sldMk cId="2831449805" sldId="264"/>
            <ac:spMk id="5" creationId="{B4B6B0F0-E219-F872-397C-9BB049F04EF2}"/>
          </ac:spMkLst>
        </pc:spChg>
      </pc:sldChg>
      <pc:sldChg chg="addSp modSp add mod">
        <pc:chgData name="André Oliveira" userId="164df7931686ca8f" providerId="LiveId" clId="{6F8DF1E8-578C-47C3-8517-5AAFA6056561}" dt="2025-06-04T11:28:33.179" v="1866"/>
        <pc:sldMkLst>
          <pc:docMk/>
          <pc:sldMk cId="326800967" sldId="265"/>
        </pc:sldMkLst>
        <pc:spChg chg="mod">
          <ac:chgData name="André Oliveira" userId="164df7931686ca8f" providerId="LiveId" clId="{6F8DF1E8-578C-47C3-8517-5AAFA6056561}" dt="2025-06-04T10:05:10.864" v="985" actId="1076"/>
          <ac:spMkLst>
            <pc:docMk/>
            <pc:sldMk cId="326800967" sldId="265"/>
            <ac:spMk id="4" creationId="{37E08889-15D5-6BB2-C358-7C8E6F864A38}"/>
          </ac:spMkLst>
        </pc:spChg>
        <pc:spChg chg="add mod">
          <ac:chgData name="André Oliveira" userId="164df7931686ca8f" providerId="LiveId" clId="{6F8DF1E8-578C-47C3-8517-5AAFA6056561}" dt="2025-06-04T11:28:33.179" v="1866"/>
          <ac:spMkLst>
            <pc:docMk/>
            <pc:sldMk cId="326800967" sldId="265"/>
            <ac:spMk id="5" creationId="{90F15241-BE89-6EF6-B732-DA2AE28566AD}"/>
          </ac:spMkLst>
        </pc:spChg>
      </pc:sldChg>
      <pc:sldChg chg="modSp add mod ord">
        <pc:chgData name="André Oliveira" userId="164df7931686ca8f" providerId="LiveId" clId="{6F8DF1E8-578C-47C3-8517-5AAFA6056561}" dt="2025-06-04T09:56:25.022" v="831" actId="20577"/>
        <pc:sldMkLst>
          <pc:docMk/>
          <pc:sldMk cId="2441947854" sldId="266"/>
        </pc:sldMkLst>
        <pc:spChg chg="mod">
          <ac:chgData name="André Oliveira" userId="164df7931686ca8f" providerId="LiveId" clId="{6F8DF1E8-578C-47C3-8517-5AAFA6056561}" dt="2025-06-04T09:56:25.022" v="831" actId="20577"/>
          <ac:spMkLst>
            <pc:docMk/>
            <pc:sldMk cId="2441947854" sldId="266"/>
            <ac:spMk id="4" creationId="{401960C8-23B6-8DA1-D30D-4834ABB14346}"/>
          </ac:spMkLst>
        </pc:spChg>
        <pc:spChg chg="mod">
          <ac:chgData name="André Oliveira" userId="164df7931686ca8f" providerId="LiveId" clId="{6F8DF1E8-578C-47C3-8517-5AAFA6056561}" dt="2025-06-04T09:56:05.748" v="773" actId="20577"/>
          <ac:spMkLst>
            <pc:docMk/>
            <pc:sldMk cId="2441947854" sldId="266"/>
            <ac:spMk id="7" creationId="{BEDD9DAB-77D1-9663-A0C6-141BF4A98EE0}"/>
          </ac:spMkLst>
        </pc:spChg>
      </pc:sldChg>
      <pc:sldChg chg="addSp modSp add mod ord">
        <pc:chgData name="André Oliveira" userId="164df7931686ca8f" providerId="LiveId" clId="{6F8DF1E8-578C-47C3-8517-5AAFA6056561}" dt="2025-06-04T11:28:34.884" v="1867"/>
        <pc:sldMkLst>
          <pc:docMk/>
          <pc:sldMk cId="3861191607" sldId="267"/>
        </pc:sldMkLst>
        <pc:spChg chg="mod">
          <ac:chgData name="André Oliveira" userId="164df7931686ca8f" providerId="LiveId" clId="{6F8DF1E8-578C-47C3-8517-5AAFA6056561}" dt="2025-06-04T09:56:59.257" v="880" actId="20577"/>
          <ac:spMkLst>
            <pc:docMk/>
            <pc:sldMk cId="3861191607" sldId="267"/>
            <ac:spMk id="3" creationId="{D690C45B-1D8F-2AA0-7CED-191B11BB0F60}"/>
          </ac:spMkLst>
        </pc:spChg>
        <pc:spChg chg="mod">
          <ac:chgData name="André Oliveira" userId="164df7931686ca8f" providerId="LiveId" clId="{6F8DF1E8-578C-47C3-8517-5AAFA6056561}" dt="2025-06-04T10:05:05.805" v="984" actId="1076"/>
          <ac:spMkLst>
            <pc:docMk/>
            <pc:sldMk cId="3861191607" sldId="267"/>
            <ac:spMk id="4" creationId="{122F3DFC-DD7D-179D-2469-ED572F52FC09}"/>
          </ac:spMkLst>
        </pc:spChg>
        <pc:spChg chg="add mod">
          <ac:chgData name="André Oliveira" userId="164df7931686ca8f" providerId="LiveId" clId="{6F8DF1E8-578C-47C3-8517-5AAFA6056561}" dt="2025-06-04T11:28:34.884" v="1867"/>
          <ac:spMkLst>
            <pc:docMk/>
            <pc:sldMk cId="3861191607" sldId="267"/>
            <ac:spMk id="5" creationId="{8C5364AC-BCC6-7BAE-89F2-4EECE4FC4C6B}"/>
          </ac:spMkLst>
        </pc:spChg>
      </pc:sldChg>
      <pc:sldChg chg="addSp modSp add mod">
        <pc:chgData name="André Oliveira" userId="164df7931686ca8f" providerId="LiveId" clId="{6F8DF1E8-578C-47C3-8517-5AAFA6056561}" dt="2025-06-04T11:28:36.264" v="1868"/>
        <pc:sldMkLst>
          <pc:docMk/>
          <pc:sldMk cId="2556132668" sldId="268"/>
        </pc:sldMkLst>
        <pc:spChg chg="mod">
          <ac:chgData name="André Oliveira" userId="164df7931686ca8f" providerId="LiveId" clId="{6F8DF1E8-578C-47C3-8517-5AAFA6056561}" dt="2025-06-04T10:05:01.593" v="983" actId="1076"/>
          <ac:spMkLst>
            <pc:docMk/>
            <pc:sldMk cId="2556132668" sldId="268"/>
            <ac:spMk id="4" creationId="{9C8509E7-C1B2-04A4-B5B3-A5E685782E1F}"/>
          </ac:spMkLst>
        </pc:spChg>
        <pc:spChg chg="add mod">
          <ac:chgData name="André Oliveira" userId="164df7931686ca8f" providerId="LiveId" clId="{6F8DF1E8-578C-47C3-8517-5AAFA6056561}" dt="2025-06-04T11:28:36.264" v="1868"/>
          <ac:spMkLst>
            <pc:docMk/>
            <pc:sldMk cId="2556132668" sldId="268"/>
            <ac:spMk id="5" creationId="{040C8D5C-C518-7A5A-AFC8-9982A7551DAC}"/>
          </ac:spMkLst>
        </pc:spChg>
      </pc:sldChg>
      <pc:sldChg chg="addSp modSp add mod">
        <pc:chgData name="André Oliveira" userId="164df7931686ca8f" providerId="LiveId" clId="{6F8DF1E8-578C-47C3-8517-5AAFA6056561}" dt="2025-06-04T11:28:37.754" v="1869"/>
        <pc:sldMkLst>
          <pc:docMk/>
          <pc:sldMk cId="1604793266" sldId="269"/>
        </pc:sldMkLst>
        <pc:spChg chg="mod">
          <ac:chgData name="André Oliveira" userId="164df7931686ca8f" providerId="LiveId" clId="{6F8DF1E8-578C-47C3-8517-5AAFA6056561}" dt="2025-06-04T10:04:57.756" v="982" actId="1076"/>
          <ac:spMkLst>
            <pc:docMk/>
            <pc:sldMk cId="1604793266" sldId="269"/>
            <ac:spMk id="4" creationId="{6A82A0EE-908B-DD1E-A28F-21B2A2F16A1B}"/>
          </ac:spMkLst>
        </pc:spChg>
        <pc:spChg chg="add mod">
          <ac:chgData name="André Oliveira" userId="164df7931686ca8f" providerId="LiveId" clId="{6F8DF1E8-578C-47C3-8517-5AAFA6056561}" dt="2025-06-04T11:28:37.754" v="1869"/>
          <ac:spMkLst>
            <pc:docMk/>
            <pc:sldMk cId="1604793266" sldId="269"/>
            <ac:spMk id="5" creationId="{D5F5E228-4CBE-2095-F2FE-57D125DFDB42}"/>
          </ac:spMkLst>
        </pc:spChg>
      </pc:sldChg>
      <pc:sldChg chg="modSp add mod ord">
        <pc:chgData name="André Oliveira" userId="164df7931686ca8f" providerId="LiveId" clId="{6F8DF1E8-578C-47C3-8517-5AAFA6056561}" dt="2025-06-04T10:06:50.437" v="1022" actId="34807"/>
        <pc:sldMkLst>
          <pc:docMk/>
          <pc:sldMk cId="4004495811" sldId="270"/>
        </pc:sldMkLst>
        <pc:spChg chg="mod">
          <ac:chgData name="André Oliveira" userId="164df7931686ca8f" providerId="LiveId" clId="{6F8DF1E8-578C-47C3-8517-5AAFA6056561}" dt="2025-06-04T10:06:50.437" v="1022" actId="34807"/>
          <ac:spMkLst>
            <pc:docMk/>
            <pc:sldMk cId="4004495811" sldId="270"/>
            <ac:spMk id="4" creationId="{56921FCC-5D30-5D6D-128F-A60AD58753B7}"/>
          </ac:spMkLst>
        </pc:spChg>
        <pc:spChg chg="mod">
          <ac:chgData name="André Oliveira" userId="164df7931686ca8f" providerId="LiveId" clId="{6F8DF1E8-578C-47C3-8517-5AAFA6056561}" dt="2025-06-04T10:06:31.797" v="993" actId="20577"/>
          <ac:spMkLst>
            <pc:docMk/>
            <pc:sldMk cId="4004495811" sldId="270"/>
            <ac:spMk id="7" creationId="{216DC10F-A1B4-0BEC-2C76-0BABA8BBA259}"/>
          </ac:spMkLst>
        </pc:spChg>
      </pc:sldChg>
      <pc:sldChg chg="addSp modSp add mod ord">
        <pc:chgData name="André Oliveira" userId="164df7931686ca8f" providerId="LiveId" clId="{6F8DF1E8-578C-47C3-8517-5AAFA6056561}" dt="2025-06-04T11:28:39.423" v="1870"/>
        <pc:sldMkLst>
          <pc:docMk/>
          <pc:sldMk cId="1714737135" sldId="271"/>
        </pc:sldMkLst>
        <pc:spChg chg="mod">
          <ac:chgData name="André Oliveira" userId="164df7931686ca8f" providerId="LiveId" clId="{6F8DF1E8-578C-47C3-8517-5AAFA6056561}" dt="2025-06-04T10:07:23.692" v="1029" actId="1076"/>
          <ac:spMkLst>
            <pc:docMk/>
            <pc:sldMk cId="1714737135" sldId="271"/>
            <ac:spMk id="3" creationId="{68BBB3A3-7B58-BCB2-9040-82749774EBD4}"/>
          </ac:spMkLst>
        </pc:spChg>
        <pc:spChg chg="mod">
          <ac:chgData name="André Oliveira" userId="164df7931686ca8f" providerId="LiveId" clId="{6F8DF1E8-578C-47C3-8517-5AAFA6056561}" dt="2025-06-04T10:10:03.821" v="1046" actId="113"/>
          <ac:spMkLst>
            <pc:docMk/>
            <pc:sldMk cId="1714737135" sldId="271"/>
            <ac:spMk id="4" creationId="{D7631531-CB0D-AEBA-2295-07B67DC18DA2}"/>
          </ac:spMkLst>
        </pc:spChg>
        <pc:spChg chg="add mod">
          <ac:chgData name="André Oliveira" userId="164df7931686ca8f" providerId="LiveId" clId="{6F8DF1E8-578C-47C3-8517-5AAFA6056561}" dt="2025-06-04T11:28:39.423" v="1870"/>
          <ac:spMkLst>
            <pc:docMk/>
            <pc:sldMk cId="1714737135" sldId="271"/>
            <ac:spMk id="5" creationId="{09D449C7-B131-283B-9BE9-BFC7EF18CDAD}"/>
          </ac:spMkLst>
        </pc:spChg>
      </pc:sldChg>
      <pc:sldChg chg="addSp modSp add mod">
        <pc:chgData name="André Oliveira" userId="164df7931686ca8f" providerId="LiveId" clId="{6F8DF1E8-578C-47C3-8517-5AAFA6056561}" dt="2025-06-04T11:28:41.069" v="1871"/>
        <pc:sldMkLst>
          <pc:docMk/>
          <pc:sldMk cId="2884559464" sldId="272"/>
        </pc:sldMkLst>
        <pc:spChg chg="mod">
          <ac:chgData name="André Oliveira" userId="164df7931686ca8f" providerId="LiveId" clId="{6F8DF1E8-578C-47C3-8517-5AAFA6056561}" dt="2025-06-04T10:12:31.333" v="1081" actId="20577"/>
          <ac:spMkLst>
            <pc:docMk/>
            <pc:sldMk cId="2884559464" sldId="272"/>
            <ac:spMk id="4" creationId="{7C521154-F277-11CE-C5A0-E451DAF065B2}"/>
          </ac:spMkLst>
        </pc:spChg>
        <pc:spChg chg="add mod">
          <ac:chgData name="André Oliveira" userId="164df7931686ca8f" providerId="LiveId" clId="{6F8DF1E8-578C-47C3-8517-5AAFA6056561}" dt="2025-06-04T11:28:41.069" v="1871"/>
          <ac:spMkLst>
            <pc:docMk/>
            <pc:sldMk cId="2884559464" sldId="272"/>
            <ac:spMk id="5" creationId="{463BC60B-FE58-7F06-74B1-980017E86E5C}"/>
          </ac:spMkLst>
        </pc:spChg>
      </pc:sldChg>
      <pc:sldChg chg="addSp modSp add mod">
        <pc:chgData name="André Oliveira" userId="164df7931686ca8f" providerId="LiveId" clId="{6F8DF1E8-578C-47C3-8517-5AAFA6056561}" dt="2025-06-04T11:28:42.266" v="1872"/>
        <pc:sldMkLst>
          <pc:docMk/>
          <pc:sldMk cId="3931595404" sldId="273"/>
        </pc:sldMkLst>
        <pc:spChg chg="mod">
          <ac:chgData name="André Oliveira" userId="164df7931686ca8f" providerId="LiveId" clId="{6F8DF1E8-578C-47C3-8517-5AAFA6056561}" dt="2025-06-04T10:17:20.893" v="1110" actId="20577"/>
          <ac:spMkLst>
            <pc:docMk/>
            <pc:sldMk cId="3931595404" sldId="273"/>
            <ac:spMk id="4" creationId="{7E1C0F5C-C36D-EB18-EE09-B32BA8FBFFAD}"/>
          </ac:spMkLst>
        </pc:spChg>
        <pc:spChg chg="add mod">
          <ac:chgData name="André Oliveira" userId="164df7931686ca8f" providerId="LiveId" clId="{6F8DF1E8-578C-47C3-8517-5AAFA6056561}" dt="2025-06-04T11:28:42.266" v="1872"/>
          <ac:spMkLst>
            <pc:docMk/>
            <pc:sldMk cId="3931595404" sldId="273"/>
            <ac:spMk id="5" creationId="{BFBBD450-CF76-D439-C707-6D40B4AA35ED}"/>
          </ac:spMkLst>
        </pc:spChg>
      </pc:sldChg>
      <pc:sldChg chg="addSp modSp add mod">
        <pc:chgData name="André Oliveira" userId="164df7931686ca8f" providerId="LiveId" clId="{6F8DF1E8-578C-47C3-8517-5AAFA6056561}" dt="2025-06-04T11:28:43.416" v="1873"/>
        <pc:sldMkLst>
          <pc:docMk/>
          <pc:sldMk cId="880268095" sldId="274"/>
        </pc:sldMkLst>
        <pc:spChg chg="mod">
          <ac:chgData name="André Oliveira" userId="164df7931686ca8f" providerId="LiveId" clId="{6F8DF1E8-578C-47C3-8517-5AAFA6056561}" dt="2025-06-04T10:18:29.860" v="1128" actId="20577"/>
          <ac:spMkLst>
            <pc:docMk/>
            <pc:sldMk cId="880268095" sldId="274"/>
            <ac:spMk id="4" creationId="{F880C0D2-44AA-ECDF-51F9-B81AFAC20825}"/>
          </ac:spMkLst>
        </pc:spChg>
        <pc:spChg chg="add mod">
          <ac:chgData name="André Oliveira" userId="164df7931686ca8f" providerId="LiveId" clId="{6F8DF1E8-578C-47C3-8517-5AAFA6056561}" dt="2025-06-04T11:28:43.416" v="1873"/>
          <ac:spMkLst>
            <pc:docMk/>
            <pc:sldMk cId="880268095" sldId="274"/>
            <ac:spMk id="5" creationId="{10C2FE60-F918-18BB-2D19-3B68F35B8C8A}"/>
          </ac:spMkLst>
        </pc:spChg>
      </pc:sldChg>
      <pc:sldChg chg="modSp add mod ord">
        <pc:chgData name="André Oliveira" userId="164df7931686ca8f" providerId="LiveId" clId="{6F8DF1E8-578C-47C3-8517-5AAFA6056561}" dt="2025-06-04T10:19:32.328" v="1137" actId="207"/>
        <pc:sldMkLst>
          <pc:docMk/>
          <pc:sldMk cId="3441839698" sldId="275"/>
        </pc:sldMkLst>
        <pc:spChg chg="mod">
          <ac:chgData name="André Oliveira" userId="164df7931686ca8f" providerId="LiveId" clId="{6F8DF1E8-578C-47C3-8517-5AAFA6056561}" dt="2025-06-04T10:19:32.328" v="1137" actId="207"/>
          <ac:spMkLst>
            <pc:docMk/>
            <pc:sldMk cId="3441839698" sldId="275"/>
            <ac:spMk id="4" creationId="{9C5B4E7D-5739-C72F-9DDD-AA5E25EAFD1A}"/>
          </ac:spMkLst>
        </pc:spChg>
        <pc:spChg chg="mod">
          <ac:chgData name="André Oliveira" userId="164df7931686ca8f" providerId="LiveId" clId="{6F8DF1E8-578C-47C3-8517-5AAFA6056561}" dt="2025-06-04T10:19:01.173" v="1133" actId="20577"/>
          <ac:spMkLst>
            <pc:docMk/>
            <pc:sldMk cId="3441839698" sldId="275"/>
            <ac:spMk id="7" creationId="{E05CAA94-5FB4-796F-5944-F5D9EDC88379}"/>
          </ac:spMkLst>
        </pc:spChg>
      </pc:sldChg>
      <pc:sldChg chg="addSp modSp add mod ord">
        <pc:chgData name="André Oliveira" userId="164df7931686ca8f" providerId="LiveId" clId="{6F8DF1E8-578C-47C3-8517-5AAFA6056561}" dt="2025-06-04T11:28:45.044" v="1874"/>
        <pc:sldMkLst>
          <pc:docMk/>
          <pc:sldMk cId="3322516045" sldId="276"/>
        </pc:sldMkLst>
        <pc:spChg chg="mod">
          <ac:chgData name="André Oliveira" userId="164df7931686ca8f" providerId="LiveId" clId="{6F8DF1E8-578C-47C3-8517-5AAFA6056561}" dt="2025-06-04T10:21:09.923" v="1149" actId="1076"/>
          <ac:spMkLst>
            <pc:docMk/>
            <pc:sldMk cId="3322516045" sldId="276"/>
            <ac:spMk id="3" creationId="{43E020F8-5B97-C8A0-AB77-96B61A0B6856}"/>
          </ac:spMkLst>
        </pc:spChg>
        <pc:spChg chg="mod">
          <ac:chgData name="André Oliveira" userId="164df7931686ca8f" providerId="LiveId" clId="{6F8DF1E8-578C-47C3-8517-5AAFA6056561}" dt="2025-06-04T10:23:20.258" v="1188" actId="113"/>
          <ac:spMkLst>
            <pc:docMk/>
            <pc:sldMk cId="3322516045" sldId="276"/>
            <ac:spMk id="4" creationId="{20D6B63E-B1EC-8617-94D8-F5D11EC37DCF}"/>
          </ac:spMkLst>
        </pc:spChg>
        <pc:spChg chg="add">
          <ac:chgData name="André Oliveira" userId="164df7931686ca8f" providerId="LiveId" clId="{6F8DF1E8-578C-47C3-8517-5AAFA6056561}" dt="2025-06-04T10:21:49.191" v="1162"/>
          <ac:spMkLst>
            <pc:docMk/>
            <pc:sldMk cId="3322516045" sldId="276"/>
            <ac:spMk id="5" creationId="{4E7DAE46-502A-12EB-1B4A-0865699F248F}"/>
          </ac:spMkLst>
        </pc:spChg>
        <pc:spChg chg="add mod">
          <ac:chgData name="André Oliveira" userId="164df7931686ca8f" providerId="LiveId" clId="{6F8DF1E8-578C-47C3-8517-5AAFA6056561}" dt="2025-06-04T10:23:28.013" v="1190" actId="20577"/>
          <ac:spMkLst>
            <pc:docMk/>
            <pc:sldMk cId="3322516045" sldId="276"/>
            <ac:spMk id="6" creationId="{26413453-833D-0CF9-6950-23FD6AE4C80F}"/>
          </ac:spMkLst>
        </pc:spChg>
        <pc:spChg chg="add mod">
          <ac:chgData name="André Oliveira" userId="164df7931686ca8f" providerId="LiveId" clId="{6F8DF1E8-578C-47C3-8517-5AAFA6056561}" dt="2025-06-04T11:28:45.044" v="1874"/>
          <ac:spMkLst>
            <pc:docMk/>
            <pc:sldMk cId="3322516045" sldId="276"/>
            <ac:spMk id="7" creationId="{133433B1-F6BB-FD85-08A4-CE588660E9EE}"/>
          </ac:spMkLst>
        </pc:spChg>
      </pc:sldChg>
      <pc:sldChg chg="addSp delSp modSp add mod">
        <pc:chgData name="André Oliveira" userId="164df7931686ca8f" providerId="LiveId" clId="{6F8DF1E8-578C-47C3-8517-5AAFA6056561}" dt="2025-06-04T11:28:46.556" v="1875"/>
        <pc:sldMkLst>
          <pc:docMk/>
          <pc:sldMk cId="2309827066" sldId="277"/>
        </pc:sldMkLst>
        <pc:spChg chg="add del mod">
          <ac:chgData name="André Oliveira" userId="164df7931686ca8f" providerId="LiveId" clId="{6F8DF1E8-578C-47C3-8517-5AAFA6056561}" dt="2025-06-04T10:24:05.459" v="1202" actId="14100"/>
          <ac:spMkLst>
            <pc:docMk/>
            <pc:sldMk cId="2309827066" sldId="277"/>
            <ac:spMk id="4" creationId="{981C2AEB-A0F5-F635-747E-70D1305AC45C}"/>
          </ac:spMkLst>
        </pc:spChg>
        <pc:spChg chg="add mod">
          <ac:chgData name="André Oliveira" userId="164df7931686ca8f" providerId="LiveId" clId="{6F8DF1E8-578C-47C3-8517-5AAFA6056561}" dt="2025-06-04T11:28:46.556" v="1875"/>
          <ac:spMkLst>
            <pc:docMk/>
            <pc:sldMk cId="2309827066" sldId="277"/>
            <ac:spMk id="5" creationId="{87B4D4E0-FD37-2423-6DF3-F2F21BC0E6CC}"/>
          </ac:spMkLst>
        </pc:spChg>
        <pc:spChg chg="mod">
          <ac:chgData name="André Oliveira" userId="164df7931686ca8f" providerId="LiveId" clId="{6F8DF1E8-578C-47C3-8517-5AAFA6056561}" dt="2025-06-04T10:25:04.433" v="1216" actId="1076"/>
          <ac:spMkLst>
            <pc:docMk/>
            <pc:sldMk cId="2309827066" sldId="277"/>
            <ac:spMk id="6" creationId="{8B196037-D6FA-7CF5-DBDC-A45DFEA3BEB4}"/>
          </ac:spMkLst>
        </pc:spChg>
      </pc:sldChg>
      <pc:sldChg chg="addSp modSp add mod ord">
        <pc:chgData name="André Oliveira" userId="164df7931686ca8f" providerId="LiveId" clId="{6F8DF1E8-578C-47C3-8517-5AAFA6056561}" dt="2025-06-04T11:28:50.206" v="1877"/>
        <pc:sldMkLst>
          <pc:docMk/>
          <pc:sldMk cId="1323320253" sldId="278"/>
        </pc:sldMkLst>
        <pc:spChg chg="mod">
          <ac:chgData name="André Oliveira" userId="164df7931686ca8f" providerId="LiveId" clId="{6F8DF1E8-578C-47C3-8517-5AAFA6056561}" dt="2025-06-04T10:35:32.248" v="1344" actId="1076"/>
          <ac:spMkLst>
            <pc:docMk/>
            <pc:sldMk cId="1323320253" sldId="278"/>
            <ac:spMk id="4" creationId="{563B77CE-7236-F4AA-07B1-0240C5DAD1F4}"/>
          </ac:spMkLst>
        </pc:spChg>
        <pc:spChg chg="add mod">
          <ac:chgData name="André Oliveira" userId="164df7931686ca8f" providerId="LiveId" clId="{6F8DF1E8-578C-47C3-8517-5AAFA6056561}" dt="2025-06-04T10:30:59.990" v="1268" actId="255"/>
          <ac:spMkLst>
            <pc:docMk/>
            <pc:sldMk cId="1323320253" sldId="278"/>
            <ac:spMk id="5" creationId="{59CFFFD6-23D8-C0C2-C788-AC6E6FCD78A8}"/>
          </ac:spMkLst>
        </pc:spChg>
        <pc:spChg chg="mod">
          <ac:chgData name="André Oliveira" userId="164df7931686ca8f" providerId="LiveId" clId="{6F8DF1E8-578C-47C3-8517-5AAFA6056561}" dt="2025-06-04T10:35:27.887" v="1342" actId="2711"/>
          <ac:spMkLst>
            <pc:docMk/>
            <pc:sldMk cId="1323320253" sldId="278"/>
            <ac:spMk id="6" creationId="{5D1CF1A3-213C-E614-7D8C-D3691154946E}"/>
          </ac:spMkLst>
        </pc:spChg>
        <pc:spChg chg="add mod">
          <ac:chgData name="André Oliveira" userId="164df7931686ca8f" providerId="LiveId" clId="{6F8DF1E8-578C-47C3-8517-5AAFA6056561}" dt="2025-06-04T10:35:22.532" v="1341" actId="2711"/>
          <ac:spMkLst>
            <pc:docMk/>
            <pc:sldMk cId="1323320253" sldId="278"/>
            <ac:spMk id="7" creationId="{65765D40-0211-0CFE-AB08-21796C7B8658}"/>
          </ac:spMkLst>
        </pc:spChg>
        <pc:spChg chg="add mod">
          <ac:chgData name="André Oliveira" userId="164df7931686ca8f" providerId="LiveId" clId="{6F8DF1E8-578C-47C3-8517-5AAFA6056561}" dt="2025-06-04T11:28:50.206" v="1877"/>
          <ac:spMkLst>
            <pc:docMk/>
            <pc:sldMk cId="1323320253" sldId="278"/>
            <ac:spMk id="8" creationId="{D606BE25-2D63-02C4-97DF-AE4B773E3676}"/>
          </ac:spMkLst>
        </pc:spChg>
      </pc:sldChg>
      <pc:sldChg chg="addSp modSp add">
        <pc:chgData name="André Oliveira" userId="164df7931686ca8f" providerId="LiveId" clId="{6F8DF1E8-578C-47C3-8517-5AAFA6056561}" dt="2025-06-04T11:28:48.458" v="1876"/>
        <pc:sldMkLst>
          <pc:docMk/>
          <pc:sldMk cId="761303866" sldId="279"/>
        </pc:sldMkLst>
        <pc:spChg chg="add mod">
          <ac:chgData name="André Oliveira" userId="164df7931686ca8f" providerId="LiveId" clId="{6F8DF1E8-578C-47C3-8517-5AAFA6056561}" dt="2025-06-04T11:28:48.458" v="1876"/>
          <ac:spMkLst>
            <pc:docMk/>
            <pc:sldMk cId="761303866" sldId="279"/>
            <ac:spMk id="5" creationId="{ABC9E396-E446-FDD5-8D11-40A65790C0D5}"/>
          </ac:spMkLst>
        </pc:spChg>
      </pc:sldChg>
      <pc:sldChg chg="addSp delSp modSp add mod">
        <pc:chgData name="André Oliveira" userId="164df7931686ca8f" providerId="LiveId" clId="{6F8DF1E8-578C-47C3-8517-5AAFA6056561}" dt="2025-06-04T11:28:51.354" v="1878"/>
        <pc:sldMkLst>
          <pc:docMk/>
          <pc:sldMk cId="263823143" sldId="280"/>
        </pc:sldMkLst>
        <pc:spChg chg="mod">
          <ac:chgData name="André Oliveira" userId="164df7931686ca8f" providerId="LiveId" clId="{6F8DF1E8-578C-47C3-8517-5AAFA6056561}" dt="2025-06-04T10:32:32.504" v="1298" actId="113"/>
          <ac:spMkLst>
            <pc:docMk/>
            <pc:sldMk cId="263823143" sldId="280"/>
            <ac:spMk id="4" creationId="{4EF179EA-1457-D03C-2C89-585BDED8743E}"/>
          </ac:spMkLst>
        </pc:spChg>
        <pc:spChg chg="del">
          <ac:chgData name="André Oliveira" userId="164df7931686ca8f" providerId="LiveId" clId="{6F8DF1E8-578C-47C3-8517-5AAFA6056561}" dt="2025-06-04T10:32:13.223" v="1283" actId="478"/>
          <ac:spMkLst>
            <pc:docMk/>
            <pc:sldMk cId="263823143" sldId="280"/>
            <ac:spMk id="5" creationId="{71954F1E-D2B1-B14F-327C-EBEFEF16E1A7}"/>
          </ac:spMkLst>
        </pc:spChg>
        <pc:spChg chg="mod">
          <ac:chgData name="André Oliveira" userId="164df7931686ca8f" providerId="LiveId" clId="{6F8DF1E8-578C-47C3-8517-5AAFA6056561}" dt="2025-06-04T10:35:16.322" v="1340" actId="2711"/>
          <ac:spMkLst>
            <pc:docMk/>
            <pc:sldMk cId="263823143" sldId="280"/>
            <ac:spMk id="6" creationId="{DC982D97-DA5C-E16E-7B3B-F0C68BB10FD0}"/>
          </ac:spMkLst>
        </pc:spChg>
        <pc:spChg chg="del">
          <ac:chgData name="André Oliveira" userId="164df7931686ca8f" providerId="LiveId" clId="{6F8DF1E8-578C-47C3-8517-5AAFA6056561}" dt="2025-06-04T10:32:12.137" v="1282" actId="478"/>
          <ac:spMkLst>
            <pc:docMk/>
            <pc:sldMk cId="263823143" sldId="280"/>
            <ac:spMk id="7" creationId="{EDBBB788-56E3-05C1-A292-0513D2F7E0FB}"/>
          </ac:spMkLst>
        </pc:spChg>
        <pc:spChg chg="add mod">
          <ac:chgData name="André Oliveira" userId="164df7931686ca8f" providerId="LiveId" clId="{6F8DF1E8-578C-47C3-8517-5AAFA6056561}" dt="2025-06-04T11:28:51.354" v="1878"/>
          <ac:spMkLst>
            <pc:docMk/>
            <pc:sldMk cId="263823143" sldId="280"/>
            <ac:spMk id="8" creationId="{E96D8871-2172-3E71-C0C0-57B343C055C5}"/>
          </ac:spMkLst>
        </pc:spChg>
      </pc:sldChg>
      <pc:sldChg chg="modSp add mod ord">
        <pc:chgData name="André Oliveira" userId="164df7931686ca8f" providerId="LiveId" clId="{6F8DF1E8-578C-47C3-8517-5AAFA6056561}" dt="2025-06-04T10:56:28.918" v="1520" actId="113"/>
        <pc:sldMkLst>
          <pc:docMk/>
          <pc:sldMk cId="2408334995" sldId="281"/>
        </pc:sldMkLst>
        <pc:spChg chg="mod">
          <ac:chgData name="André Oliveira" userId="164df7931686ca8f" providerId="LiveId" clId="{6F8DF1E8-578C-47C3-8517-5AAFA6056561}" dt="2025-06-04T10:56:28.918" v="1520" actId="113"/>
          <ac:spMkLst>
            <pc:docMk/>
            <pc:sldMk cId="2408334995" sldId="281"/>
            <ac:spMk id="4" creationId="{D7353D0D-6AC6-7505-0227-B605451BF829}"/>
          </ac:spMkLst>
        </pc:spChg>
        <pc:spChg chg="mod">
          <ac:chgData name="André Oliveira" userId="164df7931686ca8f" providerId="LiveId" clId="{6F8DF1E8-578C-47C3-8517-5AAFA6056561}" dt="2025-06-04T10:33:23.871" v="1316" actId="20577"/>
          <ac:spMkLst>
            <pc:docMk/>
            <pc:sldMk cId="2408334995" sldId="281"/>
            <ac:spMk id="7" creationId="{D0699D20-D475-FD8E-2E6E-5C86E46AB72E}"/>
          </ac:spMkLst>
        </pc:spChg>
      </pc:sldChg>
      <pc:sldChg chg="addSp modSp add mod ord">
        <pc:chgData name="André Oliveira" userId="164df7931686ca8f" providerId="LiveId" clId="{6F8DF1E8-578C-47C3-8517-5AAFA6056561}" dt="2025-06-04T11:28:52.867" v="1879"/>
        <pc:sldMkLst>
          <pc:docMk/>
          <pc:sldMk cId="29857804" sldId="282"/>
        </pc:sldMkLst>
        <pc:spChg chg="mod">
          <ac:chgData name="André Oliveira" userId="164df7931686ca8f" providerId="LiveId" clId="{6F8DF1E8-578C-47C3-8517-5AAFA6056561}" dt="2025-06-04T10:56:34.715" v="1521" actId="113"/>
          <ac:spMkLst>
            <pc:docMk/>
            <pc:sldMk cId="29857804" sldId="282"/>
            <ac:spMk id="3" creationId="{1711AB77-BCFE-76DE-2640-223611978F86}"/>
          </ac:spMkLst>
        </pc:spChg>
        <pc:spChg chg="mod">
          <ac:chgData name="André Oliveira" userId="164df7931686ca8f" providerId="LiveId" clId="{6F8DF1E8-578C-47C3-8517-5AAFA6056561}" dt="2025-06-04T10:34:39.119" v="1330" actId="2711"/>
          <ac:spMkLst>
            <pc:docMk/>
            <pc:sldMk cId="29857804" sldId="282"/>
            <ac:spMk id="4" creationId="{CFA2ACD7-1DF1-33B4-7161-2657BBD12827}"/>
          </ac:spMkLst>
        </pc:spChg>
        <pc:spChg chg="add mod">
          <ac:chgData name="André Oliveira" userId="164df7931686ca8f" providerId="LiveId" clId="{6F8DF1E8-578C-47C3-8517-5AAFA6056561}" dt="2025-06-04T11:28:52.867" v="1879"/>
          <ac:spMkLst>
            <pc:docMk/>
            <pc:sldMk cId="29857804" sldId="282"/>
            <ac:spMk id="5" creationId="{DF3E0FE3-FF4E-FF96-DE25-3539C1229A70}"/>
          </ac:spMkLst>
        </pc:spChg>
        <pc:spChg chg="mod">
          <ac:chgData name="André Oliveira" userId="164df7931686ca8f" providerId="LiveId" clId="{6F8DF1E8-578C-47C3-8517-5AAFA6056561}" dt="2025-06-04T10:35:08.845" v="1339" actId="2711"/>
          <ac:spMkLst>
            <pc:docMk/>
            <pc:sldMk cId="29857804" sldId="282"/>
            <ac:spMk id="6" creationId="{71EDFA7A-97CF-A9F1-BB89-3D5C7C233D26}"/>
          </ac:spMkLst>
        </pc:spChg>
      </pc:sldChg>
      <pc:sldChg chg="addSp modSp add mod">
        <pc:chgData name="André Oliveira" userId="164df7931686ca8f" providerId="LiveId" clId="{6F8DF1E8-578C-47C3-8517-5AAFA6056561}" dt="2025-06-04T11:28:54.349" v="1880"/>
        <pc:sldMkLst>
          <pc:docMk/>
          <pc:sldMk cId="2876083910" sldId="283"/>
        </pc:sldMkLst>
        <pc:spChg chg="mod">
          <ac:chgData name="André Oliveira" userId="164df7931686ca8f" providerId="LiveId" clId="{6F8DF1E8-578C-47C3-8517-5AAFA6056561}" dt="2025-06-04T10:56:38.420" v="1522" actId="113"/>
          <ac:spMkLst>
            <pc:docMk/>
            <pc:sldMk cId="2876083910" sldId="283"/>
            <ac:spMk id="3" creationId="{53E1C8D1-BC97-4F78-227E-B9B5BB20A7B9}"/>
          </ac:spMkLst>
        </pc:spChg>
        <pc:spChg chg="mod">
          <ac:chgData name="André Oliveira" userId="164df7931686ca8f" providerId="LiveId" clId="{6F8DF1E8-578C-47C3-8517-5AAFA6056561}" dt="2025-06-04T10:38:17.613" v="1433" actId="113"/>
          <ac:spMkLst>
            <pc:docMk/>
            <pc:sldMk cId="2876083910" sldId="283"/>
            <ac:spMk id="4" creationId="{401943AE-78B1-739D-7DDA-F6F8A5A397AE}"/>
          </ac:spMkLst>
        </pc:spChg>
        <pc:spChg chg="add mod">
          <ac:chgData name="André Oliveira" userId="164df7931686ca8f" providerId="LiveId" clId="{6F8DF1E8-578C-47C3-8517-5AAFA6056561}" dt="2025-06-04T11:28:54.349" v="1880"/>
          <ac:spMkLst>
            <pc:docMk/>
            <pc:sldMk cId="2876083910" sldId="283"/>
            <ac:spMk id="5" creationId="{309C50D3-77BC-305D-3B85-8D7786AB9F89}"/>
          </ac:spMkLst>
        </pc:spChg>
        <pc:spChg chg="mod">
          <ac:chgData name="André Oliveira" userId="164df7931686ca8f" providerId="LiveId" clId="{6F8DF1E8-578C-47C3-8517-5AAFA6056561}" dt="2025-06-04T10:38:36.831" v="1436" actId="2711"/>
          <ac:spMkLst>
            <pc:docMk/>
            <pc:sldMk cId="2876083910" sldId="283"/>
            <ac:spMk id="6" creationId="{059F6EF7-C2FA-63AB-4DDB-F5C5B1B2CADA}"/>
          </ac:spMkLst>
        </pc:spChg>
      </pc:sldChg>
      <pc:sldChg chg="addSp modSp add mod">
        <pc:chgData name="André Oliveira" userId="164df7931686ca8f" providerId="LiveId" clId="{6F8DF1E8-578C-47C3-8517-5AAFA6056561}" dt="2025-06-04T11:28:55.608" v="1881"/>
        <pc:sldMkLst>
          <pc:docMk/>
          <pc:sldMk cId="941151323" sldId="284"/>
        </pc:sldMkLst>
        <pc:spChg chg="mod">
          <ac:chgData name="André Oliveira" userId="164df7931686ca8f" providerId="LiveId" clId="{6F8DF1E8-578C-47C3-8517-5AAFA6056561}" dt="2025-06-04T10:56:41.313" v="1523" actId="113"/>
          <ac:spMkLst>
            <pc:docMk/>
            <pc:sldMk cId="941151323" sldId="284"/>
            <ac:spMk id="3" creationId="{00E3AE66-B190-EC77-B92E-31A86CD41F88}"/>
          </ac:spMkLst>
        </pc:spChg>
        <pc:spChg chg="mod">
          <ac:chgData name="André Oliveira" userId="164df7931686ca8f" providerId="LiveId" clId="{6F8DF1E8-578C-47C3-8517-5AAFA6056561}" dt="2025-06-04T10:38:14.907" v="1432" actId="113"/>
          <ac:spMkLst>
            <pc:docMk/>
            <pc:sldMk cId="941151323" sldId="284"/>
            <ac:spMk id="4" creationId="{72DCC48A-3471-BFCD-FFD1-FC94AE55E5DE}"/>
          </ac:spMkLst>
        </pc:spChg>
        <pc:spChg chg="add mod">
          <ac:chgData name="André Oliveira" userId="164df7931686ca8f" providerId="LiveId" clId="{6F8DF1E8-578C-47C3-8517-5AAFA6056561}" dt="2025-06-04T11:28:55.608" v="1881"/>
          <ac:spMkLst>
            <pc:docMk/>
            <pc:sldMk cId="941151323" sldId="284"/>
            <ac:spMk id="5" creationId="{ED4BE6C1-3448-2DB6-B55C-83E2D4041CA7}"/>
          </ac:spMkLst>
        </pc:spChg>
        <pc:spChg chg="mod">
          <ac:chgData name="André Oliveira" userId="164df7931686ca8f" providerId="LiveId" clId="{6F8DF1E8-578C-47C3-8517-5AAFA6056561}" dt="2025-06-04T10:39:16.196" v="1454" actId="1076"/>
          <ac:spMkLst>
            <pc:docMk/>
            <pc:sldMk cId="941151323" sldId="284"/>
            <ac:spMk id="6" creationId="{F3D65A08-62AA-F483-F421-0D851DF34E7E}"/>
          </ac:spMkLst>
        </pc:spChg>
      </pc:sldChg>
      <pc:sldChg chg="addSp modSp add mod">
        <pc:chgData name="André Oliveira" userId="164df7931686ca8f" providerId="LiveId" clId="{6F8DF1E8-578C-47C3-8517-5AAFA6056561}" dt="2025-06-04T11:28:57.091" v="1882"/>
        <pc:sldMkLst>
          <pc:docMk/>
          <pc:sldMk cId="1943308927" sldId="285"/>
        </pc:sldMkLst>
        <pc:spChg chg="mod">
          <ac:chgData name="André Oliveira" userId="164df7931686ca8f" providerId="LiveId" clId="{6F8DF1E8-578C-47C3-8517-5AAFA6056561}" dt="2025-06-04T10:56:46.817" v="1526" actId="113"/>
          <ac:spMkLst>
            <pc:docMk/>
            <pc:sldMk cId="1943308927" sldId="285"/>
            <ac:spMk id="3" creationId="{FF91A2C2-2945-F285-97DC-C68831D8D1C2}"/>
          </ac:spMkLst>
        </pc:spChg>
        <pc:spChg chg="mod">
          <ac:chgData name="André Oliveira" userId="164df7931686ca8f" providerId="LiveId" clId="{6F8DF1E8-578C-47C3-8517-5AAFA6056561}" dt="2025-06-04T10:52:31.910" v="1457" actId="113"/>
          <ac:spMkLst>
            <pc:docMk/>
            <pc:sldMk cId="1943308927" sldId="285"/>
            <ac:spMk id="4" creationId="{26490BAA-E12B-58B2-A4A4-8F383AE2F020}"/>
          </ac:spMkLst>
        </pc:spChg>
        <pc:spChg chg="add mod">
          <ac:chgData name="André Oliveira" userId="164df7931686ca8f" providerId="LiveId" clId="{6F8DF1E8-578C-47C3-8517-5AAFA6056561}" dt="2025-06-04T11:28:57.091" v="1882"/>
          <ac:spMkLst>
            <pc:docMk/>
            <pc:sldMk cId="1943308927" sldId="285"/>
            <ac:spMk id="5" creationId="{8800624F-400C-F310-DB9B-C009D16A76F4}"/>
          </ac:spMkLst>
        </pc:spChg>
        <pc:spChg chg="mod">
          <ac:chgData name="André Oliveira" userId="164df7931686ca8f" providerId="LiveId" clId="{6F8DF1E8-578C-47C3-8517-5AAFA6056561}" dt="2025-06-04T10:53:16.510" v="1473" actId="1076"/>
          <ac:spMkLst>
            <pc:docMk/>
            <pc:sldMk cId="1943308927" sldId="285"/>
            <ac:spMk id="6" creationId="{A5542ACA-9741-C4F5-3259-9459DCAE6FF4}"/>
          </ac:spMkLst>
        </pc:spChg>
      </pc:sldChg>
      <pc:sldChg chg="addSp delSp modSp add mod">
        <pc:chgData name="André Oliveira" userId="164df7931686ca8f" providerId="LiveId" clId="{6F8DF1E8-578C-47C3-8517-5AAFA6056561}" dt="2025-06-04T11:28:58.116" v="1883"/>
        <pc:sldMkLst>
          <pc:docMk/>
          <pc:sldMk cId="182273126" sldId="286"/>
        </pc:sldMkLst>
        <pc:spChg chg="mod">
          <ac:chgData name="André Oliveira" userId="164df7931686ca8f" providerId="LiveId" clId="{6F8DF1E8-578C-47C3-8517-5AAFA6056561}" dt="2025-06-04T10:56:50.248" v="1527" actId="113"/>
          <ac:spMkLst>
            <pc:docMk/>
            <pc:sldMk cId="182273126" sldId="286"/>
            <ac:spMk id="3" creationId="{CF9349B4-7DFA-75C9-D0B8-ADD3FEA08F71}"/>
          </ac:spMkLst>
        </pc:spChg>
        <pc:spChg chg="mod">
          <ac:chgData name="André Oliveira" userId="164df7931686ca8f" providerId="LiveId" clId="{6F8DF1E8-578C-47C3-8517-5AAFA6056561}" dt="2025-06-04T10:53:47.966" v="1477" actId="2711"/>
          <ac:spMkLst>
            <pc:docMk/>
            <pc:sldMk cId="182273126" sldId="286"/>
            <ac:spMk id="4" creationId="{5430D22B-90EB-3BA7-DBFF-1D0D70FA4F63}"/>
          </ac:spMkLst>
        </pc:spChg>
        <pc:spChg chg="add mod">
          <ac:chgData name="André Oliveira" userId="164df7931686ca8f" providerId="LiveId" clId="{6F8DF1E8-578C-47C3-8517-5AAFA6056561}" dt="2025-06-04T10:55:17.008" v="1503" actId="20577"/>
          <ac:spMkLst>
            <pc:docMk/>
            <pc:sldMk cId="182273126" sldId="286"/>
            <ac:spMk id="5" creationId="{105FE254-F38D-1E31-69C4-B733B93B6A29}"/>
          </ac:spMkLst>
        </pc:spChg>
        <pc:spChg chg="del">
          <ac:chgData name="André Oliveira" userId="164df7931686ca8f" providerId="LiveId" clId="{6F8DF1E8-578C-47C3-8517-5AAFA6056561}" dt="2025-06-04T10:54:08.738" v="1481" actId="478"/>
          <ac:spMkLst>
            <pc:docMk/>
            <pc:sldMk cId="182273126" sldId="286"/>
            <ac:spMk id="6" creationId="{D5B0B5DC-C58C-126A-C5F7-8882A36D1DA9}"/>
          </ac:spMkLst>
        </pc:spChg>
        <pc:spChg chg="add mod">
          <ac:chgData name="André Oliveira" userId="164df7931686ca8f" providerId="LiveId" clId="{6F8DF1E8-578C-47C3-8517-5AAFA6056561}" dt="2025-06-04T10:54:05.908" v="1480"/>
          <ac:spMkLst>
            <pc:docMk/>
            <pc:sldMk cId="182273126" sldId="286"/>
            <ac:spMk id="7" creationId="{4881F325-E53C-DCE4-619B-5C3DF510F075}"/>
          </ac:spMkLst>
        </pc:spChg>
        <pc:spChg chg="add mod">
          <ac:chgData name="André Oliveira" userId="164df7931686ca8f" providerId="LiveId" clId="{6F8DF1E8-578C-47C3-8517-5AAFA6056561}" dt="2025-06-04T11:28:58.116" v="1883"/>
          <ac:spMkLst>
            <pc:docMk/>
            <pc:sldMk cId="182273126" sldId="286"/>
            <ac:spMk id="8" creationId="{27AA2BA5-1361-2FB7-C255-CF4F76A54499}"/>
          </ac:spMkLst>
        </pc:spChg>
      </pc:sldChg>
      <pc:sldChg chg="modSp add mod ord">
        <pc:chgData name="André Oliveira" userId="164df7931686ca8f" providerId="LiveId" clId="{6F8DF1E8-578C-47C3-8517-5AAFA6056561}" dt="2025-06-04T10:56:16.411" v="1519" actId="207"/>
        <pc:sldMkLst>
          <pc:docMk/>
          <pc:sldMk cId="1294937390" sldId="287"/>
        </pc:sldMkLst>
        <pc:spChg chg="mod">
          <ac:chgData name="André Oliveira" userId="164df7931686ca8f" providerId="LiveId" clId="{6F8DF1E8-578C-47C3-8517-5AAFA6056561}" dt="2025-06-04T10:56:16.411" v="1519" actId="207"/>
          <ac:spMkLst>
            <pc:docMk/>
            <pc:sldMk cId="1294937390" sldId="287"/>
            <ac:spMk id="4" creationId="{9B7A5D64-950B-ED87-3FDF-845994121F79}"/>
          </ac:spMkLst>
        </pc:spChg>
        <pc:spChg chg="mod">
          <ac:chgData name="André Oliveira" userId="164df7931686ca8f" providerId="LiveId" clId="{6F8DF1E8-578C-47C3-8517-5AAFA6056561}" dt="2025-06-04T10:55:35.016" v="1508" actId="20577"/>
          <ac:spMkLst>
            <pc:docMk/>
            <pc:sldMk cId="1294937390" sldId="287"/>
            <ac:spMk id="7" creationId="{FE77AC5F-292B-156F-6AEF-40F201037AC6}"/>
          </ac:spMkLst>
        </pc:spChg>
      </pc:sldChg>
      <pc:sldChg chg="addSp modSp add mod ord">
        <pc:chgData name="André Oliveira" userId="164df7931686ca8f" providerId="LiveId" clId="{6F8DF1E8-578C-47C3-8517-5AAFA6056561}" dt="2025-06-04T11:28:59.790" v="1884"/>
        <pc:sldMkLst>
          <pc:docMk/>
          <pc:sldMk cId="73729177" sldId="288"/>
        </pc:sldMkLst>
        <pc:spChg chg="mod">
          <ac:chgData name="André Oliveira" userId="164df7931686ca8f" providerId="LiveId" clId="{6F8DF1E8-578C-47C3-8517-5AAFA6056561}" dt="2025-06-04T10:57:10.920" v="1533" actId="404"/>
          <ac:spMkLst>
            <pc:docMk/>
            <pc:sldMk cId="73729177" sldId="288"/>
            <ac:spMk id="3" creationId="{D4D2BF1E-0C68-DFF9-D8BF-258EF15233D8}"/>
          </ac:spMkLst>
        </pc:spChg>
        <pc:spChg chg="mod">
          <ac:chgData name="André Oliveira" userId="164df7931686ca8f" providerId="LiveId" clId="{6F8DF1E8-578C-47C3-8517-5AAFA6056561}" dt="2025-06-04T10:59:21.334" v="1560" actId="113"/>
          <ac:spMkLst>
            <pc:docMk/>
            <pc:sldMk cId="73729177" sldId="288"/>
            <ac:spMk id="4" creationId="{C0F14EB7-E28D-DBC7-93CD-D7882FA7DD34}"/>
          </ac:spMkLst>
        </pc:spChg>
        <pc:spChg chg="mod">
          <ac:chgData name="André Oliveira" userId="164df7931686ca8f" providerId="LiveId" clId="{6F8DF1E8-578C-47C3-8517-5AAFA6056561}" dt="2025-06-04T10:59:15.623" v="1559" actId="20577"/>
          <ac:spMkLst>
            <pc:docMk/>
            <pc:sldMk cId="73729177" sldId="288"/>
            <ac:spMk id="5" creationId="{7E2D6A86-55C9-C685-BE1C-5F6D59458779}"/>
          </ac:spMkLst>
        </pc:spChg>
        <pc:spChg chg="add mod">
          <ac:chgData name="André Oliveira" userId="164df7931686ca8f" providerId="LiveId" clId="{6F8DF1E8-578C-47C3-8517-5AAFA6056561}" dt="2025-06-04T11:28:59.790" v="1884"/>
          <ac:spMkLst>
            <pc:docMk/>
            <pc:sldMk cId="73729177" sldId="288"/>
            <ac:spMk id="6" creationId="{4C1C27FB-D7BB-AC27-0DD3-8683DBF253F5}"/>
          </ac:spMkLst>
        </pc:spChg>
      </pc:sldChg>
      <pc:sldChg chg="addSp delSp modSp add mod">
        <pc:chgData name="André Oliveira" userId="164df7931686ca8f" providerId="LiveId" clId="{6F8DF1E8-578C-47C3-8517-5AAFA6056561}" dt="2025-06-04T11:29:01.197" v="1885"/>
        <pc:sldMkLst>
          <pc:docMk/>
          <pc:sldMk cId="4187928338" sldId="289"/>
        </pc:sldMkLst>
        <pc:spChg chg="del mod">
          <ac:chgData name="André Oliveira" userId="164df7931686ca8f" providerId="LiveId" clId="{6F8DF1E8-578C-47C3-8517-5AAFA6056561}" dt="2025-06-04T10:59:41.311" v="1563" actId="478"/>
          <ac:spMkLst>
            <pc:docMk/>
            <pc:sldMk cId="4187928338" sldId="289"/>
            <ac:spMk id="4" creationId="{B1FD09C9-CF03-FE9A-77DE-F8813109B820}"/>
          </ac:spMkLst>
        </pc:spChg>
        <pc:spChg chg="mod">
          <ac:chgData name="André Oliveira" userId="164df7931686ca8f" providerId="LiveId" clId="{6F8DF1E8-578C-47C3-8517-5AAFA6056561}" dt="2025-06-04T11:02:50.093" v="1604"/>
          <ac:spMkLst>
            <pc:docMk/>
            <pc:sldMk cId="4187928338" sldId="289"/>
            <ac:spMk id="5" creationId="{62A38267-C231-96AC-6043-AE435FA12515}"/>
          </ac:spMkLst>
        </pc:spChg>
        <pc:spChg chg="add mod">
          <ac:chgData name="André Oliveira" userId="164df7931686ca8f" providerId="LiveId" clId="{6F8DF1E8-578C-47C3-8517-5AAFA6056561}" dt="2025-06-04T11:29:01.197" v="1885"/>
          <ac:spMkLst>
            <pc:docMk/>
            <pc:sldMk cId="4187928338" sldId="289"/>
            <ac:spMk id="6" creationId="{290D32F0-5E65-AD5A-314E-C9E76520218E}"/>
          </ac:spMkLst>
        </pc:spChg>
      </pc:sldChg>
      <pc:sldChg chg="addSp delSp modSp add mod">
        <pc:chgData name="André Oliveira" userId="164df7931686ca8f" providerId="LiveId" clId="{6F8DF1E8-578C-47C3-8517-5AAFA6056561}" dt="2025-06-04T11:29:02.569" v="1886"/>
        <pc:sldMkLst>
          <pc:docMk/>
          <pc:sldMk cId="2842448544" sldId="290"/>
        </pc:sldMkLst>
        <pc:spChg chg="add del mod">
          <ac:chgData name="André Oliveira" userId="164df7931686ca8f" providerId="LiveId" clId="{6F8DF1E8-578C-47C3-8517-5AAFA6056561}" dt="2025-06-04T11:02:02.624" v="1591" actId="478"/>
          <ac:spMkLst>
            <pc:docMk/>
            <pc:sldMk cId="2842448544" sldId="290"/>
            <ac:spMk id="4" creationId="{079E3DA1-61DE-BE35-BB31-629590CD8949}"/>
          </ac:spMkLst>
        </pc:spChg>
        <pc:spChg chg="mod">
          <ac:chgData name="André Oliveira" userId="164df7931686ca8f" providerId="LiveId" clId="{6F8DF1E8-578C-47C3-8517-5AAFA6056561}" dt="2025-06-04T11:02:40.453" v="1603"/>
          <ac:spMkLst>
            <pc:docMk/>
            <pc:sldMk cId="2842448544" sldId="290"/>
            <ac:spMk id="5" creationId="{B1DB43F2-AA31-E54A-846E-734D0D21DF5A}"/>
          </ac:spMkLst>
        </pc:spChg>
        <pc:spChg chg="add mod">
          <ac:chgData name="André Oliveira" userId="164df7931686ca8f" providerId="LiveId" clId="{6F8DF1E8-578C-47C3-8517-5AAFA6056561}" dt="2025-06-04T11:29:02.569" v="1886"/>
          <ac:spMkLst>
            <pc:docMk/>
            <pc:sldMk cId="2842448544" sldId="290"/>
            <ac:spMk id="6" creationId="{20114654-4781-365F-F836-86519F5E698E}"/>
          </ac:spMkLst>
        </pc:spChg>
      </pc:sldChg>
      <pc:sldChg chg="addSp modSp add mod">
        <pc:chgData name="André Oliveira" userId="164df7931686ca8f" providerId="LiveId" clId="{6F8DF1E8-578C-47C3-8517-5AAFA6056561}" dt="2025-06-04T11:29:03.817" v="1887"/>
        <pc:sldMkLst>
          <pc:docMk/>
          <pc:sldMk cId="83570577" sldId="291"/>
        </pc:sldMkLst>
        <pc:spChg chg="add">
          <ac:chgData name="André Oliveira" userId="164df7931686ca8f" providerId="LiveId" clId="{6F8DF1E8-578C-47C3-8517-5AAFA6056561}" dt="2025-06-04T11:03:10.632" v="1606"/>
          <ac:spMkLst>
            <pc:docMk/>
            <pc:sldMk cId="83570577" sldId="291"/>
            <ac:spMk id="4" creationId="{4A34AB85-98C4-171C-54D7-57541B9D43AF}"/>
          </ac:spMkLst>
        </pc:spChg>
        <pc:spChg chg="mod">
          <ac:chgData name="André Oliveira" userId="164df7931686ca8f" providerId="LiveId" clId="{6F8DF1E8-578C-47C3-8517-5AAFA6056561}" dt="2025-06-04T11:04:52.574" v="1630" actId="2711"/>
          <ac:spMkLst>
            <pc:docMk/>
            <pc:sldMk cId="83570577" sldId="291"/>
            <ac:spMk id="5" creationId="{92F3C54E-FA47-59F8-3F92-3082ED946712}"/>
          </ac:spMkLst>
        </pc:spChg>
        <pc:spChg chg="add">
          <ac:chgData name="André Oliveira" userId="164df7931686ca8f" providerId="LiveId" clId="{6F8DF1E8-578C-47C3-8517-5AAFA6056561}" dt="2025-06-04T11:03:10.632" v="1606"/>
          <ac:spMkLst>
            <pc:docMk/>
            <pc:sldMk cId="83570577" sldId="291"/>
            <ac:spMk id="6" creationId="{A165D797-DEAD-AEB2-1B1A-9967042CAD5A}"/>
          </ac:spMkLst>
        </pc:spChg>
        <pc:spChg chg="add">
          <ac:chgData name="André Oliveira" userId="164df7931686ca8f" providerId="LiveId" clId="{6F8DF1E8-578C-47C3-8517-5AAFA6056561}" dt="2025-06-04T11:03:10.632" v="1606"/>
          <ac:spMkLst>
            <pc:docMk/>
            <pc:sldMk cId="83570577" sldId="291"/>
            <ac:spMk id="7" creationId="{9A817040-67AA-F833-29CF-C05D89BF7683}"/>
          </ac:spMkLst>
        </pc:spChg>
        <pc:spChg chg="add mod">
          <ac:chgData name="André Oliveira" userId="164df7931686ca8f" providerId="LiveId" clId="{6F8DF1E8-578C-47C3-8517-5AAFA6056561}" dt="2025-06-04T11:29:03.817" v="1887"/>
          <ac:spMkLst>
            <pc:docMk/>
            <pc:sldMk cId="83570577" sldId="291"/>
            <ac:spMk id="8" creationId="{C29BFF41-1056-27C6-0F35-5CAD90739EED}"/>
          </ac:spMkLst>
        </pc:spChg>
      </pc:sldChg>
      <pc:sldChg chg="addSp modSp add mod">
        <pc:chgData name="André Oliveira" userId="164df7931686ca8f" providerId="LiveId" clId="{6F8DF1E8-578C-47C3-8517-5AAFA6056561}" dt="2025-06-04T11:29:06.235" v="1888"/>
        <pc:sldMkLst>
          <pc:docMk/>
          <pc:sldMk cId="916090455" sldId="292"/>
        </pc:sldMkLst>
        <pc:spChg chg="mod">
          <ac:chgData name="André Oliveira" userId="164df7931686ca8f" providerId="LiveId" clId="{6F8DF1E8-578C-47C3-8517-5AAFA6056561}" dt="2025-06-04T11:06:40.552" v="1652" actId="1076"/>
          <ac:spMkLst>
            <pc:docMk/>
            <pc:sldMk cId="916090455" sldId="292"/>
            <ac:spMk id="3" creationId="{867287D7-AFC3-E0AE-601D-BC8CE6BD8126}"/>
          </ac:spMkLst>
        </pc:spChg>
        <pc:spChg chg="add mod">
          <ac:chgData name="André Oliveira" userId="164df7931686ca8f" providerId="LiveId" clId="{6F8DF1E8-578C-47C3-8517-5AAFA6056561}" dt="2025-06-04T11:29:06.235" v="1888"/>
          <ac:spMkLst>
            <pc:docMk/>
            <pc:sldMk cId="916090455" sldId="292"/>
            <ac:spMk id="4" creationId="{00EBBB2F-D5D0-383C-E942-3A84139D35DD}"/>
          </ac:spMkLst>
        </pc:spChg>
        <pc:spChg chg="mod">
          <ac:chgData name="André Oliveira" userId="164df7931686ca8f" providerId="LiveId" clId="{6F8DF1E8-578C-47C3-8517-5AAFA6056561}" dt="2025-06-04T11:08:07.541" v="1664" actId="1076"/>
          <ac:spMkLst>
            <pc:docMk/>
            <pc:sldMk cId="916090455" sldId="292"/>
            <ac:spMk id="5" creationId="{E2830D8A-217C-5685-FCB3-6C927FBB963A}"/>
          </ac:spMkLst>
        </pc:spChg>
      </pc:sldChg>
      <pc:sldChg chg="modSp add mod ord">
        <pc:chgData name="André Oliveira" userId="164df7931686ca8f" providerId="LiveId" clId="{6F8DF1E8-578C-47C3-8517-5AAFA6056561}" dt="2025-06-04T11:06:16.637" v="1648" actId="1076"/>
        <pc:sldMkLst>
          <pc:docMk/>
          <pc:sldMk cId="2314197011" sldId="293"/>
        </pc:sldMkLst>
        <pc:spChg chg="mod">
          <ac:chgData name="André Oliveira" userId="164df7931686ca8f" providerId="LiveId" clId="{6F8DF1E8-578C-47C3-8517-5AAFA6056561}" dt="2025-06-04T11:06:16.637" v="1648" actId="1076"/>
          <ac:spMkLst>
            <pc:docMk/>
            <pc:sldMk cId="2314197011" sldId="293"/>
            <ac:spMk id="4" creationId="{56B65570-CA3C-09A7-4881-9397285E6FB1}"/>
          </ac:spMkLst>
        </pc:spChg>
        <pc:spChg chg="mod">
          <ac:chgData name="André Oliveira" userId="164df7931686ca8f" providerId="LiveId" clId="{6F8DF1E8-578C-47C3-8517-5AAFA6056561}" dt="2025-06-04T11:05:24.580" v="1637" actId="20577"/>
          <ac:spMkLst>
            <pc:docMk/>
            <pc:sldMk cId="2314197011" sldId="293"/>
            <ac:spMk id="7" creationId="{DFF3B1C5-E677-212B-17BD-8935C362AA18}"/>
          </ac:spMkLst>
        </pc:spChg>
      </pc:sldChg>
      <pc:sldChg chg="addSp modSp add mod">
        <pc:chgData name="André Oliveira" userId="164df7931686ca8f" providerId="LiveId" clId="{6F8DF1E8-578C-47C3-8517-5AAFA6056561}" dt="2025-06-04T11:29:07.701" v="1889"/>
        <pc:sldMkLst>
          <pc:docMk/>
          <pc:sldMk cId="897371533" sldId="294"/>
        </pc:sldMkLst>
        <pc:spChg chg="add">
          <ac:chgData name="André Oliveira" userId="164df7931686ca8f" providerId="LiveId" clId="{6F8DF1E8-578C-47C3-8517-5AAFA6056561}" dt="2025-06-04T11:08:33.639" v="1670"/>
          <ac:spMkLst>
            <pc:docMk/>
            <pc:sldMk cId="897371533" sldId="294"/>
            <ac:spMk id="4" creationId="{23E5F30E-EAF4-2D2C-4DE8-10F612A02D99}"/>
          </ac:spMkLst>
        </pc:spChg>
        <pc:spChg chg="mod">
          <ac:chgData name="André Oliveira" userId="164df7931686ca8f" providerId="LiveId" clId="{6F8DF1E8-578C-47C3-8517-5AAFA6056561}" dt="2025-06-04T11:09:56.425" v="1691" actId="1076"/>
          <ac:spMkLst>
            <pc:docMk/>
            <pc:sldMk cId="897371533" sldId="294"/>
            <ac:spMk id="5" creationId="{AF0EB040-5356-9F32-96FB-DD5A455A4B67}"/>
          </ac:spMkLst>
        </pc:spChg>
        <pc:spChg chg="add">
          <ac:chgData name="André Oliveira" userId="164df7931686ca8f" providerId="LiveId" clId="{6F8DF1E8-578C-47C3-8517-5AAFA6056561}" dt="2025-06-04T11:08:42.114" v="1671"/>
          <ac:spMkLst>
            <pc:docMk/>
            <pc:sldMk cId="897371533" sldId="294"/>
            <ac:spMk id="6" creationId="{3F658AC8-FEFD-C59A-8848-E75FC66B4C6A}"/>
          </ac:spMkLst>
        </pc:spChg>
        <pc:spChg chg="add">
          <ac:chgData name="André Oliveira" userId="164df7931686ca8f" providerId="LiveId" clId="{6F8DF1E8-578C-47C3-8517-5AAFA6056561}" dt="2025-06-04T11:08:47.010" v="1673"/>
          <ac:spMkLst>
            <pc:docMk/>
            <pc:sldMk cId="897371533" sldId="294"/>
            <ac:spMk id="7" creationId="{66D61877-2704-C8F7-2459-4E98764CE4DD}"/>
          </ac:spMkLst>
        </pc:spChg>
        <pc:spChg chg="add mod">
          <ac:chgData name="André Oliveira" userId="164df7931686ca8f" providerId="LiveId" clId="{6F8DF1E8-578C-47C3-8517-5AAFA6056561}" dt="2025-06-04T11:29:07.701" v="1889"/>
          <ac:spMkLst>
            <pc:docMk/>
            <pc:sldMk cId="897371533" sldId="294"/>
            <ac:spMk id="8" creationId="{DD98FB8A-4E7A-53A3-9041-FDEC249E4890}"/>
          </ac:spMkLst>
        </pc:spChg>
      </pc:sldChg>
      <pc:sldChg chg="addSp modSp add mod">
        <pc:chgData name="André Oliveira" userId="164df7931686ca8f" providerId="LiveId" clId="{6F8DF1E8-578C-47C3-8517-5AAFA6056561}" dt="2025-06-04T11:29:09.538" v="1890"/>
        <pc:sldMkLst>
          <pc:docMk/>
          <pc:sldMk cId="3245618041" sldId="295"/>
        </pc:sldMkLst>
        <pc:spChg chg="add">
          <ac:chgData name="André Oliveira" userId="164df7931686ca8f" providerId="LiveId" clId="{6F8DF1E8-578C-47C3-8517-5AAFA6056561}" dt="2025-06-04T11:10:23.708" v="1696"/>
          <ac:spMkLst>
            <pc:docMk/>
            <pc:sldMk cId="3245618041" sldId="295"/>
            <ac:spMk id="4" creationId="{4C0966AB-FF95-4F90-77BF-7E7979BEB342}"/>
          </ac:spMkLst>
        </pc:spChg>
        <pc:spChg chg="mod">
          <ac:chgData name="André Oliveira" userId="164df7931686ca8f" providerId="LiveId" clId="{6F8DF1E8-578C-47C3-8517-5AAFA6056561}" dt="2025-06-04T11:12:15.203" v="1713" actId="2711"/>
          <ac:spMkLst>
            <pc:docMk/>
            <pc:sldMk cId="3245618041" sldId="295"/>
            <ac:spMk id="5" creationId="{B0F10BEB-9A9B-38B0-C063-E447868C3BFD}"/>
          </ac:spMkLst>
        </pc:spChg>
        <pc:spChg chg="add mod">
          <ac:chgData name="André Oliveira" userId="164df7931686ca8f" providerId="LiveId" clId="{6F8DF1E8-578C-47C3-8517-5AAFA6056561}" dt="2025-06-04T11:29:09.538" v="1890"/>
          <ac:spMkLst>
            <pc:docMk/>
            <pc:sldMk cId="3245618041" sldId="295"/>
            <ac:spMk id="6" creationId="{C35FF927-DC3F-247C-AAEE-BE3BCF2F3096}"/>
          </ac:spMkLst>
        </pc:spChg>
      </pc:sldChg>
      <pc:sldChg chg="addSp modSp add mod">
        <pc:chgData name="André Oliveira" userId="164df7931686ca8f" providerId="LiveId" clId="{6F8DF1E8-578C-47C3-8517-5AAFA6056561}" dt="2025-06-04T11:25:19.891" v="1844" actId="20577"/>
        <pc:sldMkLst>
          <pc:docMk/>
          <pc:sldMk cId="3096856690" sldId="296"/>
        </pc:sldMkLst>
        <pc:spChg chg="add mod">
          <ac:chgData name="André Oliveira" userId="164df7931686ca8f" providerId="LiveId" clId="{6F8DF1E8-578C-47C3-8517-5AAFA6056561}" dt="2025-06-04T11:25:19.891" v="1844" actId="20577"/>
          <ac:spMkLst>
            <pc:docMk/>
            <pc:sldMk cId="3096856690" sldId="296"/>
            <ac:spMk id="2" creationId="{4C140896-B670-F532-994E-FAA611868438}"/>
          </ac:spMkLst>
        </pc:spChg>
      </pc:sldChg>
      <pc:sldChg chg="add">
        <pc:chgData name="André Oliveira" userId="164df7931686ca8f" providerId="LiveId" clId="{6F8DF1E8-578C-47C3-8517-5AAFA6056561}" dt="2025-06-04T11:29:20.248" v="1891" actId="2890"/>
        <pc:sldMkLst>
          <pc:docMk/>
          <pc:sldMk cId="3566696400" sldId="29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A04146-F511-4326-8ED8-D34F0ED7EF61}" type="datetimeFigureOut">
              <a:rPr lang="en-IE" smtClean="0"/>
              <a:t>04/06/2025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972802-3CAE-4527-B979-7301962E18C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13577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972802-3CAE-4527-B979-7301962E18C5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63390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972802-3CAE-4527-B979-7301962E18C5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74122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3E3757-7701-97CC-5189-F675FEBCFA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76F54D-DB46-43EE-81BB-40B0B26C78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A40DF2-FED3-B4A1-8DD0-7B3BB91820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AE071-3C12-3370-F06B-6E0E2F4F98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972802-3CAE-4527-B979-7301962E18C5}" type="slidenum">
              <a:rPr lang="en-IE" smtClean="0"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53149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8F3B3F-824C-0B60-0E5E-59FA2FC89F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D28C7C-5DC5-BBF9-FACA-2034CEF660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E660BF-44DB-C02F-5A0D-EB34DE9058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4208C6-4C3B-DEF0-BD72-38117F8144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972802-3CAE-4527-B979-7301962E18C5}" type="slidenum">
              <a:rPr lang="en-IE" smtClean="0"/>
              <a:t>14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36236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B28DCC-ED98-337B-892B-500E4BEBFA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26FA27-5839-A73A-ED58-92C508809C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4DFC21-AC6F-B9C0-F963-BFD7593231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A7339F-8160-2005-C398-584C72BEAA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972802-3CAE-4527-B979-7301962E18C5}" type="slidenum">
              <a:rPr lang="en-IE" smtClean="0"/>
              <a:t>19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69575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20BF41-0D5C-55DF-FAEE-F8316FB138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1336A3-1550-6A40-CDF4-4E590CE62B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D1D06F-6797-22B7-ACB0-1C08E7BACA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1D91E7-0CAA-81C5-1BCB-593A083904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972802-3CAE-4527-B979-7301962E18C5}" type="slidenum">
              <a:rPr lang="en-IE" smtClean="0"/>
              <a:t>25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29074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473E9C-F7BC-4E76-6B63-ADC6A714E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3125F1-0326-97FA-DC1D-4B563EBE83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614874-39AF-89F5-8A8D-4C829BA32F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9C8024-A979-D985-ABE0-BD500C5844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972802-3CAE-4527-B979-7301962E18C5}" type="slidenum">
              <a:rPr lang="en-IE" smtClean="0"/>
              <a:t>31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143579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1C9A7E-6E6F-56EE-F36D-0C62309E35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247A6A-6F2D-8D19-A572-8A0900582E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D51941-3F4C-5C4D-189F-756009E7BB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FCB2AB-F890-5243-71DD-E0208FB5BB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972802-3CAE-4527-B979-7301962E18C5}" type="slidenum">
              <a:rPr lang="en-IE" smtClean="0"/>
              <a:t>36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7016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31642-9DE1-4BBA-93D0-D4D58770B3E2}" type="datetimeFigureOut">
              <a:rPr lang="en-IE" smtClean="0"/>
              <a:t>04/06/2025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53324-CBE3-4F98-9427-791058B418D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03791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31642-9DE1-4BBA-93D0-D4D58770B3E2}" type="datetimeFigureOut">
              <a:rPr lang="en-IE" smtClean="0"/>
              <a:t>04/06/2025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53324-CBE3-4F98-9427-791058B418D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62372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31642-9DE1-4BBA-93D0-D4D58770B3E2}" type="datetimeFigureOut">
              <a:rPr lang="en-IE" smtClean="0"/>
              <a:t>04/06/2025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53324-CBE3-4F98-9427-791058B418D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99250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31642-9DE1-4BBA-93D0-D4D58770B3E2}" type="datetimeFigureOut">
              <a:rPr lang="en-IE" smtClean="0"/>
              <a:t>04/06/2025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53324-CBE3-4F98-9427-791058B418D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23114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31642-9DE1-4BBA-93D0-D4D58770B3E2}" type="datetimeFigureOut">
              <a:rPr lang="en-IE" smtClean="0"/>
              <a:t>04/06/2025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53324-CBE3-4F98-9427-791058B418D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75632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31642-9DE1-4BBA-93D0-D4D58770B3E2}" type="datetimeFigureOut">
              <a:rPr lang="en-IE" smtClean="0"/>
              <a:t>04/06/2025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53324-CBE3-4F98-9427-791058B418D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21085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31642-9DE1-4BBA-93D0-D4D58770B3E2}" type="datetimeFigureOut">
              <a:rPr lang="en-IE" smtClean="0"/>
              <a:t>04/06/2025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53324-CBE3-4F98-9427-791058B418D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57365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31642-9DE1-4BBA-93D0-D4D58770B3E2}" type="datetimeFigureOut">
              <a:rPr lang="en-IE" smtClean="0"/>
              <a:t>04/06/2025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53324-CBE3-4F98-9427-791058B418D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78846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31642-9DE1-4BBA-93D0-D4D58770B3E2}" type="datetimeFigureOut">
              <a:rPr lang="en-IE" smtClean="0"/>
              <a:t>04/06/2025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53324-CBE3-4F98-9427-791058B418D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53589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31642-9DE1-4BBA-93D0-D4D58770B3E2}" type="datetimeFigureOut">
              <a:rPr lang="en-IE" smtClean="0"/>
              <a:t>04/06/2025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53324-CBE3-4F98-9427-791058B418D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8035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31642-9DE1-4BBA-93D0-D4D58770B3E2}" type="datetimeFigureOut">
              <a:rPr lang="en-IE" smtClean="0"/>
              <a:t>04/06/2025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53324-CBE3-4F98-9427-791058B418D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32550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F31642-9DE1-4BBA-93D0-D4D58770B3E2}" type="datetimeFigureOut">
              <a:rPr lang="en-IE" smtClean="0"/>
              <a:t>04/06/2025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A53324-CBE3-4F98-9427-791058B418D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0444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3" Type="http://schemas.openxmlformats.org/officeDocument/2006/relationships/slide" Target="slide10.xml"/><Relationship Id="rId7" Type="http://schemas.openxmlformats.org/officeDocument/2006/relationships/slide" Target="slide31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5.xml"/><Relationship Id="rId5" Type="http://schemas.openxmlformats.org/officeDocument/2006/relationships/slide" Target="slide19.xml"/><Relationship Id="rId4" Type="http://schemas.openxmlformats.org/officeDocument/2006/relationships/slide" Target="slide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rown box with a dog in it&#10;&#10;AI-generated content may be incorrect.">
            <a:extLst>
              <a:ext uri="{FF2B5EF4-FFF2-40B4-BE49-F238E27FC236}">
                <a16:creationId xmlns:a16="http://schemas.microsoft.com/office/drawing/2014/main" id="{BA2A75D1-4F5F-FEC2-326F-A12F946536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01199" cy="12801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4A294E-E195-088E-4A46-C3641B1D11B7}"/>
              </a:ext>
            </a:extLst>
          </p:cNvPr>
          <p:cNvSpPr txBox="1"/>
          <p:nvPr/>
        </p:nvSpPr>
        <p:spPr>
          <a:xfrm>
            <a:off x="2729753" y="11958918"/>
            <a:ext cx="41416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noProof="0" dirty="0">
                <a:solidFill>
                  <a:schemeClr val="bg1"/>
                </a:solidFill>
              </a:rPr>
              <a:t>ANDRE OLIVEIRA</a:t>
            </a:r>
          </a:p>
        </p:txBody>
      </p:sp>
    </p:spTree>
    <p:extLst>
      <p:ext uri="{BB962C8B-B14F-4D97-AF65-F5344CB8AC3E}">
        <p14:creationId xmlns:p14="http://schemas.microsoft.com/office/powerpoint/2010/main" val="1138220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A87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B59197-5A5B-B729-CC3C-C9C5DE93E4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1960C8-23B6-8DA1-D30D-4834ABB14346}"/>
              </a:ext>
            </a:extLst>
          </p:cNvPr>
          <p:cNvSpPr txBox="1"/>
          <p:nvPr/>
        </p:nvSpPr>
        <p:spPr>
          <a:xfrm>
            <a:off x="539492" y="8093695"/>
            <a:ext cx="8887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6000" dirty="0">
                <a:solidFill>
                  <a:srgbClr val="FFFFFF"/>
                </a:solidFill>
                <a:effectLst/>
                <a:latin typeface="Impact" panose="020B0806030902050204" pitchFamily="34" charset="0"/>
              </a:rPr>
              <a:t>O Dia </a:t>
            </a:r>
            <a:r>
              <a:rPr lang="en-IE" sz="6000" dirty="0" err="1">
                <a:solidFill>
                  <a:srgbClr val="FFFFFF"/>
                </a:solidFill>
                <a:effectLst/>
                <a:latin typeface="Impact" panose="020B0806030902050204" pitchFamily="34" charset="0"/>
              </a:rPr>
              <a:t>em</a:t>
            </a:r>
            <a:r>
              <a:rPr lang="en-IE" sz="6000" dirty="0">
                <a:solidFill>
                  <a:srgbClr val="FFFFFF"/>
                </a:solidFill>
                <a:effectLst/>
                <a:latin typeface="Impact" panose="020B0806030902050204" pitchFamily="34" charset="0"/>
              </a:rPr>
              <a:t> Que </a:t>
            </a:r>
            <a:r>
              <a:rPr lang="en-IE" sz="6000" dirty="0" err="1">
                <a:solidFill>
                  <a:srgbClr val="FFFFFF"/>
                </a:solidFill>
                <a:effectLst/>
                <a:latin typeface="Impact" panose="020B0806030902050204" pitchFamily="34" charset="0"/>
              </a:rPr>
              <a:t>Quase</a:t>
            </a:r>
            <a:r>
              <a:rPr lang="en-IE" sz="6000" dirty="0">
                <a:solidFill>
                  <a:srgbClr val="FFFFFF"/>
                </a:solidFill>
                <a:effectLst/>
                <a:latin typeface="Impact" panose="020B0806030902050204" pitchFamily="34" charset="0"/>
              </a:rPr>
              <a:t> o Perdi</a:t>
            </a:r>
            <a:endParaRPr lang="pt-BR" sz="6000" noProof="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DD9DAB-77D1-9663-A0C6-141BF4A98EE0}"/>
              </a:ext>
            </a:extLst>
          </p:cNvPr>
          <p:cNvSpPr txBox="1"/>
          <p:nvPr/>
        </p:nvSpPr>
        <p:spPr>
          <a:xfrm>
            <a:off x="1965721" y="1551430"/>
            <a:ext cx="5669755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7800" b="1" dirty="0">
                <a:ln>
                  <a:solidFill>
                    <a:schemeClr val="bg1"/>
                  </a:solidFill>
                </a:ln>
                <a:noFill/>
                <a:effectLst>
                  <a:reflection blurRad="6350" stA="60000" endA="900" endPos="60000" dist="29997" dir="5400000" sy="-100000" algn="bl" rotWithShape="0"/>
                </a:effectLst>
                <a:latin typeface="Impact" panose="020B0806030902050204" pitchFamily="34" charset="0"/>
              </a:rPr>
              <a:t>03</a:t>
            </a:r>
            <a:endParaRPr lang="en-IE" sz="40000" b="1" dirty="0">
              <a:ln>
                <a:solidFill>
                  <a:schemeClr val="bg1"/>
                </a:solidFill>
              </a:ln>
              <a:noFill/>
              <a:effectLst>
                <a:reflection blurRad="6350" stA="60000" endA="900" endPos="60000" dist="29997" dir="5400000" sy="-100000" algn="bl" rotWithShape="0"/>
              </a:effectLst>
              <a:latin typeface="Impact" panose="020B080603090205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1913FF-6D0C-EA47-E62C-4E0E4DDEFDBB}"/>
              </a:ext>
            </a:extLst>
          </p:cNvPr>
          <p:cNvSpPr/>
          <p:nvPr/>
        </p:nvSpPr>
        <p:spPr>
          <a:xfrm>
            <a:off x="1965719" y="9245844"/>
            <a:ext cx="5669755" cy="131238"/>
          </a:xfrm>
          <a:prstGeom prst="rect">
            <a:avLst/>
          </a:prstGeom>
          <a:gradFill>
            <a:gsLst>
              <a:gs pos="0">
                <a:srgbClr val="CDA879">
                  <a:lumMod val="99000"/>
                </a:srgbClr>
              </a:gs>
              <a:gs pos="74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60000"/>
                  <a:lumOff val="40000"/>
                </a:schemeClr>
              </a:gs>
              <a:gs pos="100000">
                <a:srgbClr val="CC660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41947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A879">
            <a:alpha val="50000"/>
          </a:srgb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7173D8-A276-7750-D553-02E0361EC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8921C41-9C76-6791-2EAF-991DB47A6906}"/>
              </a:ext>
            </a:extLst>
          </p:cNvPr>
          <p:cNvSpPr/>
          <p:nvPr/>
        </p:nvSpPr>
        <p:spPr>
          <a:xfrm rot="5400000">
            <a:off x="565581" y="637299"/>
            <a:ext cx="1398494" cy="123896"/>
          </a:xfrm>
          <a:prstGeom prst="rect">
            <a:avLst/>
          </a:prstGeom>
          <a:gradFill>
            <a:gsLst>
              <a:gs pos="0">
                <a:srgbClr val="CDA879">
                  <a:lumMod val="99000"/>
                </a:srgbClr>
              </a:gs>
              <a:gs pos="74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60000"/>
                  <a:lumOff val="40000"/>
                </a:schemeClr>
              </a:gs>
              <a:gs pos="100000">
                <a:srgbClr val="CC660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90C45B-1D8F-2AA0-7CED-191B11BB0F60}"/>
              </a:ext>
            </a:extLst>
          </p:cNvPr>
          <p:cNvSpPr txBox="1"/>
          <p:nvPr/>
        </p:nvSpPr>
        <p:spPr>
          <a:xfrm>
            <a:off x="1326776" y="699247"/>
            <a:ext cx="58432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4000" dirty="0">
                <a:latin typeface="Impact" panose="020B0806030902050204" pitchFamily="34" charset="0"/>
              </a:rPr>
              <a:t>O Dia </a:t>
            </a:r>
            <a:r>
              <a:rPr lang="en-IE" sz="4000" dirty="0" err="1">
                <a:latin typeface="Impact" panose="020B0806030902050204" pitchFamily="34" charset="0"/>
              </a:rPr>
              <a:t>em</a:t>
            </a:r>
            <a:r>
              <a:rPr lang="en-IE" sz="4000" dirty="0">
                <a:latin typeface="Impact" panose="020B0806030902050204" pitchFamily="34" charset="0"/>
              </a:rPr>
              <a:t> Que </a:t>
            </a:r>
            <a:r>
              <a:rPr lang="en-IE" sz="4000" dirty="0" err="1">
                <a:latin typeface="Impact" panose="020B0806030902050204" pitchFamily="34" charset="0"/>
              </a:rPr>
              <a:t>Quase</a:t>
            </a:r>
            <a:r>
              <a:rPr lang="en-IE" sz="4000" dirty="0">
                <a:latin typeface="Impact" panose="020B0806030902050204" pitchFamily="34" charset="0"/>
              </a:rPr>
              <a:t> o Perdi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2F3DFC-DD7D-179D-2469-ED572F52FC09}"/>
              </a:ext>
            </a:extLst>
          </p:cNvPr>
          <p:cNvSpPr txBox="1"/>
          <p:nvPr/>
        </p:nvSpPr>
        <p:spPr>
          <a:xfrm>
            <a:off x="1202880" y="2097741"/>
            <a:ext cx="7650843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Você nunca esquece o som do desespero de quem não sabe falar, mas implora por ajuda.</a:t>
            </a:r>
          </a:p>
          <a:p>
            <a:endParaRPr lang="pt-BR" sz="3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Era uma manhã comum.</a:t>
            </a: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Despejei a ração na tigela como sempre. Ele veio correndo, abanando o rabo, feliz, como quem confia em você com a vida. E ele confiava.</a:t>
            </a:r>
          </a:p>
          <a:p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O que eu dei naquele dia foi a última tigela de ração que ele comeria.</a:t>
            </a:r>
          </a:p>
          <a:p>
            <a:endParaRPr lang="pt-BR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Cerca de 20 minutos depois, ele começou a se arrastar. Literalmente.</a:t>
            </a:r>
          </a:p>
          <a:p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Tentava andar, mas as patas falhavam. A respiração estava rápida, entrecortada, e o olhar… o olhar era de medo. Um medo que eu nunca tinha visto nele.</a:t>
            </a:r>
          </a:p>
          <a:p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Entrei em pânico.</a:t>
            </a:r>
          </a:p>
          <a:p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Peg	uei o carro, o enrolei numa toalha e corri pro hospital veterinário.</a:t>
            </a:r>
            <a:endParaRPr lang="en-IE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5364AC-BCC6-7BAE-89F2-4EECE4FC4C6B}"/>
              </a:ext>
            </a:extLst>
          </p:cNvPr>
          <p:cNvSpPr txBox="1"/>
          <p:nvPr/>
        </p:nvSpPr>
        <p:spPr>
          <a:xfrm>
            <a:off x="3958061" y="12157217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 action="ppaction://hlinksldjump"/>
              </a:rPr>
              <a:t>🏠</a:t>
            </a:r>
            <a:r>
              <a:rPr lang="en-IE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IE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 action="ppaction://hlinksldjump"/>
              </a:rPr>
              <a:t>⬅️</a:t>
            </a:r>
            <a:endParaRPr lang="en-IE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191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A879">
            <a:alpha val="50000"/>
          </a:srgb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A6E66E-4486-8DC9-E5C2-B9073A28F8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21C1313-9274-A09E-7CB4-7615D7A552F7}"/>
              </a:ext>
            </a:extLst>
          </p:cNvPr>
          <p:cNvSpPr/>
          <p:nvPr/>
        </p:nvSpPr>
        <p:spPr>
          <a:xfrm rot="5400000">
            <a:off x="565581" y="637299"/>
            <a:ext cx="1398494" cy="123896"/>
          </a:xfrm>
          <a:prstGeom prst="rect">
            <a:avLst/>
          </a:prstGeom>
          <a:gradFill>
            <a:gsLst>
              <a:gs pos="0">
                <a:srgbClr val="CDA879">
                  <a:lumMod val="99000"/>
                </a:srgbClr>
              </a:gs>
              <a:gs pos="74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60000"/>
                  <a:lumOff val="40000"/>
                </a:schemeClr>
              </a:gs>
              <a:gs pos="100000">
                <a:srgbClr val="CC660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C38439-95F4-47B3-E364-F5285EFB6FF0}"/>
              </a:ext>
            </a:extLst>
          </p:cNvPr>
          <p:cNvSpPr txBox="1"/>
          <p:nvPr/>
        </p:nvSpPr>
        <p:spPr>
          <a:xfrm>
            <a:off x="1326776" y="699247"/>
            <a:ext cx="58432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4000" dirty="0">
                <a:latin typeface="Impact" panose="020B0806030902050204" pitchFamily="34" charset="0"/>
              </a:rPr>
              <a:t>O Dia </a:t>
            </a:r>
            <a:r>
              <a:rPr lang="en-IE" sz="4000" dirty="0" err="1">
                <a:latin typeface="Impact" panose="020B0806030902050204" pitchFamily="34" charset="0"/>
              </a:rPr>
              <a:t>em</a:t>
            </a:r>
            <a:r>
              <a:rPr lang="en-IE" sz="4000" dirty="0">
                <a:latin typeface="Impact" panose="020B0806030902050204" pitchFamily="34" charset="0"/>
              </a:rPr>
              <a:t> Que </a:t>
            </a:r>
            <a:r>
              <a:rPr lang="en-IE" sz="4000" dirty="0" err="1">
                <a:latin typeface="Impact" panose="020B0806030902050204" pitchFamily="34" charset="0"/>
              </a:rPr>
              <a:t>Quase</a:t>
            </a:r>
            <a:r>
              <a:rPr lang="en-IE" sz="4000" dirty="0">
                <a:latin typeface="Impact" panose="020B0806030902050204" pitchFamily="34" charset="0"/>
              </a:rPr>
              <a:t> o Perdi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8509E7-C1B2-04A4-B5B3-A5E685782E1F}"/>
              </a:ext>
            </a:extLst>
          </p:cNvPr>
          <p:cNvSpPr txBox="1"/>
          <p:nvPr/>
        </p:nvSpPr>
        <p:spPr>
          <a:xfrm>
            <a:off x="1202880" y="1658829"/>
            <a:ext cx="7650843" cy="10679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 diagnóstico foi um tapa na cara</a:t>
            </a:r>
          </a:p>
          <a:p>
            <a:endParaRPr lang="pt-BR" sz="3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Intoxicação alimentar aguda.</a:t>
            </a:r>
          </a:p>
          <a:p>
            <a:endParaRPr lang="pt-BR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fígado dele estava entrando em colapso.</a:t>
            </a:r>
          </a:p>
          <a:p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“Você mudou algo na alimentação dele recentemente?”, o veterinário perguntou.</a:t>
            </a:r>
          </a:p>
          <a:p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Respondi que não. Que ele comia a mesma ração de sempre.</a:t>
            </a:r>
          </a:p>
          <a:p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 foi aí que veio a frase que me destruiu:</a:t>
            </a:r>
          </a:p>
          <a:p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“Essa ração está na lista de suspeitas de contaminação. Já tivemos outros casos.”</a:t>
            </a:r>
          </a:p>
          <a:p>
            <a:endParaRPr lang="pt-BR" sz="2400" b="1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Outros casos. 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Outros cães. Outras famílias. Outros donos como eu — que acreditaram que estavam fazendo o certo.</a:t>
            </a:r>
          </a:p>
          <a:p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Ele ficou internado.</a:t>
            </a:r>
          </a:p>
          <a:p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Foram três dias de UTI, com soro, remédios, exames e orações.Eu mal comia. Mal dormia. Chorava escondido. Me culpava o tempo todo.</a:t>
            </a:r>
          </a:p>
          <a:p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Era como ver um filho à beira da morte por algo que você deu.</a:t>
            </a:r>
            <a:endParaRPr lang="en-IE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0C8D5C-C518-7A5A-AFC8-9982A7551DAC}"/>
              </a:ext>
            </a:extLst>
          </p:cNvPr>
          <p:cNvSpPr txBox="1"/>
          <p:nvPr/>
        </p:nvSpPr>
        <p:spPr>
          <a:xfrm>
            <a:off x="3958061" y="12157217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 action="ppaction://hlinksldjump"/>
              </a:rPr>
              <a:t>🏠</a:t>
            </a:r>
            <a:r>
              <a:rPr lang="en-IE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IE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 action="ppaction://hlinksldjump"/>
              </a:rPr>
              <a:t>⬅️</a:t>
            </a:r>
            <a:endParaRPr lang="en-IE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132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A879">
            <a:alpha val="50000"/>
          </a:srgb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679D26-2E88-270E-EB88-A1BE61B5D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640F9D-E8B4-797E-F1FE-D0653A1CC4B4}"/>
              </a:ext>
            </a:extLst>
          </p:cNvPr>
          <p:cNvSpPr/>
          <p:nvPr/>
        </p:nvSpPr>
        <p:spPr>
          <a:xfrm rot="5400000">
            <a:off x="565581" y="637299"/>
            <a:ext cx="1398494" cy="123896"/>
          </a:xfrm>
          <a:prstGeom prst="rect">
            <a:avLst/>
          </a:prstGeom>
          <a:gradFill>
            <a:gsLst>
              <a:gs pos="0">
                <a:srgbClr val="CDA879">
                  <a:lumMod val="99000"/>
                </a:srgbClr>
              </a:gs>
              <a:gs pos="74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60000"/>
                  <a:lumOff val="40000"/>
                </a:schemeClr>
              </a:gs>
              <a:gs pos="100000">
                <a:srgbClr val="CC660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DEF536-DB8E-530E-8C30-790D3CDAAA67}"/>
              </a:ext>
            </a:extLst>
          </p:cNvPr>
          <p:cNvSpPr txBox="1"/>
          <p:nvPr/>
        </p:nvSpPr>
        <p:spPr>
          <a:xfrm>
            <a:off x="1326776" y="699247"/>
            <a:ext cx="58432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4000" dirty="0">
                <a:latin typeface="Impact" panose="020B0806030902050204" pitchFamily="34" charset="0"/>
              </a:rPr>
              <a:t>O Dia </a:t>
            </a:r>
            <a:r>
              <a:rPr lang="en-IE" sz="4000" dirty="0" err="1">
                <a:latin typeface="Impact" panose="020B0806030902050204" pitchFamily="34" charset="0"/>
              </a:rPr>
              <a:t>em</a:t>
            </a:r>
            <a:r>
              <a:rPr lang="en-IE" sz="4000" dirty="0">
                <a:latin typeface="Impact" panose="020B0806030902050204" pitchFamily="34" charset="0"/>
              </a:rPr>
              <a:t> Que </a:t>
            </a:r>
            <a:r>
              <a:rPr lang="en-IE" sz="4000" dirty="0" err="1">
                <a:latin typeface="Impact" panose="020B0806030902050204" pitchFamily="34" charset="0"/>
              </a:rPr>
              <a:t>Quase</a:t>
            </a:r>
            <a:r>
              <a:rPr lang="en-IE" sz="4000" dirty="0">
                <a:latin typeface="Impact" panose="020B0806030902050204" pitchFamily="34" charset="0"/>
              </a:rPr>
              <a:t> o Perdi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82A0EE-908B-DD1E-A28F-21B2A2F16A1B}"/>
              </a:ext>
            </a:extLst>
          </p:cNvPr>
          <p:cNvSpPr txBox="1"/>
          <p:nvPr/>
        </p:nvSpPr>
        <p:spPr>
          <a:xfrm>
            <a:off x="1202880" y="2097741"/>
            <a:ext cx="7650843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Eu quase o perdi</a:t>
            </a:r>
          </a:p>
          <a:p>
            <a:endParaRPr lang="pt-BR" sz="3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Por ignorância. Por confiança cega. </a:t>
            </a: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Por um punhado de grãos coloridos vendidos como “alimento completo”.</a:t>
            </a:r>
          </a:p>
          <a:p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Mas foi ali, entre tubos, exames e noites no chão da clínica, que eu tomei uma decisão:</a:t>
            </a:r>
          </a:p>
          <a:p>
            <a:endParaRPr lang="pt-BR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 ele sobrevivesse, nunca mais comeria ração na vida.</a:t>
            </a:r>
          </a:p>
          <a:p>
            <a:endParaRPr lang="pt-BR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 ele sobreviveu.</a:t>
            </a:r>
          </a:p>
          <a:p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próximo capítulo, você vai entender como essa dor virou revolução — e como comecei a mudar radicalmente a forma de alimentar o meu cachorro (e minha consciência).</a:t>
            </a:r>
            <a:endParaRPr lang="en-IE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F5E228-4CBE-2095-F2FE-57D125DFDB42}"/>
              </a:ext>
            </a:extLst>
          </p:cNvPr>
          <p:cNvSpPr txBox="1"/>
          <p:nvPr/>
        </p:nvSpPr>
        <p:spPr>
          <a:xfrm>
            <a:off x="3958061" y="12157217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 action="ppaction://hlinksldjump"/>
              </a:rPr>
              <a:t>🏠</a:t>
            </a:r>
            <a:r>
              <a:rPr lang="en-IE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IE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 action="ppaction://hlinksldjump"/>
              </a:rPr>
              <a:t>⬅️</a:t>
            </a:r>
            <a:endParaRPr lang="en-IE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793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A87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23AE4D-2049-FE18-53FB-9FE5056665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921FCC-5D30-5D6D-128F-A60AD58753B7}"/>
              </a:ext>
            </a:extLst>
          </p:cNvPr>
          <p:cNvSpPr txBox="1"/>
          <p:nvPr/>
        </p:nvSpPr>
        <p:spPr>
          <a:xfrm>
            <a:off x="539492" y="8093695"/>
            <a:ext cx="8887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6000" dirty="0">
                <a:solidFill>
                  <a:srgbClr val="FFFFFF"/>
                </a:solidFill>
                <a:effectLst/>
                <a:latin typeface="Impact" panose="020B0806030902050204" pitchFamily="34" charset="0"/>
              </a:rPr>
              <a:t>A </a:t>
            </a:r>
            <a:r>
              <a:rPr lang="en-IE" sz="6000" dirty="0" err="1">
                <a:solidFill>
                  <a:srgbClr val="FFFFFF"/>
                </a:solidFill>
                <a:effectLst/>
                <a:latin typeface="Impact" panose="020B0806030902050204" pitchFamily="34" charset="0"/>
              </a:rPr>
              <a:t>Revolução</a:t>
            </a:r>
            <a:r>
              <a:rPr lang="en-IE" sz="6000" dirty="0">
                <a:solidFill>
                  <a:srgbClr val="FFFFFF"/>
                </a:solidFill>
                <a:effectLst/>
                <a:latin typeface="Impact" panose="020B0806030902050204" pitchFamily="34" charset="0"/>
              </a:rPr>
              <a:t> </a:t>
            </a:r>
            <a:r>
              <a:rPr lang="en-IE" sz="6000" dirty="0" err="1">
                <a:solidFill>
                  <a:srgbClr val="FFFFFF"/>
                </a:solidFill>
                <a:effectLst/>
                <a:latin typeface="Impact" panose="020B0806030902050204" pitchFamily="34" charset="0"/>
              </a:rPr>
              <a:t>Inicia</a:t>
            </a:r>
            <a:endParaRPr lang="pt-BR" sz="6000" noProof="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6DC10F-A1B4-0BEC-2C76-0BABA8BBA259}"/>
              </a:ext>
            </a:extLst>
          </p:cNvPr>
          <p:cNvSpPr txBox="1"/>
          <p:nvPr/>
        </p:nvSpPr>
        <p:spPr>
          <a:xfrm>
            <a:off x="1965721" y="1551430"/>
            <a:ext cx="5669755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7800" b="1" dirty="0">
                <a:ln>
                  <a:solidFill>
                    <a:schemeClr val="bg1"/>
                  </a:solidFill>
                </a:ln>
                <a:noFill/>
                <a:effectLst>
                  <a:reflection blurRad="6350" stA="60000" endA="900" endPos="60000" dist="29997" dir="5400000" sy="-100000" algn="bl" rotWithShape="0"/>
                </a:effectLst>
                <a:latin typeface="Impact" panose="020B0806030902050204" pitchFamily="34" charset="0"/>
              </a:rPr>
              <a:t>04</a:t>
            </a:r>
            <a:endParaRPr lang="en-IE" sz="40000" b="1" dirty="0">
              <a:ln>
                <a:solidFill>
                  <a:schemeClr val="bg1"/>
                </a:solidFill>
              </a:ln>
              <a:noFill/>
              <a:effectLst>
                <a:reflection blurRad="6350" stA="60000" endA="900" endPos="60000" dist="29997" dir="5400000" sy="-100000" algn="bl" rotWithShape="0"/>
              </a:effectLst>
              <a:latin typeface="Impact" panose="020B080603090205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37F1C7-B578-B7F9-5CDC-1CB095C35B4A}"/>
              </a:ext>
            </a:extLst>
          </p:cNvPr>
          <p:cNvSpPr/>
          <p:nvPr/>
        </p:nvSpPr>
        <p:spPr>
          <a:xfrm>
            <a:off x="1965719" y="9245844"/>
            <a:ext cx="5669755" cy="131238"/>
          </a:xfrm>
          <a:prstGeom prst="rect">
            <a:avLst/>
          </a:prstGeom>
          <a:gradFill>
            <a:gsLst>
              <a:gs pos="0">
                <a:srgbClr val="CDA879">
                  <a:lumMod val="99000"/>
                </a:srgbClr>
              </a:gs>
              <a:gs pos="74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60000"/>
                  <a:lumOff val="40000"/>
                </a:schemeClr>
              </a:gs>
              <a:gs pos="100000">
                <a:srgbClr val="CC660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04495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A879">
            <a:alpha val="50000"/>
          </a:srgb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2A5756-470B-8B86-BEAE-7950A8395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5302262-B473-C9B2-7F0D-092813CEECC7}"/>
              </a:ext>
            </a:extLst>
          </p:cNvPr>
          <p:cNvSpPr/>
          <p:nvPr/>
        </p:nvSpPr>
        <p:spPr>
          <a:xfrm rot="5400000">
            <a:off x="565581" y="637299"/>
            <a:ext cx="1398494" cy="123896"/>
          </a:xfrm>
          <a:prstGeom prst="rect">
            <a:avLst/>
          </a:prstGeom>
          <a:gradFill>
            <a:gsLst>
              <a:gs pos="0">
                <a:srgbClr val="CDA879">
                  <a:lumMod val="99000"/>
                </a:srgbClr>
              </a:gs>
              <a:gs pos="74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60000"/>
                  <a:lumOff val="40000"/>
                </a:schemeClr>
              </a:gs>
              <a:gs pos="100000">
                <a:srgbClr val="CC660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BBB3A3-7B58-BCB2-9040-82749774EBD4}"/>
              </a:ext>
            </a:extLst>
          </p:cNvPr>
          <p:cNvSpPr txBox="1"/>
          <p:nvPr/>
        </p:nvSpPr>
        <p:spPr>
          <a:xfrm>
            <a:off x="1326776" y="699247"/>
            <a:ext cx="40430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4000" dirty="0">
                <a:latin typeface="Impact" panose="020B0806030902050204" pitchFamily="34" charset="0"/>
              </a:rPr>
              <a:t>A </a:t>
            </a:r>
            <a:r>
              <a:rPr lang="en-IE" sz="4000" dirty="0" err="1">
                <a:latin typeface="Impact" panose="020B0806030902050204" pitchFamily="34" charset="0"/>
              </a:rPr>
              <a:t>Revolução</a:t>
            </a:r>
            <a:r>
              <a:rPr lang="en-IE" sz="4000" dirty="0">
                <a:latin typeface="Impact" panose="020B0806030902050204" pitchFamily="34" charset="0"/>
              </a:rPr>
              <a:t> </a:t>
            </a:r>
            <a:r>
              <a:rPr lang="en-IE" sz="4000" dirty="0" err="1">
                <a:latin typeface="Impact" panose="020B0806030902050204" pitchFamily="34" charset="0"/>
              </a:rPr>
              <a:t>Inicia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631531-CB0D-AEBA-2295-07B67DC18DA2}"/>
              </a:ext>
            </a:extLst>
          </p:cNvPr>
          <p:cNvSpPr txBox="1"/>
          <p:nvPr/>
        </p:nvSpPr>
        <p:spPr>
          <a:xfrm>
            <a:off x="1202880" y="2097741"/>
            <a:ext cx="7650843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 partir do momento em que ele voltou pra casa, nada mais seria como antes.</a:t>
            </a:r>
          </a:p>
          <a:p>
            <a:endParaRPr lang="pt-BR" sz="3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Ele sobreviveu.</a:t>
            </a:r>
          </a:p>
          <a:p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Fraco, magro, com os olhinhos ainda tristes — mas vivo. E isso bastava pra mim.</a:t>
            </a:r>
          </a:p>
          <a:p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Mas eu sabia que </a:t>
            </a:r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 continuasse fazendo tudo igual, ele não resistiria a uma próxima vez.</a:t>
            </a:r>
          </a:p>
          <a:p>
            <a:endParaRPr lang="pt-BR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Foi aí que começou a revolução.</a:t>
            </a:r>
          </a:p>
          <a:p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Não uma mudança qualquer.</a:t>
            </a:r>
          </a:p>
          <a:p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Uma quebra de tudo que me ensinaram sobre como alimentar um cachorro.</a:t>
            </a:r>
            <a:endParaRPr lang="en-IE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D449C7-B131-283B-9BE9-BFC7EF18CDAD}"/>
              </a:ext>
            </a:extLst>
          </p:cNvPr>
          <p:cNvSpPr txBox="1"/>
          <p:nvPr/>
        </p:nvSpPr>
        <p:spPr>
          <a:xfrm>
            <a:off x="3958061" y="12157217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 action="ppaction://hlinksldjump"/>
              </a:rPr>
              <a:t>🏠</a:t>
            </a:r>
            <a:r>
              <a:rPr lang="en-IE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IE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 action="ppaction://hlinksldjump"/>
              </a:rPr>
              <a:t>⬅️</a:t>
            </a:r>
            <a:endParaRPr lang="en-IE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737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A879">
            <a:alpha val="50000"/>
          </a:srgb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6EDC6E-15D4-C618-1391-365F12009E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1D3D708-E6E5-E2ED-6BD3-1D6669DABFBF}"/>
              </a:ext>
            </a:extLst>
          </p:cNvPr>
          <p:cNvSpPr/>
          <p:nvPr/>
        </p:nvSpPr>
        <p:spPr>
          <a:xfrm rot="5400000">
            <a:off x="565581" y="637299"/>
            <a:ext cx="1398494" cy="123896"/>
          </a:xfrm>
          <a:prstGeom prst="rect">
            <a:avLst/>
          </a:prstGeom>
          <a:gradFill>
            <a:gsLst>
              <a:gs pos="0">
                <a:srgbClr val="CDA879">
                  <a:lumMod val="99000"/>
                </a:srgbClr>
              </a:gs>
              <a:gs pos="74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60000"/>
                  <a:lumOff val="40000"/>
                </a:schemeClr>
              </a:gs>
              <a:gs pos="100000">
                <a:srgbClr val="CC660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4028A6-CB55-183E-4D66-7AD8F6699835}"/>
              </a:ext>
            </a:extLst>
          </p:cNvPr>
          <p:cNvSpPr txBox="1"/>
          <p:nvPr/>
        </p:nvSpPr>
        <p:spPr>
          <a:xfrm>
            <a:off x="1326776" y="699247"/>
            <a:ext cx="40430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4000" dirty="0">
                <a:latin typeface="Impact" panose="020B0806030902050204" pitchFamily="34" charset="0"/>
              </a:rPr>
              <a:t>A </a:t>
            </a:r>
            <a:r>
              <a:rPr lang="en-IE" sz="4000" dirty="0" err="1">
                <a:latin typeface="Impact" panose="020B0806030902050204" pitchFamily="34" charset="0"/>
              </a:rPr>
              <a:t>Revolução</a:t>
            </a:r>
            <a:r>
              <a:rPr lang="en-IE" sz="4000" dirty="0">
                <a:latin typeface="Impact" panose="020B0806030902050204" pitchFamily="34" charset="0"/>
              </a:rPr>
              <a:t> </a:t>
            </a:r>
            <a:r>
              <a:rPr lang="en-IE" sz="4000" dirty="0" err="1">
                <a:latin typeface="Impact" panose="020B0806030902050204" pitchFamily="34" charset="0"/>
              </a:rPr>
              <a:t>Inicia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521154-F277-11CE-C5A0-E451DAF065B2}"/>
              </a:ext>
            </a:extLst>
          </p:cNvPr>
          <p:cNvSpPr txBox="1"/>
          <p:nvPr/>
        </p:nvSpPr>
        <p:spPr>
          <a:xfrm>
            <a:off x="1202880" y="2097741"/>
            <a:ext cx="7650843" cy="95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 busca por respostas</a:t>
            </a:r>
          </a:p>
          <a:p>
            <a:endParaRPr lang="pt-BR" sz="3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Voltei pra casa com ele no colo e uma pergunta na cabeça:</a:t>
            </a:r>
          </a:p>
          <a:p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 a ração estava matando… então o que eu deveria dar?</a:t>
            </a:r>
          </a:p>
          <a:p>
            <a:endParaRPr lang="pt-BR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Fui atrás de tudo: artigos, vídeos, fóruns, veterinários alternativos, tutores experientes.Descobri um universo inteiro que nunca tinham me mostrado: a alimentação natural (AN).</a:t>
            </a: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•	Nada de corantes.	</a:t>
            </a: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•	Nada de farinha de ossos ou vísceras moídas.	</a:t>
            </a: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•	Nada de conservantes com nomes impronunciáveis.</a:t>
            </a:r>
          </a:p>
          <a:p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Comida de verdade. De verdade mesmo.</a:t>
            </a:r>
          </a:p>
          <a:p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Frango, carne, fígado, arroz, cenoura, abóbora, azeite, ovos. </a:t>
            </a:r>
          </a:p>
          <a:p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Ingredientes frescos, preparados com cuidado, pensados de acordo com o corpo do MEU cachorro, e não uma receita genérica empacotada pra durar 12 meses na prateleira.	</a:t>
            </a:r>
            <a:endParaRPr lang="en-IE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3BC60B-FE58-7F06-74B1-980017E86E5C}"/>
              </a:ext>
            </a:extLst>
          </p:cNvPr>
          <p:cNvSpPr txBox="1"/>
          <p:nvPr/>
        </p:nvSpPr>
        <p:spPr>
          <a:xfrm>
            <a:off x="3958061" y="12157217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 action="ppaction://hlinksldjump"/>
              </a:rPr>
              <a:t>🏠</a:t>
            </a:r>
            <a:r>
              <a:rPr lang="en-IE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IE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 action="ppaction://hlinksldjump"/>
              </a:rPr>
              <a:t>⬅️</a:t>
            </a:r>
            <a:endParaRPr lang="en-IE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559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A879">
            <a:alpha val="50000"/>
          </a:srgb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CCD990-81D7-B72C-A796-4CB9E98B4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710165-7D86-2253-2F78-DA0E69B22DF8}"/>
              </a:ext>
            </a:extLst>
          </p:cNvPr>
          <p:cNvSpPr/>
          <p:nvPr/>
        </p:nvSpPr>
        <p:spPr>
          <a:xfrm rot="5400000">
            <a:off x="565581" y="637299"/>
            <a:ext cx="1398494" cy="123896"/>
          </a:xfrm>
          <a:prstGeom prst="rect">
            <a:avLst/>
          </a:prstGeom>
          <a:gradFill>
            <a:gsLst>
              <a:gs pos="0">
                <a:srgbClr val="CDA879">
                  <a:lumMod val="99000"/>
                </a:srgbClr>
              </a:gs>
              <a:gs pos="74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60000"/>
                  <a:lumOff val="40000"/>
                </a:schemeClr>
              </a:gs>
              <a:gs pos="100000">
                <a:srgbClr val="CC660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B99624-B065-6454-27F5-60C201F4EB37}"/>
              </a:ext>
            </a:extLst>
          </p:cNvPr>
          <p:cNvSpPr txBox="1"/>
          <p:nvPr/>
        </p:nvSpPr>
        <p:spPr>
          <a:xfrm>
            <a:off x="1326776" y="699247"/>
            <a:ext cx="40430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4000" dirty="0">
                <a:latin typeface="Impact" panose="020B0806030902050204" pitchFamily="34" charset="0"/>
              </a:rPr>
              <a:t>A </a:t>
            </a:r>
            <a:r>
              <a:rPr lang="en-IE" sz="4000" dirty="0" err="1">
                <a:latin typeface="Impact" panose="020B0806030902050204" pitchFamily="34" charset="0"/>
              </a:rPr>
              <a:t>Revolução</a:t>
            </a:r>
            <a:r>
              <a:rPr lang="en-IE" sz="4000" dirty="0">
                <a:latin typeface="Impact" panose="020B0806030902050204" pitchFamily="34" charset="0"/>
              </a:rPr>
              <a:t> </a:t>
            </a:r>
            <a:r>
              <a:rPr lang="en-IE" sz="4000" dirty="0" err="1">
                <a:latin typeface="Impact" panose="020B0806030902050204" pitchFamily="34" charset="0"/>
              </a:rPr>
              <a:t>Inicia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1C0F5C-C36D-EB18-EE09-B32BA8FBFFAD}"/>
              </a:ext>
            </a:extLst>
          </p:cNvPr>
          <p:cNvSpPr txBox="1"/>
          <p:nvPr/>
        </p:nvSpPr>
        <p:spPr>
          <a:xfrm>
            <a:off x="1202880" y="2097741"/>
            <a:ext cx="7650843" cy="8833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Os primeiros passos foram assustadores</a:t>
            </a:r>
          </a:p>
          <a:p>
            <a:endParaRPr lang="pt-BR" sz="3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Confesso: tive medo.</a:t>
            </a:r>
          </a:p>
          <a:p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“Será que ele vai ficar fraco?”</a:t>
            </a: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“Será que não vai faltar nutrientes?”</a:t>
            </a: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“Será que eu tô exagerando?”</a:t>
            </a:r>
          </a:p>
          <a:p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Mas decidi ir aos poucos.</a:t>
            </a:r>
          </a:p>
          <a:p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Comecei trocando uma refeição por uma versão natural. Fui observando o comportamento dele, anotando tudo, conversando com profissionais que defendem a AN com base em evidência.</a:t>
            </a:r>
          </a:p>
          <a:p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 poucas semanas, os resultados foram absurdos: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•	Fezes normais, sem cheiro podre	</a:t>
            </a: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•	Energia de volta	</a:t>
            </a: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•	Nada de vômitos ou coceiras	</a:t>
            </a: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•	Olhos mais brilhantes	</a:t>
            </a: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•	E o mais importante: confiança e conexão no olhar dele toda vez que via o prato.</a:t>
            </a:r>
            <a:endParaRPr lang="en-IE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BBD450-CF76-D439-C707-6D40B4AA35ED}"/>
              </a:ext>
            </a:extLst>
          </p:cNvPr>
          <p:cNvSpPr txBox="1"/>
          <p:nvPr/>
        </p:nvSpPr>
        <p:spPr>
          <a:xfrm>
            <a:off x="3958061" y="12157217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 action="ppaction://hlinksldjump"/>
              </a:rPr>
              <a:t>🏠</a:t>
            </a:r>
            <a:r>
              <a:rPr lang="en-IE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IE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 action="ppaction://hlinksldjump"/>
              </a:rPr>
              <a:t>⬅️</a:t>
            </a:r>
            <a:endParaRPr lang="en-IE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595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A879">
            <a:alpha val="50000"/>
          </a:srgb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041C3A-DFED-B450-90C3-BCD1675243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D3DD5C-1CD2-AE5A-CB04-CE5C2040777B}"/>
              </a:ext>
            </a:extLst>
          </p:cNvPr>
          <p:cNvSpPr/>
          <p:nvPr/>
        </p:nvSpPr>
        <p:spPr>
          <a:xfrm rot="5400000">
            <a:off x="565581" y="637299"/>
            <a:ext cx="1398494" cy="123896"/>
          </a:xfrm>
          <a:prstGeom prst="rect">
            <a:avLst/>
          </a:prstGeom>
          <a:gradFill>
            <a:gsLst>
              <a:gs pos="0">
                <a:srgbClr val="CDA879">
                  <a:lumMod val="99000"/>
                </a:srgbClr>
              </a:gs>
              <a:gs pos="74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60000"/>
                  <a:lumOff val="40000"/>
                </a:schemeClr>
              </a:gs>
              <a:gs pos="100000">
                <a:srgbClr val="CC660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8EA914-4EDA-CB4A-4486-3F8CB6A42ED8}"/>
              </a:ext>
            </a:extLst>
          </p:cNvPr>
          <p:cNvSpPr txBox="1"/>
          <p:nvPr/>
        </p:nvSpPr>
        <p:spPr>
          <a:xfrm>
            <a:off x="1326776" y="699247"/>
            <a:ext cx="40430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4000" dirty="0">
                <a:latin typeface="Impact" panose="020B0806030902050204" pitchFamily="34" charset="0"/>
              </a:rPr>
              <a:t>A </a:t>
            </a:r>
            <a:r>
              <a:rPr lang="en-IE" sz="4000" dirty="0" err="1">
                <a:latin typeface="Impact" panose="020B0806030902050204" pitchFamily="34" charset="0"/>
              </a:rPr>
              <a:t>Revolução</a:t>
            </a:r>
            <a:r>
              <a:rPr lang="en-IE" sz="4000" dirty="0">
                <a:latin typeface="Impact" panose="020B0806030902050204" pitchFamily="34" charset="0"/>
              </a:rPr>
              <a:t> </a:t>
            </a:r>
            <a:r>
              <a:rPr lang="en-IE" sz="4000" dirty="0" err="1">
                <a:latin typeface="Impact" panose="020B0806030902050204" pitchFamily="34" charset="0"/>
              </a:rPr>
              <a:t>Inicia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80C0D2-44AA-ECDF-51F9-B81AFAC20825}"/>
              </a:ext>
            </a:extLst>
          </p:cNvPr>
          <p:cNvSpPr txBox="1"/>
          <p:nvPr/>
        </p:nvSpPr>
        <p:spPr>
          <a:xfrm>
            <a:off x="1202880" y="2097741"/>
            <a:ext cx="7650843" cy="9202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i="1" dirty="0"/>
              <a:t>A revolução não era só dele. Era minha também.</a:t>
            </a:r>
          </a:p>
          <a:p>
            <a:endParaRPr lang="pt-BR" sz="3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Descobri que </a:t>
            </a:r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não basta amar. A gente tem que proteger — mesmo quando o perigo vem disfarçado de embalagem bonita.</a:t>
            </a:r>
          </a:p>
          <a:p>
            <a:b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Nunca mais dei ração.</a:t>
            </a:r>
            <a:b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 nunca mais tive problemas de saúde com ele.</a:t>
            </a:r>
            <a:b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É claro que nem todo caso é igual. Mas essa foi a minha virada de chave.</a:t>
            </a:r>
            <a:b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Foi a nossa segunda chance. E eu não ia desperdiçar.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próximo capítulo, vou te mostrar o que é, de fato, </a:t>
            </a:r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alimentação natural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o que entra, o que sai, os maiores mitos e como começar com segurança.</a:t>
            </a:r>
          </a:p>
          <a:p>
            <a:b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Não é difícil. Não é caro. E pode ser a melhor decisão da sua vida (e da vida do seu dog).</a:t>
            </a:r>
          </a:p>
          <a:p>
            <a:endParaRPr lang="pt-BR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C2FE60-F918-18BB-2D19-3B68F35B8C8A}"/>
              </a:ext>
            </a:extLst>
          </p:cNvPr>
          <p:cNvSpPr txBox="1"/>
          <p:nvPr/>
        </p:nvSpPr>
        <p:spPr>
          <a:xfrm>
            <a:off x="3958061" y="12157217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 action="ppaction://hlinksldjump"/>
              </a:rPr>
              <a:t>🏠</a:t>
            </a:r>
            <a:r>
              <a:rPr lang="en-IE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IE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 action="ppaction://hlinksldjump"/>
              </a:rPr>
              <a:t>⬅️</a:t>
            </a:r>
            <a:endParaRPr lang="en-IE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268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A87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436199-AAA7-1495-7641-FF149E6BB0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5B4E7D-5739-C72F-9DDD-AA5E25EAFD1A}"/>
              </a:ext>
            </a:extLst>
          </p:cNvPr>
          <p:cNvSpPr txBox="1"/>
          <p:nvPr/>
        </p:nvSpPr>
        <p:spPr>
          <a:xfrm>
            <a:off x="539492" y="8093695"/>
            <a:ext cx="8887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6000" dirty="0" err="1">
                <a:solidFill>
                  <a:schemeClr val="bg1"/>
                </a:solidFill>
                <a:latin typeface="Impact" panose="020B0806030902050204" pitchFamily="34" charset="0"/>
              </a:rPr>
              <a:t>Alimentação</a:t>
            </a:r>
            <a:r>
              <a:rPr lang="en-IE" sz="6000" dirty="0">
                <a:solidFill>
                  <a:schemeClr val="bg1"/>
                </a:solidFill>
                <a:latin typeface="Impact" panose="020B0806030902050204" pitchFamily="34" charset="0"/>
              </a:rPr>
              <a:t> Natural</a:t>
            </a:r>
            <a:endParaRPr lang="pt-BR" sz="6000" noProof="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5CAA94-5FB4-796F-5944-F5D9EDC88379}"/>
              </a:ext>
            </a:extLst>
          </p:cNvPr>
          <p:cNvSpPr txBox="1"/>
          <p:nvPr/>
        </p:nvSpPr>
        <p:spPr>
          <a:xfrm>
            <a:off x="1965721" y="1551430"/>
            <a:ext cx="5669755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7800" b="1" dirty="0">
                <a:ln>
                  <a:solidFill>
                    <a:schemeClr val="bg1"/>
                  </a:solidFill>
                </a:ln>
                <a:noFill/>
                <a:effectLst>
                  <a:reflection blurRad="6350" stA="60000" endA="900" endPos="60000" dist="29997" dir="5400000" sy="-100000" algn="bl" rotWithShape="0"/>
                </a:effectLst>
                <a:latin typeface="Impact" panose="020B0806030902050204" pitchFamily="34" charset="0"/>
              </a:rPr>
              <a:t>05</a:t>
            </a:r>
            <a:endParaRPr lang="en-IE" sz="40000" b="1" dirty="0">
              <a:ln>
                <a:solidFill>
                  <a:schemeClr val="bg1"/>
                </a:solidFill>
              </a:ln>
              <a:noFill/>
              <a:effectLst>
                <a:reflection blurRad="6350" stA="60000" endA="900" endPos="60000" dist="29997" dir="5400000" sy="-100000" algn="bl" rotWithShape="0"/>
              </a:effectLst>
              <a:latin typeface="Impact" panose="020B080603090205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B37F41-BE7C-AD4B-1730-385B5156A589}"/>
              </a:ext>
            </a:extLst>
          </p:cNvPr>
          <p:cNvSpPr/>
          <p:nvPr/>
        </p:nvSpPr>
        <p:spPr>
          <a:xfrm>
            <a:off x="1965719" y="9245844"/>
            <a:ext cx="5669755" cy="131238"/>
          </a:xfrm>
          <a:prstGeom prst="rect">
            <a:avLst/>
          </a:prstGeom>
          <a:gradFill>
            <a:gsLst>
              <a:gs pos="0">
                <a:srgbClr val="CDA879">
                  <a:lumMod val="99000"/>
                </a:srgbClr>
              </a:gs>
              <a:gs pos="74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60000"/>
                  <a:lumOff val="40000"/>
                </a:schemeClr>
              </a:gs>
              <a:gs pos="100000">
                <a:srgbClr val="CC660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41839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A87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BD56D2-EBA0-7FB7-2204-5C75EB68F7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66964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A879">
            <a:alpha val="50000"/>
          </a:srgb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0C67A9-8EB8-BE8A-F6DF-C00B0BAE7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E689F5-C1C0-201A-EC7D-97EA7960EBAE}"/>
              </a:ext>
            </a:extLst>
          </p:cNvPr>
          <p:cNvSpPr/>
          <p:nvPr/>
        </p:nvSpPr>
        <p:spPr>
          <a:xfrm rot="5400000">
            <a:off x="565581" y="637299"/>
            <a:ext cx="1398494" cy="123896"/>
          </a:xfrm>
          <a:prstGeom prst="rect">
            <a:avLst/>
          </a:prstGeom>
          <a:gradFill>
            <a:gsLst>
              <a:gs pos="0">
                <a:srgbClr val="CDA879">
                  <a:lumMod val="99000"/>
                </a:srgbClr>
              </a:gs>
              <a:gs pos="74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60000"/>
                  <a:lumOff val="40000"/>
                </a:schemeClr>
              </a:gs>
              <a:gs pos="100000">
                <a:srgbClr val="CC660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E020F8-5B97-C8A0-AB77-96B61A0B6856}"/>
              </a:ext>
            </a:extLst>
          </p:cNvPr>
          <p:cNvSpPr txBox="1"/>
          <p:nvPr/>
        </p:nvSpPr>
        <p:spPr>
          <a:xfrm>
            <a:off x="1326776" y="658319"/>
            <a:ext cx="44775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</a:rPr>
              <a:t>Alimentação Natural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D6B63E-B1EC-8617-94D8-F5D11EC37DCF}"/>
              </a:ext>
            </a:extLst>
          </p:cNvPr>
          <p:cNvSpPr txBox="1"/>
          <p:nvPr/>
        </p:nvSpPr>
        <p:spPr>
          <a:xfrm>
            <a:off x="1202880" y="2056813"/>
            <a:ext cx="340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Verdades e Mitos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6413453-833D-0CF9-6950-23FD6AE4C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2880" y="3190348"/>
            <a:ext cx="7374192" cy="7478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É hora de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parar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repetir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 que a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indústria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quer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que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você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acredite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Quando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você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começa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falar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que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tirou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ração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dieta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do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cachorro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se prepare: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chover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dizendo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que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você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tá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maluco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Você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cachorro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!”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“Isso é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só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modinha!”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“Vai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gastar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horrores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com comida!”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nutrientes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ficam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A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verdade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 A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maioria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dessas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pessoas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nunca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estudou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nada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sobre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nutrição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animal.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Elas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só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repetem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 que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ouviram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aí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— da boca de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vendedores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comerciais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embalagens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Por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isso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neste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capítulo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vou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separar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 que é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mito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 o que é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fato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você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decidir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com base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informação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real, 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não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medo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3433B1-F6BB-FD85-08A4-CE588660E9EE}"/>
              </a:ext>
            </a:extLst>
          </p:cNvPr>
          <p:cNvSpPr txBox="1"/>
          <p:nvPr/>
        </p:nvSpPr>
        <p:spPr>
          <a:xfrm>
            <a:off x="3958061" y="12157217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 action="ppaction://hlinksldjump"/>
              </a:rPr>
              <a:t>🏠</a:t>
            </a:r>
            <a:r>
              <a:rPr lang="en-IE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IE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 action="ppaction://hlinksldjump"/>
              </a:rPr>
              <a:t>⬅️</a:t>
            </a:r>
            <a:endParaRPr lang="en-IE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516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A879">
            <a:alpha val="50000"/>
          </a:srgb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0562F8-12B1-738D-8B50-DC8F6A55E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B0BE6E9-AEEB-478A-B68B-8846C29847F2}"/>
              </a:ext>
            </a:extLst>
          </p:cNvPr>
          <p:cNvSpPr/>
          <p:nvPr/>
        </p:nvSpPr>
        <p:spPr>
          <a:xfrm rot="5400000">
            <a:off x="565581" y="637299"/>
            <a:ext cx="1398494" cy="123896"/>
          </a:xfrm>
          <a:prstGeom prst="rect">
            <a:avLst/>
          </a:prstGeom>
          <a:gradFill>
            <a:gsLst>
              <a:gs pos="0">
                <a:srgbClr val="CDA879">
                  <a:lumMod val="99000"/>
                </a:srgbClr>
              </a:gs>
              <a:gs pos="74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60000"/>
                  <a:lumOff val="40000"/>
                </a:schemeClr>
              </a:gs>
              <a:gs pos="100000">
                <a:srgbClr val="CC660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7F7D51-A9DA-F73A-0119-3B0840BC71EA}"/>
              </a:ext>
            </a:extLst>
          </p:cNvPr>
          <p:cNvSpPr txBox="1"/>
          <p:nvPr/>
        </p:nvSpPr>
        <p:spPr>
          <a:xfrm>
            <a:off x="1326776" y="658319"/>
            <a:ext cx="44775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</a:rPr>
              <a:t>Alimentação Natural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1C2AEB-A0F5-F635-747E-70D1305AC45C}"/>
              </a:ext>
            </a:extLst>
          </p:cNvPr>
          <p:cNvSpPr txBox="1"/>
          <p:nvPr/>
        </p:nvSpPr>
        <p:spPr>
          <a:xfrm>
            <a:off x="1202880" y="2056813"/>
            <a:ext cx="73741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Verdades: </a:t>
            </a:r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Cachorro pode (e deve) comer comida de verdade</a:t>
            </a:r>
            <a:endParaRPr lang="pt-BR" sz="3200"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B196037-D6FA-7CF5-DBDC-A45DFEA3B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2880" y="3134031"/>
            <a:ext cx="7374192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Cães são carnívoros oportunistas. Na natureza, eles comem carne, vísceras, ossos crus, frutas e vegetais — </a:t>
            </a:r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não pellets secos ultraprocessados com validade de 2 anos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Alimentação natural respeita o organismo canino e oferece:</a:t>
            </a:r>
          </a:p>
          <a:p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Proteína de qualidade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Gorduras boas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Fibras e carboidratos de fácil digestão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Vitaminas e minerais de fontes reais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B4D4E0-FD37-2423-6DF3-F2F21BC0E6CC}"/>
              </a:ext>
            </a:extLst>
          </p:cNvPr>
          <p:cNvSpPr txBox="1"/>
          <p:nvPr/>
        </p:nvSpPr>
        <p:spPr>
          <a:xfrm>
            <a:off x="3958061" y="12157217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 action="ppaction://hlinksldjump"/>
              </a:rPr>
              <a:t>🏠</a:t>
            </a:r>
            <a:r>
              <a:rPr lang="en-IE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IE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 action="ppaction://hlinksldjump"/>
              </a:rPr>
              <a:t>⬅️</a:t>
            </a:r>
            <a:endParaRPr lang="en-IE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8270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A879">
            <a:alpha val="50000"/>
          </a:srgb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97ABDA-9E7D-5AE0-A7EB-BB7EFF47FF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29D8669-7844-959E-AF69-5B9F2DD3CC9E}"/>
              </a:ext>
            </a:extLst>
          </p:cNvPr>
          <p:cNvSpPr/>
          <p:nvPr/>
        </p:nvSpPr>
        <p:spPr>
          <a:xfrm rot="5400000">
            <a:off x="565581" y="637299"/>
            <a:ext cx="1398494" cy="123896"/>
          </a:xfrm>
          <a:prstGeom prst="rect">
            <a:avLst/>
          </a:prstGeom>
          <a:gradFill>
            <a:gsLst>
              <a:gs pos="0">
                <a:srgbClr val="CDA879">
                  <a:lumMod val="99000"/>
                </a:srgbClr>
              </a:gs>
              <a:gs pos="74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60000"/>
                  <a:lumOff val="40000"/>
                </a:schemeClr>
              </a:gs>
              <a:gs pos="100000">
                <a:srgbClr val="CC660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9DD187-D448-3B7D-F549-0179B3C33BF7}"/>
              </a:ext>
            </a:extLst>
          </p:cNvPr>
          <p:cNvSpPr txBox="1"/>
          <p:nvPr/>
        </p:nvSpPr>
        <p:spPr>
          <a:xfrm>
            <a:off x="1326776" y="658319"/>
            <a:ext cx="44775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</a:rPr>
              <a:t>Alimentação Natural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0FCA96-6C42-E83A-2A20-7B48CAB285D6}"/>
              </a:ext>
            </a:extLst>
          </p:cNvPr>
          <p:cNvSpPr txBox="1"/>
          <p:nvPr/>
        </p:nvSpPr>
        <p:spPr>
          <a:xfrm>
            <a:off x="1202880" y="2056813"/>
            <a:ext cx="7374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Verdades: </a:t>
            </a:r>
            <a:r>
              <a:rPr lang="en-IE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 </a:t>
            </a:r>
            <a:r>
              <a:rPr lang="en-IE" sz="3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saúde</a:t>
            </a:r>
            <a:r>
              <a:rPr lang="en-IE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IE" sz="3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muda</a:t>
            </a:r>
            <a:r>
              <a:rPr lang="en-IE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IE" sz="3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visivelmente</a:t>
            </a:r>
            <a:endParaRPr lang="pt-BR" sz="3200"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E275BFB-34A5-03F0-FD65-E29AAAA2A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2880" y="3503363"/>
            <a:ext cx="7374192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Os relatos são inúmeros — e o meu é um deles.</a:t>
            </a:r>
          </a:p>
          <a:p>
            <a:b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Depois da transição pra AN:</a:t>
            </a:r>
          </a:p>
          <a:p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pelo brilha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cocô regula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energia volta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doenças somem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 o laço entre tutor e pet fica ainda mais forte</a:t>
            </a:r>
          </a:p>
          <a:p>
            <a:endParaRPr lang="pt-BR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Cuidar do que ele come é cuidar do que ele é.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C9E396-E446-FDD5-8D11-40A65790C0D5}"/>
              </a:ext>
            </a:extLst>
          </p:cNvPr>
          <p:cNvSpPr txBox="1"/>
          <p:nvPr/>
        </p:nvSpPr>
        <p:spPr>
          <a:xfrm>
            <a:off x="3958061" y="12157217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 action="ppaction://hlinksldjump"/>
              </a:rPr>
              <a:t>🏠</a:t>
            </a:r>
            <a:r>
              <a:rPr lang="en-IE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IE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 action="ppaction://hlinksldjump"/>
              </a:rPr>
              <a:t>⬅️</a:t>
            </a:r>
            <a:endParaRPr lang="en-IE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3038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A879">
            <a:alpha val="50000"/>
          </a:srgb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D888DE-E90D-C407-3F4B-316142F25D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8735BBB-8B62-19BB-B5B0-B2BAFF2B0BAE}"/>
              </a:ext>
            </a:extLst>
          </p:cNvPr>
          <p:cNvSpPr/>
          <p:nvPr/>
        </p:nvSpPr>
        <p:spPr>
          <a:xfrm rot="5400000">
            <a:off x="565581" y="637299"/>
            <a:ext cx="1398494" cy="123896"/>
          </a:xfrm>
          <a:prstGeom prst="rect">
            <a:avLst/>
          </a:prstGeom>
          <a:gradFill>
            <a:gsLst>
              <a:gs pos="0">
                <a:srgbClr val="CDA879">
                  <a:lumMod val="99000"/>
                </a:srgbClr>
              </a:gs>
              <a:gs pos="74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60000"/>
                  <a:lumOff val="40000"/>
                </a:schemeClr>
              </a:gs>
              <a:gs pos="100000">
                <a:srgbClr val="CC660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B10A2E-5EE5-9E7D-875C-264F1CB0B17E}"/>
              </a:ext>
            </a:extLst>
          </p:cNvPr>
          <p:cNvSpPr txBox="1"/>
          <p:nvPr/>
        </p:nvSpPr>
        <p:spPr>
          <a:xfrm>
            <a:off x="1326776" y="658319"/>
            <a:ext cx="44775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</a:rPr>
              <a:t>Alimentação Natural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3B77CE-7236-F4AA-07B1-0240C5DAD1F4}"/>
              </a:ext>
            </a:extLst>
          </p:cNvPr>
          <p:cNvSpPr txBox="1"/>
          <p:nvPr/>
        </p:nvSpPr>
        <p:spPr>
          <a:xfrm>
            <a:off x="1202880" y="2056813"/>
            <a:ext cx="7374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2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MITO: Vai </a:t>
            </a:r>
            <a:r>
              <a:rPr lang="en-IE" sz="3200" b="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faltar</a:t>
            </a:r>
            <a:r>
              <a:rPr lang="en-IE" sz="32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IE" sz="3200" b="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nutrientes</a:t>
            </a:r>
            <a:endParaRPr lang="pt-BR" sz="3200"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D1CF1A3-213C-E614-7D8C-D36911549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2880" y="3104599"/>
            <a:ext cx="737419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Não vai — </a:t>
            </a:r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 você fizer com orientação ou seguir uma base confiável.</a:t>
            </a:r>
          </a:p>
          <a:p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AN é feita sob medida, com </a:t>
            </a:r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balanceamento nutricional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suplementação (se necessário) e variedade de ingredientes.</a:t>
            </a:r>
          </a:p>
          <a:p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Tem nutricionista veterinário, apps e guias completos pra te ajudar a montar tudo certinho.</a:t>
            </a:r>
          </a:p>
          <a:p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CFFFD6-23D8-C0C2-C788-AC6E6FCD78A8}"/>
              </a:ext>
            </a:extLst>
          </p:cNvPr>
          <p:cNvSpPr txBox="1"/>
          <p:nvPr/>
        </p:nvSpPr>
        <p:spPr>
          <a:xfrm>
            <a:off x="1326776" y="6768487"/>
            <a:ext cx="7374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2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MITO: É </a:t>
            </a:r>
            <a:r>
              <a:rPr lang="en-IE" sz="3200" b="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muito</a:t>
            </a:r>
            <a:r>
              <a:rPr lang="en-IE" sz="32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IE" sz="3200" b="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caro</a:t>
            </a:r>
            <a:endParaRPr lang="pt-BR" sz="3200"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5765D40-0211-0CFE-AB08-21796C7B8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2880" y="7353262"/>
            <a:ext cx="7374192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Não é.</a:t>
            </a:r>
            <a:b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Claro, se você quiser dar filé mignon e salmão todo dia, vai gastar.</a:t>
            </a:r>
          </a:p>
          <a:p>
            <a:b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Mas com frango, fígado, arroz, legumes e ovos, você alimenta seu cão com </a:t>
            </a:r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qualidade muito superior à da ração — e muitas vezes gastando o mesmo ou até menos.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Sem contar o que você </a:t>
            </a:r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economiza em veterinário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porque o dog para de ficar doente o tempo todo.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06BE25-2D63-02C4-97DF-AE4B773E3676}"/>
              </a:ext>
            </a:extLst>
          </p:cNvPr>
          <p:cNvSpPr txBox="1"/>
          <p:nvPr/>
        </p:nvSpPr>
        <p:spPr>
          <a:xfrm>
            <a:off x="3958061" y="12157217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 action="ppaction://hlinksldjump"/>
              </a:rPr>
              <a:t>🏠</a:t>
            </a:r>
            <a:r>
              <a:rPr lang="en-IE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IE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 action="ppaction://hlinksldjump"/>
              </a:rPr>
              <a:t>⬅️</a:t>
            </a:r>
            <a:endParaRPr lang="en-IE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3202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A879">
            <a:alpha val="50000"/>
          </a:srgb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87C241-3097-3385-CC15-0C632A67C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4C4E85-0E9F-C8BC-BAB8-4D7354B0E1B6}"/>
              </a:ext>
            </a:extLst>
          </p:cNvPr>
          <p:cNvSpPr/>
          <p:nvPr/>
        </p:nvSpPr>
        <p:spPr>
          <a:xfrm rot="5400000">
            <a:off x="565581" y="637299"/>
            <a:ext cx="1398494" cy="123896"/>
          </a:xfrm>
          <a:prstGeom prst="rect">
            <a:avLst/>
          </a:prstGeom>
          <a:gradFill>
            <a:gsLst>
              <a:gs pos="0">
                <a:srgbClr val="CDA879">
                  <a:lumMod val="99000"/>
                </a:srgbClr>
              </a:gs>
              <a:gs pos="74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60000"/>
                  <a:lumOff val="40000"/>
                </a:schemeClr>
              </a:gs>
              <a:gs pos="100000">
                <a:srgbClr val="CC660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042AD7-111A-1EDD-57E2-11E505BECE98}"/>
              </a:ext>
            </a:extLst>
          </p:cNvPr>
          <p:cNvSpPr txBox="1"/>
          <p:nvPr/>
        </p:nvSpPr>
        <p:spPr>
          <a:xfrm>
            <a:off x="1326776" y="658319"/>
            <a:ext cx="44775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</a:rPr>
              <a:t>Alimentação Natural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F179EA-1457-D03C-2C89-585BDED8743E}"/>
              </a:ext>
            </a:extLst>
          </p:cNvPr>
          <p:cNvSpPr txBox="1"/>
          <p:nvPr/>
        </p:nvSpPr>
        <p:spPr>
          <a:xfrm>
            <a:off x="1202880" y="2056813"/>
            <a:ext cx="7374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2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MITO: </a:t>
            </a:r>
            <a:r>
              <a:rPr lang="en-IE" sz="3200" b="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Dá</a:t>
            </a:r>
            <a:r>
              <a:rPr lang="en-IE" sz="32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IE" sz="3200" b="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muito</a:t>
            </a:r>
            <a:r>
              <a:rPr lang="en-IE" sz="32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IE" sz="3200" b="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trabalho</a:t>
            </a:r>
            <a:endParaRPr lang="pt-BR" sz="3200"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C982D97-DA5C-E16E-7B3B-F0C68BB10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2880" y="2938221"/>
            <a:ext cx="7374192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Mais ou menos.</a:t>
            </a:r>
            <a:b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É como cozinhar pra uma criança: no começo exige atenção, mas depois vira rotina.</a:t>
            </a: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Você pode cozinhar porções grandes e congelar, usar aplicativos com receitas balanceadas, e até contratar quem prepare pra você.</a:t>
            </a:r>
          </a:p>
          <a:p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Cuidar da saúde do seu cachorro sempre vai exigir mais do que apenas abrir um saco de ração.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6D8871-2172-3E71-C0C0-57B343C055C5}"/>
              </a:ext>
            </a:extLst>
          </p:cNvPr>
          <p:cNvSpPr txBox="1"/>
          <p:nvPr/>
        </p:nvSpPr>
        <p:spPr>
          <a:xfrm>
            <a:off x="3958061" y="12157217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 action="ppaction://hlinksldjump"/>
              </a:rPr>
              <a:t>🏠</a:t>
            </a:r>
            <a:r>
              <a:rPr lang="en-IE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IE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 action="ppaction://hlinksldjump"/>
              </a:rPr>
              <a:t>⬅️</a:t>
            </a:r>
            <a:endParaRPr lang="en-IE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231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A87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CCBFA9-2EA6-116B-A71A-95D5CC5024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353D0D-6AC6-7505-0227-B605451BF829}"/>
              </a:ext>
            </a:extLst>
          </p:cNvPr>
          <p:cNvSpPr txBox="1"/>
          <p:nvPr/>
        </p:nvSpPr>
        <p:spPr>
          <a:xfrm>
            <a:off x="539492" y="8093695"/>
            <a:ext cx="8887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6000" dirty="0" err="1">
                <a:solidFill>
                  <a:schemeClr val="bg1"/>
                </a:solidFill>
                <a:latin typeface="Impact" panose="020B0806030902050204" pitchFamily="34" charset="0"/>
              </a:rPr>
              <a:t>Receitas</a:t>
            </a:r>
            <a:r>
              <a:rPr lang="en-IE" sz="6000" dirty="0">
                <a:solidFill>
                  <a:schemeClr val="bg1"/>
                </a:solidFill>
                <a:latin typeface="Impact" panose="020B0806030902050204" pitchFamily="34" charset="0"/>
              </a:rPr>
              <a:t> Que </a:t>
            </a:r>
            <a:r>
              <a:rPr lang="en-IE" sz="6000" dirty="0" err="1">
                <a:solidFill>
                  <a:schemeClr val="bg1"/>
                </a:solidFill>
                <a:latin typeface="Impact" panose="020B0806030902050204" pitchFamily="34" charset="0"/>
              </a:rPr>
              <a:t>Salvam</a:t>
            </a:r>
            <a:r>
              <a:rPr lang="en-IE" sz="6000" dirty="0">
                <a:solidFill>
                  <a:schemeClr val="bg1"/>
                </a:solidFill>
                <a:latin typeface="Impact" panose="020B0806030902050204" pitchFamily="34" charset="0"/>
              </a:rPr>
              <a:t> Vidas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699D20-D475-FD8E-2E6E-5C86E46AB72E}"/>
              </a:ext>
            </a:extLst>
          </p:cNvPr>
          <p:cNvSpPr txBox="1"/>
          <p:nvPr/>
        </p:nvSpPr>
        <p:spPr>
          <a:xfrm>
            <a:off x="1965721" y="1551430"/>
            <a:ext cx="5669755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7800" b="1" dirty="0">
                <a:ln>
                  <a:solidFill>
                    <a:schemeClr val="bg1"/>
                  </a:solidFill>
                </a:ln>
                <a:noFill/>
                <a:effectLst>
                  <a:reflection blurRad="6350" stA="60000" endA="900" endPos="60000" dist="29997" dir="5400000" sy="-100000" algn="bl" rotWithShape="0"/>
                </a:effectLst>
                <a:latin typeface="Impact" panose="020B0806030902050204" pitchFamily="34" charset="0"/>
              </a:rPr>
              <a:t>06</a:t>
            </a:r>
            <a:endParaRPr lang="en-IE" sz="40000" b="1" dirty="0">
              <a:ln>
                <a:solidFill>
                  <a:schemeClr val="bg1"/>
                </a:solidFill>
              </a:ln>
              <a:noFill/>
              <a:effectLst>
                <a:reflection blurRad="6350" stA="60000" endA="900" endPos="60000" dist="29997" dir="5400000" sy="-100000" algn="bl" rotWithShape="0"/>
              </a:effectLst>
              <a:latin typeface="Impact" panose="020B080603090205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684387-FDF2-78FF-56F4-449B5B1713BF}"/>
              </a:ext>
            </a:extLst>
          </p:cNvPr>
          <p:cNvSpPr/>
          <p:nvPr/>
        </p:nvSpPr>
        <p:spPr>
          <a:xfrm>
            <a:off x="1965719" y="9245844"/>
            <a:ext cx="5669755" cy="131238"/>
          </a:xfrm>
          <a:prstGeom prst="rect">
            <a:avLst/>
          </a:prstGeom>
          <a:gradFill>
            <a:gsLst>
              <a:gs pos="0">
                <a:srgbClr val="CDA879">
                  <a:lumMod val="99000"/>
                </a:srgbClr>
              </a:gs>
              <a:gs pos="74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60000"/>
                  <a:lumOff val="40000"/>
                </a:schemeClr>
              </a:gs>
              <a:gs pos="100000">
                <a:srgbClr val="CC660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083349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A879">
            <a:alpha val="50000"/>
          </a:srgb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4FF414-0D0C-7F9F-7AE6-431C0AC2CB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AE25E0-6E0D-1B20-5599-C9774E95F7E5}"/>
              </a:ext>
            </a:extLst>
          </p:cNvPr>
          <p:cNvSpPr/>
          <p:nvPr/>
        </p:nvSpPr>
        <p:spPr>
          <a:xfrm rot="5400000">
            <a:off x="565581" y="637299"/>
            <a:ext cx="1398494" cy="123896"/>
          </a:xfrm>
          <a:prstGeom prst="rect">
            <a:avLst/>
          </a:prstGeom>
          <a:gradFill>
            <a:gsLst>
              <a:gs pos="0">
                <a:srgbClr val="CDA879">
                  <a:lumMod val="99000"/>
                </a:srgbClr>
              </a:gs>
              <a:gs pos="74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60000"/>
                  <a:lumOff val="40000"/>
                </a:schemeClr>
              </a:gs>
              <a:gs pos="100000">
                <a:srgbClr val="CC660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11AB77-BCFE-76DE-2640-223611978F86}"/>
              </a:ext>
            </a:extLst>
          </p:cNvPr>
          <p:cNvSpPr txBox="1"/>
          <p:nvPr/>
        </p:nvSpPr>
        <p:spPr>
          <a:xfrm>
            <a:off x="1326776" y="658319"/>
            <a:ext cx="58448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4000" dirty="0" err="1">
                <a:latin typeface="Impact" panose="020B0806030902050204" pitchFamily="34" charset="0"/>
              </a:rPr>
              <a:t>Receitas</a:t>
            </a:r>
            <a:r>
              <a:rPr lang="en-IE" sz="4000" dirty="0">
                <a:latin typeface="Impact" panose="020B0806030902050204" pitchFamily="34" charset="0"/>
              </a:rPr>
              <a:t> Que </a:t>
            </a:r>
            <a:r>
              <a:rPr lang="en-IE" sz="4000" dirty="0" err="1">
                <a:latin typeface="Impact" panose="020B0806030902050204" pitchFamily="34" charset="0"/>
              </a:rPr>
              <a:t>Salvam</a:t>
            </a:r>
            <a:r>
              <a:rPr lang="en-IE" sz="4000" dirty="0">
                <a:latin typeface="Impact" panose="020B0806030902050204" pitchFamily="34" charset="0"/>
              </a:rPr>
              <a:t> Vidas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2ACD7-1DF1-33B4-7161-2657BBD12827}"/>
              </a:ext>
            </a:extLst>
          </p:cNvPr>
          <p:cNvSpPr txBox="1"/>
          <p:nvPr/>
        </p:nvSpPr>
        <p:spPr>
          <a:xfrm>
            <a:off x="1202880" y="2056813"/>
            <a:ext cx="73741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Comida de verdade, feita por quem ama de verdade.</a:t>
            </a:r>
            <a:endParaRPr lang="pt-BR" sz="3200"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1EDFA7A-97CF-A9F1-BB89-3D5C7C233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2880" y="3377133"/>
            <a:ext cx="7374192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Agora que você entendeu os perigos da ração e as vantagens da alimentação natural, tá na hora de ir pra prática.</a:t>
            </a:r>
          </a:p>
          <a:p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Não precisa ser chef. Não precisa ser rico. Só precisa amar seu cachorro o suficiente pra cuidar do que vai no prato dele.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Aqui vão receitas testadas, nutritivas e simples, feitas com ingredientes que você encontra em qualquer mercado.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3E0FE3-FF4E-FF96-DE25-3539C1229A70}"/>
              </a:ext>
            </a:extLst>
          </p:cNvPr>
          <p:cNvSpPr txBox="1"/>
          <p:nvPr/>
        </p:nvSpPr>
        <p:spPr>
          <a:xfrm>
            <a:off x="3958061" y="12157217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 action="ppaction://hlinksldjump"/>
              </a:rPr>
              <a:t>🏠</a:t>
            </a:r>
            <a:r>
              <a:rPr lang="en-IE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IE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 action="ppaction://hlinksldjump"/>
              </a:rPr>
              <a:t>⬅️</a:t>
            </a:r>
            <a:endParaRPr lang="en-IE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78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A879">
            <a:alpha val="50000"/>
          </a:srgb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378504-F2F5-F4EA-02EC-82A8A06DFF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6CFC950-01C4-AFD3-B4F0-762FFA8B8A30}"/>
              </a:ext>
            </a:extLst>
          </p:cNvPr>
          <p:cNvSpPr/>
          <p:nvPr/>
        </p:nvSpPr>
        <p:spPr>
          <a:xfrm rot="5400000">
            <a:off x="565581" y="637299"/>
            <a:ext cx="1398494" cy="123896"/>
          </a:xfrm>
          <a:prstGeom prst="rect">
            <a:avLst/>
          </a:prstGeom>
          <a:gradFill>
            <a:gsLst>
              <a:gs pos="0">
                <a:srgbClr val="CDA879">
                  <a:lumMod val="99000"/>
                </a:srgbClr>
              </a:gs>
              <a:gs pos="74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60000"/>
                  <a:lumOff val="40000"/>
                </a:schemeClr>
              </a:gs>
              <a:gs pos="100000">
                <a:srgbClr val="CC660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E1C8D1-BC97-4F78-227E-B9B5BB20A7B9}"/>
              </a:ext>
            </a:extLst>
          </p:cNvPr>
          <p:cNvSpPr txBox="1"/>
          <p:nvPr/>
        </p:nvSpPr>
        <p:spPr>
          <a:xfrm>
            <a:off x="1326776" y="658319"/>
            <a:ext cx="58448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4000" dirty="0" err="1">
                <a:latin typeface="Impact" panose="020B0806030902050204" pitchFamily="34" charset="0"/>
              </a:rPr>
              <a:t>Receitas</a:t>
            </a:r>
            <a:r>
              <a:rPr lang="en-IE" sz="4000" dirty="0">
                <a:latin typeface="Impact" panose="020B0806030902050204" pitchFamily="34" charset="0"/>
              </a:rPr>
              <a:t> Que </a:t>
            </a:r>
            <a:r>
              <a:rPr lang="en-IE" sz="4000" dirty="0" err="1">
                <a:latin typeface="Impact" panose="020B0806030902050204" pitchFamily="34" charset="0"/>
              </a:rPr>
              <a:t>Salvam</a:t>
            </a:r>
            <a:r>
              <a:rPr lang="en-IE" sz="4000" dirty="0">
                <a:latin typeface="Impact" panose="020B0806030902050204" pitchFamily="34" charset="0"/>
              </a:rPr>
              <a:t> Vidas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1943AE-78B1-739D-7DDA-F6F8A5A397AE}"/>
              </a:ext>
            </a:extLst>
          </p:cNvPr>
          <p:cNvSpPr txBox="1"/>
          <p:nvPr/>
        </p:nvSpPr>
        <p:spPr>
          <a:xfrm>
            <a:off x="1202880" y="2056813"/>
            <a:ext cx="73741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Receita 1 – Marmita Caseira Completa (Para cães adultos e saudáveis)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59F6EF7-C2FA-63AB-4DDB-F5C5B1B2C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2880" y="3134031"/>
            <a:ext cx="7374192" cy="7848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Ingredientes:</a:t>
            </a:r>
          </a:p>
          <a:p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100g de peito de frango cozido e desfiado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50g de fígado de frango cozido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80g de arroz integral cozido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30g de abóbora cozida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30g de cenoura ralada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colher de chá de azeite de oliva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pitada de cúrcuma (opcional)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Modo de preparo:</a:t>
            </a:r>
          </a:p>
          <a:p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Cozinhe todos os ingredientes separadamente, sem sal, tempero ou óleo.</a:t>
            </a:r>
          </a:p>
          <a:p>
            <a:pPr marL="457200" indent="-457200">
              <a:buFont typeface="+mj-lt"/>
              <a:buAutoNum type="arabicPeriod"/>
            </a:pP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Misture tudo e adicione o azeite por último.</a:t>
            </a:r>
          </a:p>
          <a:p>
            <a:pPr marL="457200" indent="-457200">
              <a:buFont typeface="+mj-lt"/>
              <a:buAutoNum type="arabicPeriod"/>
            </a:pP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Deixe esfriar antes de servir.</a:t>
            </a:r>
          </a:p>
          <a:p>
            <a:pPr marL="457200" indent="-457200">
              <a:buFont typeface="+mj-lt"/>
              <a:buAutoNum type="arabicPeriod"/>
            </a:pP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Rende: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 refeição para um cão de porte médio (~10–15kg)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9C50D3-77BC-305D-3B85-8D7786AB9F89}"/>
              </a:ext>
            </a:extLst>
          </p:cNvPr>
          <p:cNvSpPr txBox="1"/>
          <p:nvPr/>
        </p:nvSpPr>
        <p:spPr>
          <a:xfrm>
            <a:off x="3958061" y="12157217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 action="ppaction://hlinksldjump"/>
              </a:rPr>
              <a:t>🏠</a:t>
            </a:r>
            <a:r>
              <a:rPr lang="en-IE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IE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 action="ppaction://hlinksldjump"/>
              </a:rPr>
              <a:t>⬅️</a:t>
            </a:r>
            <a:endParaRPr lang="en-IE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0839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A879">
            <a:alpha val="50000"/>
          </a:srgb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506CE7-D166-B960-2B6F-A6EFAE0DCF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F3D8DA-A270-5CE4-F848-D37291DB6828}"/>
              </a:ext>
            </a:extLst>
          </p:cNvPr>
          <p:cNvSpPr/>
          <p:nvPr/>
        </p:nvSpPr>
        <p:spPr>
          <a:xfrm rot="5400000">
            <a:off x="565581" y="637299"/>
            <a:ext cx="1398494" cy="123896"/>
          </a:xfrm>
          <a:prstGeom prst="rect">
            <a:avLst/>
          </a:prstGeom>
          <a:gradFill>
            <a:gsLst>
              <a:gs pos="0">
                <a:srgbClr val="CDA879">
                  <a:lumMod val="99000"/>
                </a:srgbClr>
              </a:gs>
              <a:gs pos="74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60000"/>
                  <a:lumOff val="40000"/>
                </a:schemeClr>
              </a:gs>
              <a:gs pos="100000">
                <a:srgbClr val="CC660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E3AE66-B190-EC77-B92E-31A86CD41F88}"/>
              </a:ext>
            </a:extLst>
          </p:cNvPr>
          <p:cNvSpPr txBox="1"/>
          <p:nvPr/>
        </p:nvSpPr>
        <p:spPr>
          <a:xfrm>
            <a:off x="1326776" y="658319"/>
            <a:ext cx="58448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4000" dirty="0" err="1">
                <a:latin typeface="Impact" panose="020B0806030902050204" pitchFamily="34" charset="0"/>
              </a:rPr>
              <a:t>Receitas</a:t>
            </a:r>
            <a:r>
              <a:rPr lang="en-IE" sz="4000" dirty="0">
                <a:latin typeface="Impact" panose="020B0806030902050204" pitchFamily="34" charset="0"/>
              </a:rPr>
              <a:t> Que </a:t>
            </a:r>
            <a:r>
              <a:rPr lang="en-IE" sz="4000" dirty="0" err="1">
                <a:latin typeface="Impact" panose="020B0806030902050204" pitchFamily="34" charset="0"/>
              </a:rPr>
              <a:t>Salvam</a:t>
            </a:r>
            <a:r>
              <a:rPr lang="en-IE" sz="4000" dirty="0">
                <a:latin typeface="Impact" panose="020B0806030902050204" pitchFamily="34" charset="0"/>
              </a:rPr>
              <a:t> Vidas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DCC48A-3471-BFCD-FFD1-FC94AE55E5DE}"/>
              </a:ext>
            </a:extLst>
          </p:cNvPr>
          <p:cNvSpPr txBox="1"/>
          <p:nvPr/>
        </p:nvSpPr>
        <p:spPr>
          <a:xfrm>
            <a:off x="1202880" y="2056813"/>
            <a:ext cx="73741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Receita 2 – Dieta de Recuperação (Pós-diarréia ou vômito)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3D65A08-62AA-F483-F421-0D851DF34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2880" y="3584644"/>
            <a:ext cx="7374192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Ingredientes:</a:t>
            </a:r>
          </a:p>
          <a:p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xícara de arroz branco cozido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ovo cozido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colher de sopa de carne moída magra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colher de sopa de abobrinha cozida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Modo de preparo:</a:t>
            </a:r>
          </a:p>
          <a:p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Cozinhe bem todos os ingredientes.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Misture, amasse bem e sirva morno.</a:t>
            </a:r>
          </a:p>
          <a:p>
            <a:pPr marL="457200" indent="-457200">
              <a:buFont typeface="+mj-lt"/>
              <a:buAutoNum type="arabicPeriod"/>
            </a:pP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Observação: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ideal por 2–3 dias. Depois, retomar dieta completa.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4BE6C1-3448-2DB6-B55C-83E2D4041CA7}"/>
              </a:ext>
            </a:extLst>
          </p:cNvPr>
          <p:cNvSpPr txBox="1"/>
          <p:nvPr/>
        </p:nvSpPr>
        <p:spPr>
          <a:xfrm>
            <a:off x="3958061" y="12157217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 action="ppaction://hlinksldjump"/>
              </a:rPr>
              <a:t>🏠</a:t>
            </a:r>
            <a:r>
              <a:rPr lang="en-IE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IE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 action="ppaction://hlinksldjump"/>
              </a:rPr>
              <a:t>⬅️</a:t>
            </a:r>
            <a:endParaRPr lang="en-IE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1513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A879">
            <a:alpha val="50000"/>
          </a:srgb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30FF05-4310-C176-12A0-2270EAA273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6B6B1A-D95F-7992-4DCB-54BB7AC6E8EC}"/>
              </a:ext>
            </a:extLst>
          </p:cNvPr>
          <p:cNvSpPr/>
          <p:nvPr/>
        </p:nvSpPr>
        <p:spPr>
          <a:xfrm rot="5400000">
            <a:off x="565581" y="637299"/>
            <a:ext cx="1398494" cy="123896"/>
          </a:xfrm>
          <a:prstGeom prst="rect">
            <a:avLst/>
          </a:prstGeom>
          <a:gradFill>
            <a:gsLst>
              <a:gs pos="0">
                <a:srgbClr val="CDA879">
                  <a:lumMod val="99000"/>
                </a:srgbClr>
              </a:gs>
              <a:gs pos="74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60000"/>
                  <a:lumOff val="40000"/>
                </a:schemeClr>
              </a:gs>
              <a:gs pos="100000">
                <a:srgbClr val="CC660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91A2C2-2945-F285-97DC-C68831D8D1C2}"/>
              </a:ext>
            </a:extLst>
          </p:cNvPr>
          <p:cNvSpPr txBox="1"/>
          <p:nvPr/>
        </p:nvSpPr>
        <p:spPr>
          <a:xfrm>
            <a:off x="1326776" y="658319"/>
            <a:ext cx="58448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4000" dirty="0" err="1">
                <a:latin typeface="Impact" panose="020B0806030902050204" pitchFamily="34" charset="0"/>
              </a:rPr>
              <a:t>Receitas</a:t>
            </a:r>
            <a:r>
              <a:rPr lang="en-IE" sz="4000" dirty="0">
                <a:latin typeface="Impact" panose="020B0806030902050204" pitchFamily="34" charset="0"/>
              </a:rPr>
              <a:t> Que </a:t>
            </a:r>
            <a:r>
              <a:rPr lang="en-IE" sz="4000" dirty="0" err="1">
                <a:latin typeface="Impact" panose="020B0806030902050204" pitchFamily="34" charset="0"/>
              </a:rPr>
              <a:t>Salvam</a:t>
            </a:r>
            <a:r>
              <a:rPr lang="en-IE" sz="4000" dirty="0">
                <a:latin typeface="Impact" panose="020B0806030902050204" pitchFamily="34" charset="0"/>
              </a:rPr>
              <a:t> Vidas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490BAA-E12B-58B2-A4A4-8F383AE2F020}"/>
              </a:ext>
            </a:extLst>
          </p:cNvPr>
          <p:cNvSpPr txBox="1"/>
          <p:nvPr/>
        </p:nvSpPr>
        <p:spPr>
          <a:xfrm>
            <a:off x="1202880" y="2056813"/>
            <a:ext cx="7374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200" b="1" dirty="0" err="1"/>
              <a:t>Receita</a:t>
            </a:r>
            <a:r>
              <a:rPr lang="en-IE" sz="3200" b="1" dirty="0"/>
              <a:t> 3 – </a:t>
            </a:r>
            <a:r>
              <a:rPr lang="en-IE" sz="3200" b="1" dirty="0" err="1"/>
              <a:t>Reforço</a:t>
            </a:r>
            <a:r>
              <a:rPr lang="en-IE" sz="3200" b="1" dirty="0"/>
              <a:t> </a:t>
            </a:r>
            <a:r>
              <a:rPr lang="en-IE" sz="3200" b="1" dirty="0" err="1"/>
              <a:t>Imunológico</a:t>
            </a:r>
            <a:endParaRPr lang="pt-BR" sz="3200"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5542ACA-9741-C4F5-3259-9459DCAE6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2880" y="3332196"/>
            <a:ext cx="7374192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Ingredientes:</a:t>
            </a:r>
          </a:p>
          <a:p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100g de carne bovina magra (patinho, acém)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colher de sopa de fígado bovino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 colheres de sopa de batata-doce cozida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colher de chá de semente de chia hidratada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colher de chá de azeite de coco (ou oliva)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Modo de preparo:</a:t>
            </a:r>
          </a:p>
          <a:p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Cozinhe os ingredientes em água filtrada, sem sal.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Misture tudo, deixe morno e sirva.</a:t>
            </a:r>
          </a:p>
          <a:p>
            <a:pPr marL="457200" indent="-457200">
              <a:buFont typeface="+mj-lt"/>
              <a:buAutoNum type="arabicPeriod"/>
            </a:pP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00624F-400C-F310-DB9B-C009D16A76F4}"/>
              </a:ext>
            </a:extLst>
          </p:cNvPr>
          <p:cNvSpPr txBox="1"/>
          <p:nvPr/>
        </p:nvSpPr>
        <p:spPr>
          <a:xfrm>
            <a:off x="3958061" y="12157217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 action="ppaction://hlinksldjump"/>
              </a:rPr>
              <a:t>🏠</a:t>
            </a:r>
            <a:r>
              <a:rPr lang="en-IE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IE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 action="ppaction://hlinksldjump"/>
              </a:rPr>
              <a:t>⬅️</a:t>
            </a:r>
            <a:endParaRPr lang="en-IE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308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A87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52E188-79CD-A132-80C8-FF9459A5D7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140896-B670-F532-994E-FAA611868438}"/>
              </a:ext>
            </a:extLst>
          </p:cNvPr>
          <p:cNvSpPr txBox="1"/>
          <p:nvPr/>
        </p:nvSpPr>
        <p:spPr>
          <a:xfrm>
            <a:off x="497426" y="1097280"/>
            <a:ext cx="8500270" cy="938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📘 Sumário</a:t>
            </a:r>
          </a:p>
          <a:p>
            <a:endParaRPr lang="pt-BR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 action="ppaction://hlinksldjump"/>
              </a:rPr>
              <a:t>A História Que Ninguém Te Conta </a:t>
            </a:r>
            <a:endParaRPr lang="pt-BR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pt-BR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 action="ppaction://hlinksldjump"/>
              </a:rPr>
              <a:t>Os Sintomas Que Ignoramos  </a:t>
            </a:r>
            <a:endParaRPr lang="pt-BR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pt-BR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 action="ppaction://hlinksldjump"/>
              </a:rPr>
              <a:t>O Dia em Que Quase o Perdi  </a:t>
            </a:r>
            <a:endParaRPr lang="pt-BR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pt-BR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 action="ppaction://hlinksldjump"/>
              </a:rPr>
              <a:t>A Revolução Começa  </a:t>
            </a:r>
            <a:endParaRPr lang="pt-BR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pt-BR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 action="ppaction://hlinksldjump"/>
              </a:rPr>
              <a:t>Alimentação Natural: Verdades e Mitos  </a:t>
            </a:r>
            <a:endParaRPr lang="pt-BR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pt-BR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6" action="ppaction://hlinksldjump"/>
              </a:rPr>
              <a:t>Receitas Que Salvam Vidas  </a:t>
            </a:r>
            <a:endParaRPr lang="pt-BR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pt-BR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7" action="ppaction://hlinksldjump"/>
              </a:rPr>
              <a:t>Como Se Proteger das Rações Tóxicas  </a:t>
            </a:r>
            <a:endParaRPr lang="pt-BR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pt-BR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8" action="ppaction://hlinksldjump"/>
              </a:rPr>
              <a:t>Conclusão – Faça Parte da Revolução Pet</a:t>
            </a:r>
            <a:endParaRPr lang="pt-BR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pt-BR" sz="3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8566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A879">
            <a:alpha val="50000"/>
          </a:srgb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BAA84E-8E3A-0226-3610-B63B0B5AD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6BFBCE-4C29-391A-B216-276B7DDC7937}"/>
              </a:ext>
            </a:extLst>
          </p:cNvPr>
          <p:cNvSpPr/>
          <p:nvPr/>
        </p:nvSpPr>
        <p:spPr>
          <a:xfrm rot="5400000">
            <a:off x="565581" y="637299"/>
            <a:ext cx="1398494" cy="123896"/>
          </a:xfrm>
          <a:prstGeom prst="rect">
            <a:avLst/>
          </a:prstGeom>
          <a:gradFill>
            <a:gsLst>
              <a:gs pos="0">
                <a:srgbClr val="CDA879">
                  <a:lumMod val="99000"/>
                </a:srgbClr>
              </a:gs>
              <a:gs pos="74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60000"/>
                  <a:lumOff val="40000"/>
                </a:schemeClr>
              </a:gs>
              <a:gs pos="100000">
                <a:srgbClr val="CC660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9349B4-7DFA-75C9-D0B8-ADD3FEA08F71}"/>
              </a:ext>
            </a:extLst>
          </p:cNvPr>
          <p:cNvSpPr txBox="1"/>
          <p:nvPr/>
        </p:nvSpPr>
        <p:spPr>
          <a:xfrm>
            <a:off x="1326776" y="658319"/>
            <a:ext cx="58448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4000" dirty="0" err="1">
                <a:latin typeface="Impact" panose="020B0806030902050204" pitchFamily="34" charset="0"/>
              </a:rPr>
              <a:t>Receitas</a:t>
            </a:r>
            <a:r>
              <a:rPr lang="en-IE" sz="4000" dirty="0">
                <a:latin typeface="Impact" panose="020B0806030902050204" pitchFamily="34" charset="0"/>
              </a:rPr>
              <a:t> Que </a:t>
            </a:r>
            <a:r>
              <a:rPr lang="en-IE" sz="4000" dirty="0" err="1">
                <a:latin typeface="Impact" panose="020B0806030902050204" pitchFamily="34" charset="0"/>
              </a:rPr>
              <a:t>Salvam</a:t>
            </a:r>
            <a:r>
              <a:rPr lang="en-IE" sz="4000" dirty="0">
                <a:latin typeface="Impact" panose="020B0806030902050204" pitchFamily="34" charset="0"/>
              </a:rPr>
              <a:t> Vidas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30D22B-90EB-3BA7-DBFF-1D0D70FA4F63}"/>
              </a:ext>
            </a:extLst>
          </p:cNvPr>
          <p:cNvSpPr txBox="1"/>
          <p:nvPr/>
        </p:nvSpPr>
        <p:spPr>
          <a:xfrm>
            <a:off x="1202880" y="2056813"/>
            <a:ext cx="7374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Dicas pra facilitar sua vida: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05FE254-F38D-1E31-69C4-B733B93B6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2880" y="3058003"/>
            <a:ext cx="7374192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cozinhe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lote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prepare 1 kg de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cada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alimento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porcione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congele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Evite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cebola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alho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uva, chocolate e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temperos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industrializados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recipientes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vidro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inox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(evite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plástico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longo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prazo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quiser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segurança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total,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consulte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um vet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nutrólogo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para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adaptar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as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porções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peso 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estado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saúde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do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cão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AA2BA5-1361-2FB7-C255-CF4F76A54499}"/>
              </a:ext>
            </a:extLst>
          </p:cNvPr>
          <p:cNvSpPr txBox="1"/>
          <p:nvPr/>
        </p:nvSpPr>
        <p:spPr>
          <a:xfrm>
            <a:off x="3958061" y="12157217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 action="ppaction://hlinksldjump"/>
              </a:rPr>
              <a:t>🏠</a:t>
            </a:r>
            <a:r>
              <a:rPr lang="en-IE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IE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 action="ppaction://hlinksldjump"/>
              </a:rPr>
              <a:t>⬅️</a:t>
            </a:r>
            <a:endParaRPr lang="en-IE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731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A87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0F5314-562F-1434-DE28-B6549BF423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7A5D64-950B-ED87-3FDF-845994121F79}"/>
              </a:ext>
            </a:extLst>
          </p:cNvPr>
          <p:cNvSpPr txBox="1"/>
          <p:nvPr/>
        </p:nvSpPr>
        <p:spPr>
          <a:xfrm>
            <a:off x="-1293878" y="8386303"/>
            <a:ext cx="121889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  <a:latin typeface="Impact" panose="020B0806030902050204" pitchFamily="34" charset="0"/>
              </a:rPr>
              <a:t>Como Se Proteger das Rações Tóxicas</a:t>
            </a:r>
            <a:endParaRPr lang="en-IE" sz="4000" b="1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77AC5F-292B-156F-6AEF-40F201037AC6}"/>
              </a:ext>
            </a:extLst>
          </p:cNvPr>
          <p:cNvSpPr txBox="1"/>
          <p:nvPr/>
        </p:nvSpPr>
        <p:spPr>
          <a:xfrm>
            <a:off x="1965721" y="1551430"/>
            <a:ext cx="5669755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7800" b="1" dirty="0">
                <a:ln>
                  <a:solidFill>
                    <a:schemeClr val="bg1"/>
                  </a:solidFill>
                </a:ln>
                <a:noFill/>
                <a:effectLst>
                  <a:reflection blurRad="6350" stA="60000" endA="900" endPos="60000" dist="29997" dir="5400000" sy="-100000" algn="bl" rotWithShape="0"/>
                </a:effectLst>
                <a:latin typeface="Impact" panose="020B0806030902050204" pitchFamily="34" charset="0"/>
              </a:rPr>
              <a:t>07</a:t>
            </a:r>
            <a:endParaRPr lang="en-IE" sz="40000" b="1" dirty="0">
              <a:ln>
                <a:solidFill>
                  <a:schemeClr val="bg1"/>
                </a:solidFill>
              </a:ln>
              <a:noFill/>
              <a:effectLst>
                <a:reflection blurRad="6350" stA="60000" endA="900" endPos="60000" dist="29997" dir="5400000" sy="-100000" algn="bl" rotWithShape="0"/>
              </a:effectLst>
              <a:latin typeface="Impact" panose="020B080603090205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CB0600-F553-9317-273D-F8A8CD3E437F}"/>
              </a:ext>
            </a:extLst>
          </p:cNvPr>
          <p:cNvSpPr/>
          <p:nvPr/>
        </p:nvSpPr>
        <p:spPr>
          <a:xfrm>
            <a:off x="1965719" y="9245844"/>
            <a:ext cx="5669755" cy="131238"/>
          </a:xfrm>
          <a:prstGeom prst="rect">
            <a:avLst/>
          </a:prstGeom>
          <a:gradFill>
            <a:gsLst>
              <a:gs pos="0">
                <a:srgbClr val="CDA879">
                  <a:lumMod val="99000"/>
                </a:srgbClr>
              </a:gs>
              <a:gs pos="74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60000"/>
                  <a:lumOff val="40000"/>
                </a:schemeClr>
              </a:gs>
              <a:gs pos="100000">
                <a:srgbClr val="CC660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949373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A879">
            <a:alpha val="50000"/>
          </a:srgb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311002-00EC-1F5D-4374-823847AB70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88D38A-0BB7-EFAC-66BB-BAE7A7C4BDE5}"/>
              </a:ext>
            </a:extLst>
          </p:cNvPr>
          <p:cNvSpPr/>
          <p:nvPr/>
        </p:nvSpPr>
        <p:spPr>
          <a:xfrm rot="5400000">
            <a:off x="565581" y="637299"/>
            <a:ext cx="1398494" cy="123896"/>
          </a:xfrm>
          <a:prstGeom prst="rect">
            <a:avLst/>
          </a:prstGeom>
          <a:gradFill>
            <a:gsLst>
              <a:gs pos="0">
                <a:srgbClr val="CDA879">
                  <a:lumMod val="99000"/>
                </a:srgbClr>
              </a:gs>
              <a:gs pos="74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60000"/>
                  <a:lumOff val="40000"/>
                </a:schemeClr>
              </a:gs>
              <a:gs pos="100000">
                <a:srgbClr val="CC660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D2BF1E-0C68-DFF9-D8BF-258EF15233D8}"/>
              </a:ext>
            </a:extLst>
          </p:cNvPr>
          <p:cNvSpPr txBox="1"/>
          <p:nvPr/>
        </p:nvSpPr>
        <p:spPr>
          <a:xfrm>
            <a:off x="1326776" y="658319"/>
            <a:ext cx="7342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latin typeface="Impact" panose="020B0806030902050204" pitchFamily="34" charset="0"/>
              </a:rPr>
              <a:t>Como Se Proteger das Rações Tóxicas</a:t>
            </a:r>
            <a:endParaRPr lang="en-IE" sz="3600" dirty="0">
              <a:latin typeface="Impact" panose="020B080603090205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F14EB7-E28D-DBC7-93CD-D7882FA7DD34}"/>
              </a:ext>
            </a:extLst>
          </p:cNvPr>
          <p:cNvSpPr txBox="1"/>
          <p:nvPr/>
        </p:nvSpPr>
        <p:spPr>
          <a:xfrm>
            <a:off x="1202880" y="2056813"/>
            <a:ext cx="73741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Elas estão por toda parte. Com nomes bonitos e promessas vazias.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E2D6A86-55C9-C685-BE1C-5F6D59458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4828" y="3310094"/>
            <a:ext cx="7374192" cy="9079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Se você chegou até aqui, já entendeu que </a:t>
            </a:r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não dá mais pra confiar apenas no que está escrito na frente da embalagem.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É hora de olhar o verso. Ler os ingredientes. Investigar.</a:t>
            </a:r>
            <a:b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E, principalmente, parar de cair no papo de “ração premium” só porque ela custa o dobro.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pt-B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32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 verdade sobre os rótulos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pt-BR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maioria das rações, mesmo as “super premium”, contém: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Subprodutos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farinha de vísceras, bico, pena, casco… tudo moído e reprocessado.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Conservantes tóxicos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como BHA, BHT e etoxiquina, proibidos em muitos países.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Corantes artificiais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que não têm função nutricional e podem causar alergias.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Palatabilizantes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óleos rancificados usados pra “enganar” o paladar do animal.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Grãos em excesso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milho, soja, trigo… usados como enchimento barato e inflamatório.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1C27FB-D7BB-AC27-0DD3-8683DBF253F5}"/>
              </a:ext>
            </a:extLst>
          </p:cNvPr>
          <p:cNvSpPr txBox="1"/>
          <p:nvPr/>
        </p:nvSpPr>
        <p:spPr>
          <a:xfrm>
            <a:off x="3958061" y="12157217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 action="ppaction://hlinksldjump"/>
              </a:rPr>
              <a:t>🏠</a:t>
            </a:r>
            <a:r>
              <a:rPr lang="en-IE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IE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 action="ppaction://hlinksldjump"/>
              </a:rPr>
              <a:t>⬅️</a:t>
            </a:r>
            <a:endParaRPr lang="en-IE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291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A879">
            <a:alpha val="50000"/>
          </a:srgb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2955F6-154B-0B9E-D5D5-ED39734A31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4009D64-DCD6-2C7E-DE9C-E7E99AF570DE}"/>
              </a:ext>
            </a:extLst>
          </p:cNvPr>
          <p:cNvSpPr/>
          <p:nvPr/>
        </p:nvSpPr>
        <p:spPr>
          <a:xfrm rot="5400000">
            <a:off x="565581" y="637299"/>
            <a:ext cx="1398494" cy="123896"/>
          </a:xfrm>
          <a:prstGeom prst="rect">
            <a:avLst/>
          </a:prstGeom>
          <a:gradFill>
            <a:gsLst>
              <a:gs pos="0">
                <a:srgbClr val="CDA879">
                  <a:lumMod val="99000"/>
                </a:srgbClr>
              </a:gs>
              <a:gs pos="74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60000"/>
                  <a:lumOff val="40000"/>
                </a:schemeClr>
              </a:gs>
              <a:gs pos="100000">
                <a:srgbClr val="CC660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DB223D-B016-B5C4-76BF-B68F0EE0B82B}"/>
              </a:ext>
            </a:extLst>
          </p:cNvPr>
          <p:cNvSpPr txBox="1"/>
          <p:nvPr/>
        </p:nvSpPr>
        <p:spPr>
          <a:xfrm>
            <a:off x="1326776" y="658319"/>
            <a:ext cx="7342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latin typeface="Impact" panose="020B0806030902050204" pitchFamily="34" charset="0"/>
              </a:rPr>
              <a:t>Como Se Proteger das Rações Tóxicas</a:t>
            </a:r>
            <a:endParaRPr lang="en-IE" sz="3600" dirty="0">
              <a:latin typeface="Impact" panose="020B080603090205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2A38267-C231-96AC-6043-AE435FA12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2880" y="2056813"/>
            <a:ext cx="7374192" cy="6494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E" sz="3200" dirty="0"/>
              <a:t>❌</a:t>
            </a:r>
            <a:r>
              <a:rPr lang="pt-BR" sz="32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Lista vermelha: ingredientes que você deve evitar SEMPRE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3200"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pt-BR" sz="2400" dirty="0"/>
              <a:t>	Se qualquer uma dessas palavras estiver no rótulo da ração, </a:t>
            </a:r>
            <a:r>
              <a:rPr lang="pt-BR" sz="2400" b="1" dirty="0"/>
              <a:t>não compre</a:t>
            </a:r>
            <a:r>
              <a:rPr lang="pt-BR" sz="24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“Farinha de subprodutos de carne”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“Glúten de milho”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“BHA/BHT”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“Aromatizante artificial”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“Corante caramelo IV”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“Sabor artificial”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“Gordura animal preservada com etoxiquina”</a:t>
            </a:r>
          </a:p>
          <a:p>
            <a:endParaRPr lang="pt-BR" sz="2400" b="1" dirty="0"/>
          </a:p>
          <a:p>
            <a:r>
              <a:rPr lang="pt-BR" sz="2400" b="1" dirty="0"/>
              <a:t>Se nem você comeria isso, por que seu cachorro deveria?</a:t>
            </a:r>
            <a:endParaRPr lang="pt-BR" sz="24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0D32F0-5E65-AD5A-314E-C9E76520218E}"/>
              </a:ext>
            </a:extLst>
          </p:cNvPr>
          <p:cNvSpPr txBox="1"/>
          <p:nvPr/>
        </p:nvSpPr>
        <p:spPr>
          <a:xfrm>
            <a:off x="3958061" y="12157217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 action="ppaction://hlinksldjump"/>
              </a:rPr>
              <a:t>🏠</a:t>
            </a:r>
            <a:r>
              <a:rPr lang="en-IE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IE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 action="ppaction://hlinksldjump"/>
              </a:rPr>
              <a:t>⬅️</a:t>
            </a:r>
            <a:endParaRPr lang="en-IE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9283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A879">
            <a:alpha val="50000"/>
          </a:srgb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A5B44A-354D-F0C2-09E5-D867D20F1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46E1F4-A2B7-5393-A5F1-C70AB6590BA9}"/>
              </a:ext>
            </a:extLst>
          </p:cNvPr>
          <p:cNvSpPr/>
          <p:nvPr/>
        </p:nvSpPr>
        <p:spPr>
          <a:xfrm rot="5400000">
            <a:off x="565581" y="637299"/>
            <a:ext cx="1398494" cy="123896"/>
          </a:xfrm>
          <a:prstGeom prst="rect">
            <a:avLst/>
          </a:prstGeom>
          <a:gradFill>
            <a:gsLst>
              <a:gs pos="0">
                <a:srgbClr val="CDA879">
                  <a:lumMod val="99000"/>
                </a:srgbClr>
              </a:gs>
              <a:gs pos="74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60000"/>
                  <a:lumOff val="40000"/>
                </a:schemeClr>
              </a:gs>
              <a:gs pos="100000">
                <a:srgbClr val="CC660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46DCAD-09FB-1752-D0FD-565780264A18}"/>
              </a:ext>
            </a:extLst>
          </p:cNvPr>
          <p:cNvSpPr txBox="1"/>
          <p:nvPr/>
        </p:nvSpPr>
        <p:spPr>
          <a:xfrm>
            <a:off x="1326776" y="658319"/>
            <a:ext cx="7342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latin typeface="Impact" panose="020B0806030902050204" pitchFamily="34" charset="0"/>
              </a:rPr>
              <a:t>Como Se Proteger das Rações Tóxicas</a:t>
            </a:r>
            <a:endParaRPr lang="en-IE" sz="3600" dirty="0">
              <a:latin typeface="Impact" panose="020B080603090205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1DB43F2-AA31-E54A-846E-734D0D21D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4828" y="1962969"/>
            <a:ext cx="7374192" cy="674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E" sz="3200" dirty="0"/>
              <a:t>⚠️</a:t>
            </a:r>
            <a:r>
              <a:rPr lang="en-IE" sz="32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Marcas </a:t>
            </a:r>
            <a:r>
              <a:rPr lang="en-IE" sz="3200" b="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investigadas</a:t>
            </a:r>
            <a:r>
              <a:rPr lang="en-IE" sz="32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e </a:t>
            </a:r>
            <a:r>
              <a:rPr lang="en-IE" sz="3200" b="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denunciadas</a:t>
            </a:r>
            <a:endParaRPr lang="en-IE" sz="3200"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3200"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pt-BR" sz="2400" dirty="0"/>
              <a:t>	Marcas que passaram por </a:t>
            </a:r>
            <a:r>
              <a:rPr lang="pt-BR" sz="2400" b="1" dirty="0"/>
              <a:t>recalls internacionais</a:t>
            </a:r>
            <a:r>
              <a:rPr lang="pt-BR" sz="2400" dirty="0"/>
              <a:t> por contaminação com salmonela, níveis excessivos de vitamina D, ou presença de metais pesados.</a:t>
            </a:r>
          </a:p>
          <a:p>
            <a:endParaRPr lang="pt-BR" sz="2400" dirty="0"/>
          </a:p>
          <a:p>
            <a:r>
              <a:rPr lang="pt-BR" sz="2400" dirty="0"/>
              <a:t>	Outras que foram </a:t>
            </a:r>
            <a:r>
              <a:rPr lang="pt-BR" sz="2400" b="1" dirty="0"/>
              <a:t>denunciadas por tutores</a:t>
            </a:r>
            <a:r>
              <a:rPr lang="pt-BR" sz="2400" dirty="0"/>
              <a:t> após mortes inexplicáveis de pets.</a:t>
            </a:r>
          </a:p>
          <a:p>
            <a:r>
              <a:rPr lang="pt-BR" sz="2400" dirty="0"/>
              <a:t>	</a:t>
            </a:r>
          </a:p>
          <a:p>
            <a:r>
              <a:rPr lang="pt-BR" sz="2400" dirty="0"/>
              <a:t>	Algumas que </a:t>
            </a:r>
            <a:r>
              <a:rPr lang="pt-BR" sz="2400" b="1" dirty="0"/>
              <a:t>não especificam claramente os ingredientes</a:t>
            </a:r>
            <a:r>
              <a:rPr lang="pt-BR" sz="2400" dirty="0"/>
              <a:t> — o famoso “mistério na embalagem”.</a:t>
            </a:r>
          </a:p>
          <a:p>
            <a:endParaRPr lang="pt-BR" sz="2400" dirty="0"/>
          </a:p>
          <a:p>
            <a:r>
              <a:rPr lang="pt-BR" sz="2400" dirty="0"/>
              <a:t>👉 </a:t>
            </a:r>
            <a:r>
              <a:rPr lang="pt-BR" sz="2400" b="1" dirty="0"/>
              <a:t>Pesquise sempre!</a:t>
            </a:r>
            <a:br>
              <a:rPr lang="pt-BR" sz="2400" dirty="0"/>
            </a:br>
            <a:endParaRPr lang="pt-BR" sz="2400" dirty="0"/>
          </a:p>
          <a:p>
            <a:r>
              <a:rPr lang="pt-BR" sz="2400" dirty="0"/>
              <a:t>	Use sites como o </a:t>
            </a:r>
            <a:r>
              <a:rPr lang="pt-BR" sz="2400" b="1" dirty="0"/>
              <a:t>DogFoodAdvisor</a:t>
            </a:r>
            <a:r>
              <a:rPr lang="pt-BR" sz="2400" dirty="0"/>
              <a:t> (EUA) ou fóruns de tutores no Brasil/Portugal/Irlanda pra se informar.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114654-4781-365F-F836-86519F5E698E}"/>
              </a:ext>
            </a:extLst>
          </p:cNvPr>
          <p:cNvSpPr txBox="1"/>
          <p:nvPr/>
        </p:nvSpPr>
        <p:spPr>
          <a:xfrm>
            <a:off x="3958061" y="12157217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 action="ppaction://hlinksldjump"/>
              </a:rPr>
              <a:t>🏠</a:t>
            </a:r>
            <a:r>
              <a:rPr lang="en-IE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IE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 action="ppaction://hlinksldjump"/>
              </a:rPr>
              <a:t>⬅️</a:t>
            </a:r>
            <a:endParaRPr lang="en-IE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4485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A879">
            <a:alpha val="50000"/>
          </a:srgb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5B328D-6EB3-6D71-D3DE-F057930E7F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C0C2BF7-D55F-2804-30C1-2522ADA620C7}"/>
              </a:ext>
            </a:extLst>
          </p:cNvPr>
          <p:cNvSpPr/>
          <p:nvPr/>
        </p:nvSpPr>
        <p:spPr>
          <a:xfrm rot="5400000">
            <a:off x="565581" y="637299"/>
            <a:ext cx="1398494" cy="123896"/>
          </a:xfrm>
          <a:prstGeom prst="rect">
            <a:avLst/>
          </a:prstGeom>
          <a:gradFill>
            <a:gsLst>
              <a:gs pos="0">
                <a:srgbClr val="CDA879">
                  <a:lumMod val="99000"/>
                </a:srgbClr>
              </a:gs>
              <a:gs pos="74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60000"/>
                  <a:lumOff val="40000"/>
                </a:schemeClr>
              </a:gs>
              <a:gs pos="100000">
                <a:srgbClr val="CC660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C3C053-62BA-A9DA-750F-D5F9E226DF4A}"/>
              </a:ext>
            </a:extLst>
          </p:cNvPr>
          <p:cNvSpPr txBox="1"/>
          <p:nvPr/>
        </p:nvSpPr>
        <p:spPr>
          <a:xfrm>
            <a:off x="1326776" y="658319"/>
            <a:ext cx="7342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latin typeface="Impact" panose="020B0806030902050204" pitchFamily="34" charset="0"/>
              </a:rPr>
              <a:t>Como Se Proteger das Rações Tóxicas</a:t>
            </a:r>
            <a:endParaRPr lang="en-IE" sz="3600" dirty="0">
              <a:latin typeface="Impact" panose="020B080603090205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2F3C54E-FA47-59F8-3F92-3082ED946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2880" y="1962969"/>
            <a:ext cx="7374192" cy="9571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pt-BR" sz="32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🧠 Dica de ouro: Aprenda a ler o rótulo como um hacker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Primeiro ingrediente é o mais presente.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 for “milho” ou “farinha de carne e ossos”, já começa errado.</a:t>
            </a:r>
          </a:p>
          <a:p>
            <a:pPr marL="457200" indent="-457200">
              <a:buFont typeface="+mj-lt"/>
              <a:buAutoNum type="arabicPeriod"/>
            </a:pP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Quanto mais </a:t>
            </a:r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ingredientes que você não entende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pior.</a:t>
            </a:r>
          </a:p>
          <a:p>
            <a:pPr marL="457200" indent="-457200">
              <a:buFont typeface="+mj-lt"/>
              <a:buAutoNum type="arabicPeriod"/>
            </a:pP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Prefira rações com </a:t>
            </a:r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proteína animal como primeiro item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 zero corante.</a:t>
            </a:r>
          </a:p>
          <a:p>
            <a:pPr marL="457200" indent="-457200">
              <a:buFont typeface="+mj-lt"/>
              <a:buAutoNum type="arabicPeriod"/>
            </a:pP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 tiver “sabor de carne”, mas não listar carne… adivinha? Não tem carne.</a:t>
            </a:r>
          </a:p>
          <a:p>
            <a:pPr marL="457200" indent="-457200">
              <a:buFont typeface="+mj-lt"/>
              <a:buAutoNum type="arabicPeriod"/>
            </a:pPr>
            <a:endParaRPr lang="pt-BR" sz="2400" dirty="0"/>
          </a:p>
          <a:p>
            <a:r>
              <a:rPr lang="pt-BR" sz="32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✅ Se ainda quiser usar ração, aqui vai o mínimo aceitável:</a:t>
            </a:r>
          </a:p>
          <a:p>
            <a:endParaRPr lang="pt-BR" sz="3200"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Sem corante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Sem conservante químico tóxico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 proteína animal de fonte clara (ex: frango, cordeiro, salmão)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Suporte nutricional comprovado por veterinário</a:t>
            </a:r>
          </a:p>
          <a:p>
            <a:pPr marL="457200" indent="-457200">
              <a:buFont typeface="+mj-lt"/>
              <a:buAutoNum type="arabicPeriod"/>
            </a:pPr>
            <a:endParaRPr lang="pt-BR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9BFF41-1056-27C6-0F35-5CAD90739EED}"/>
              </a:ext>
            </a:extLst>
          </p:cNvPr>
          <p:cNvSpPr txBox="1"/>
          <p:nvPr/>
        </p:nvSpPr>
        <p:spPr>
          <a:xfrm>
            <a:off x="3958061" y="12157217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 action="ppaction://hlinksldjump"/>
              </a:rPr>
              <a:t>🏠</a:t>
            </a:r>
            <a:r>
              <a:rPr lang="en-IE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IE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 action="ppaction://hlinksldjump"/>
              </a:rPr>
              <a:t>⬅️</a:t>
            </a:r>
            <a:endParaRPr lang="en-IE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705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A87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2C434C-0D16-738F-B68C-F198E0D20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B65570-CA3C-09A7-4881-9397285E6FB1}"/>
              </a:ext>
            </a:extLst>
          </p:cNvPr>
          <p:cNvSpPr txBox="1"/>
          <p:nvPr/>
        </p:nvSpPr>
        <p:spPr>
          <a:xfrm>
            <a:off x="-1293878" y="8230181"/>
            <a:ext cx="121889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6000" dirty="0" err="1">
                <a:solidFill>
                  <a:schemeClr val="bg1"/>
                </a:solidFill>
                <a:latin typeface="Impact" panose="020B0806030902050204" pitchFamily="34" charset="0"/>
              </a:rPr>
              <a:t>Conclusão</a:t>
            </a:r>
            <a:endParaRPr lang="en-IE" sz="6000" b="1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F3B1C5-E677-212B-17BD-8935C362AA18}"/>
              </a:ext>
            </a:extLst>
          </p:cNvPr>
          <p:cNvSpPr txBox="1"/>
          <p:nvPr/>
        </p:nvSpPr>
        <p:spPr>
          <a:xfrm>
            <a:off x="1965719" y="1551430"/>
            <a:ext cx="5669755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7800" b="1" dirty="0">
                <a:ln>
                  <a:solidFill>
                    <a:schemeClr val="bg1"/>
                  </a:solidFill>
                </a:ln>
                <a:noFill/>
                <a:effectLst>
                  <a:reflection blurRad="6350" stA="60000" endA="900" endPos="60000" dist="29997" dir="5400000" sy="-100000" algn="bl" rotWithShape="0"/>
                </a:effectLst>
                <a:latin typeface="Impact" panose="020B0806030902050204" pitchFamily="34" charset="0"/>
              </a:rPr>
              <a:t>08</a:t>
            </a:r>
            <a:endParaRPr lang="en-IE" sz="40000" b="1" dirty="0">
              <a:ln>
                <a:solidFill>
                  <a:schemeClr val="bg1"/>
                </a:solidFill>
              </a:ln>
              <a:noFill/>
              <a:effectLst>
                <a:reflection blurRad="6350" stA="60000" endA="900" endPos="60000" dist="29997" dir="5400000" sy="-100000" algn="bl" rotWithShape="0"/>
              </a:effectLst>
              <a:latin typeface="Impact" panose="020B080603090205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0E0850-3C1C-39B5-5977-D0E0D0E3134E}"/>
              </a:ext>
            </a:extLst>
          </p:cNvPr>
          <p:cNvSpPr/>
          <p:nvPr/>
        </p:nvSpPr>
        <p:spPr>
          <a:xfrm>
            <a:off x="1965719" y="9245844"/>
            <a:ext cx="5669755" cy="131238"/>
          </a:xfrm>
          <a:prstGeom prst="rect">
            <a:avLst/>
          </a:prstGeom>
          <a:gradFill>
            <a:gsLst>
              <a:gs pos="0">
                <a:srgbClr val="CDA879">
                  <a:lumMod val="99000"/>
                </a:srgbClr>
              </a:gs>
              <a:gs pos="74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60000"/>
                  <a:lumOff val="40000"/>
                </a:schemeClr>
              </a:gs>
              <a:gs pos="100000">
                <a:srgbClr val="CC660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141970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A879">
            <a:alpha val="50000"/>
          </a:srgb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36F92D-2CE1-128B-C003-3E12E9FE0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96C327-0C14-EE21-DDB2-E980BB783D9F}"/>
              </a:ext>
            </a:extLst>
          </p:cNvPr>
          <p:cNvSpPr/>
          <p:nvPr/>
        </p:nvSpPr>
        <p:spPr>
          <a:xfrm rot="5400000">
            <a:off x="565581" y="637299"/>
            <a:ext cx="1398494" cy="123896"/>
          </a:xfrm>
          <a:prstGeom prst="rect">
            <a:avLst/>
          </a:prstGeom>
          <a:gradFill>
            <a:gsLst>
              <a:gs pos="0">
                <a:srgbClr val="CDA879">
                  <a:lumMod val="99000"/>
                </a:srgbClr>
              </a:gs>
              <a:gs pos="74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60000"/>
                  <a:lumOff val="40000"/>
                </a:schemeClr>
              </a:gs>
              <a:gs pos="100000">
                <a:srgbClr val="CC660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7287D7-AFC3-E0AE-601D-BC8CE6BD8126}"/>
              </a:ext>
            </a:extLst>
          </p:cNvPr>
          <p:cNvSpPr txBox="1"/>
          <p:nvPr/>
        </p:nvSpPr>
        <p:spPr>
          <a:xfrm>
            <a:off x="1326776" y="558894"/>
            <a:ext cx="24240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4000" dirty="0" err="1">
                <a:latin typeface="Impact" panose="020B0806030902050204" pitchFamily="34" charset="0"/>
              </a:rPr>
              <a:t>Conclusão</a:t>
            </a:r>
            <a:endParaRPr lang="en-IE" sz="4000" dirty="0">
              <a:latin typeface="Impact" panose="020B080603090205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2830D8A-217C-5685-FCB3-6C927FBB9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2880" y="1825674"/>
            <a:ext cx="7374192" cy="797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pt-BR" sz="4000" b="1" i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Faça Parte da Revolução Pet</a:t>
            </a:r>
          </a:p>
          <a:p>
            <a:endParaRPr lang="pt-BR" sz="4000"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pt-BR" sz="32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Não é só comida. É uma escolha entre vida e sobrevivência.</a:t>
            </a:r>
          </a:p>
          <a:p>
            <a:endParaRPr lang="pt-BR" sz="3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pt-BR" sz="2400" dirty="0"/>
              <a:t>Você chegou até aqui.</a:t>
            </a:r>
            <a:br>
              <a:rPr lang="pt-BR" sz="2400" dirty="0"/>
            </a:br>
            <a:r>
              <a:rPr lang="pt-BR" sz="2400" dirty="0"/>
              <a:t>Leu cada linha. Sentiu minha dor. Entendeu os riscos. E agora carrega uma verdade que </a:t>
            </a:r>
            <a:r>
              <a:rPr lang="pt-BR" sz="2400" b="1" dirty="0"/>
              <a:t>não dá mais pra ignorar</a:t>
            </a:r>
            <a:r>
              <a:rPr lang="pt-BR" sz="2400" dirty="0"/>
              <a:t>:</a:t>
            </a:r>
          </a:p>
          <a:p>
            <a:endParaRPr lang="pt-BR" sz="2400" dirty="0"/>
          </a:p>
          <a:p>
            <a:r>
              <a:rPr lang="pt-BR" sz="2400" dirty="0"/>
              <a:t>A ração, aquela mesma que é vendida como "amor em forma de croquete", pode estar silenciosamente minando a saúde do seu melhor amigo.</a:t>
            </a:r>
          </a:p>
          <a:p>
            <a:endParaRPr lang="pt-BR" sz="2400" dirty="0"/>
          </a:p>
          <a:p>
            <a:r>
              <a:rPr lang="pt-BR" sz="2400" dirty="0"/>
              <a:t>Mas agora você sabe.</a:t>
            </a:r>
            <a:br>
              <a:rPr lang="pt-BR" sz="2400" dirty="0"/>
            </a:br>
            <a:endParaRPr lang="pt-BR" sz="2400" dirty="0"/>
          </a:p>
          <a:p>
            <a:r>
              <a:rPr lang="pt-BR" sz="2400" dirty="0"/>
              <a:t>E quando a gente sabe, </a:t>
            </a:r>
            <a:r>
              <a:rPr lang="pt-BR" sz="2400" b="1" dirty="0"/>
              <a:t>não tem mais desculpa.</a:t>
            </a:r>
          </a:p>
          <a:p>
            <a:endParaRPr lang="pt-BR" sz="2400" b="1" dirty="0"/>
          </a:p>
          <a:p>
            <a:endParaRPr lang="pt-BR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EBBB2F-D5D0-383C-E942-3A84139D35DD}"/>
              </a:ext>
            </a:extLst>
          </p:cNvPr>
          <p:cNvSpPr txBox="1"/>
          <p:nvPr/>
        </p:nvSpPr>
        <p:spPr>
          <a:xfrm>
            <a:off x="3958061" y="12157217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 action="ppaction://hlinksldjump"/>
              </a:rPr>
              <a:t>🏠</a:t>
            </a:r>
            <a:r>
              <a:rPr lang="en-IE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IE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 action="ppaction://hlinksldjump"/>
              </a:rPr>
              <a:t>⬅️</a:t>
            </a:r>
            <a:endParaRPr lang="en-IE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0904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A879">
            <a:alpha val="50000"/>
          </a:srgb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AA54B9-4070-528D-C739-356F8CEC4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C2B3D2-E0F0-B466-F715-ABC8279DAE47}"/>
              </a:ext>
            </a:extLst>
          </p:cNvPr>
          <p:cNvSpPr/>
          <p:nvPr/>
        </p:nvSpPr>
        <p:spPr>
          <a:xfrm rot="5400000">
            <a:off x="565581" y="637299"/>
            <a:ext cx="1398494" cy="123896"/>
          </a:xfrm>
          <a:prstGeom prst="rect">
            <a:avLst/>
          </a:prstGeom>
          <a:gradFill>
            <a:gsLst>
              <a:gs pos="0">
                <a:srgbClr val="CDA879">
                  <a:lumMod val="99000"/>
                </a:srgbClr>
              </a:gs>
              <a:gs pos="74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60000"/>
                  <a:lumOff val="40000"/>
                </a:schemeClr>
              </a:gs>
              <a:gs pos="100000">
                <a:srgbClr val="CC660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CEF7E3-26D1-62FB-3295-CE3235C5AC66}"/>
              </a:ext>
            </a:extLst>
          </p:cNvPr>
          <p:cNvSpPr txBox="1"/>
          <p:nvPr/>
        </p:nvSpPr>
        <p:spPr>
          <a:xfrm>
            <a:off x="1326776" y="558894"/>
            <a:ext cx="24240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4000" dirty="0" err="1">
                <a:latin typeface="Impact" panose="020B0806030902050204" pitchFamily="34" charset="0"/>
              </a:rPr>
              <a:t>Conclusão</a:t>
            </a:r>
            <a:endParaRPr lang="en-IE" sz="4000" dirty="0">
              <a:latin typeface="Impact" panose="020B080603090205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F0EB040-5356-9F32-96FB-DD5A455A4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2880" y="1825674"/>
            <a:ext cx="7374192" cy="9448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🧠 Você tem dois caminhos:</a:t>
            </a:r>
          </a:p>
          <a:p>
            <a:endParaRPr lang="pt-BR" sz="2400" b="1" dirty="0"/>
          </a:p>
          <a:p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Voltar pra zona de conforto.</a:t>
            </a:r>
            <a:b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Ignorar tudo, continuar comprando a mesma ração, torcendo pra nada dar errado.</a:t>
            </a:r>
          </a:p>
          <a:p>
            <a:endParaRPr lang="pt-BR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 fazer parte da mudança.</a:t>
            </a:r>
            <a:b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Escolher com consciência. Cozinhar com carinho. Ler rótulo com senso crítico.</a:t>
            </a:r>
            <a:b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Parar de confiar mais em marcas do que no olhar do seu cão.</a:t>
            </a:r>
          </a:p>
          <a:p>
            <a:endParaRPr lang="pt-BR" sz="2400" b="1" dirty="0"/>
          </a:p>
          <a:p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🐾 Porque a verdade é simples:</a:t>
            </a:r>
          </a:p>
          <a:p>
            <a:endParaRPr lang="pt-BR" sz="3200" b="1" dirty="0"/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Seu cachorro </a:t>
            </a:r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não pode escolher o que come.</a:t>
            </a:r>
            <a:b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Mas você pode.</a:t>
            </a: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 isso faz de você o único responsável pela saúde dele — mais do que qualquer veterinário, influencer ou marca famosa.</a:t>
            </a: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revolução pet começa com informação.</a:t>
            </a:r>
            <a:b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Mas se transforma em ação </a:t>
            </a:r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quando você decide não aceitar menos do que ele merece.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3200" b="1" dirty="0"/>
          </a:p>
          <a:p>
            <a:endParaRPr lang="pt-BR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98FB8A-4E7A-53A3-9041-FDEC249E4890}"/>
              </a:ext>
            </a:extLst>
          </p:cNvPr>
          <p:cNvSpPr txBox="1"/>
          <p:nvPr/>
        </p:nvSpPr>
        <p:spPr>
          <a:xfrm>
            <a:off x="3958061" y="12157217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 action="ppaction://hlinksldjump"/>
              </a:rPr>
              <a:t>🏠</a:t>
            </a:r>
            <a:r>
              <a:rPr lang="en-IE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IE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 action="ppaction://hlinksldjump"/>
              </a:rPr>
              <a:t>⬅️</a:t>
            </a:r>
            <a:endParaRPr lang="en-IE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3715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A879">
            <a:alpha val="50000"/>
          </a:srgb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9D2B15-60F1-9A65-D9ED-90D4685283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99B156-15A6-ED6A-BD00-01AE29622460}"/>
              </a:ext>
            </a:extLst>
          </p:cNvPr>
          <p:cNvSpPr/>
          <p:nvPr/>
        </p:nvSpPr>
        <p:spPr>
          <a:xfrm rot="5400000">
            <a:off x="565581" y="637299"/>
            <a:ext cx="1398494" cy="123896"/>
          </a:xfrm>
          <a:prstGeom prst="rect">
            <a:avLst/>
          </a:prstGeom>
          <a:gradFill>
            <a:gsLst>
              <a:gs pos="0">
                <a:srgbClr val="CDA879">
                  <a:lumMod val="99000"/>
                </a:srgbClr>
              </a:gs>
              <a:gs pos="74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60000"/>
                  <a:lumOff val="40000"/>
                </a:schemeClr>
              </a:gs>
              <a:gs pos="100000">
                <a:srgbClr val="CC660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F50DA2-4578-341E-BA63-4A5D8C75E21E}"/>
              </a:ext>
            </a:extLst>
          </p:cNvPr>
          <p:cNvSpPr txBox="1"/>
          <p:nvPr/>
        </p:nvSpPr>
        <p:spPr>
          <a:xfrm>
            <a:off x="1326776" y="558894"/>
            <a:ext cx="24240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4000" dirty="0" err="1">
                <a:latin typeface="Impact" panose="020B0806030902050204" pitchFamily="34" charset="0"/>
              </a:rPr>
              <a:t>Conclusão</a:t>
            </a:r>
            <a:endParaRPr lang="en-IE" sz="4000" dirty="0">
              <a:latin typeface="Impact" panose="020B080603090205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0F10BEB-9A9B-38B0-C063-E447868C3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2880" y="2625895"/>
            <a:ext cx="7374192" cy="7848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pt-BR" sz="32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Você não precisa ser perfeito. Só precisa se importar.</a:t>
            </a:r>
          </a:p>
          <a:p>
            <a:endParaRPr lang="pt-BR" sz="3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 esse eBook te despertou, te revoltou, te emocionou ou te inspirou — então ele cumpriu seu papel.</a:t>
            </a: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Agora é sua vez.</a:t>
            </a:r>
            <a:b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Compartilhe esse conteúdo.</a:t>
            </a:r>
            <a:b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Mostre pros amigos.</a:t>
            </a:r>
            <a:b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Converse com o veterinário.</a:t>
            </a:r>
            <a:b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Pesquise. Questione. E, principalmente, </a:t>
            </a:r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ame com atitude.</a:t>
            </a:r>
          </a:p>
          <a:p>
            <a:endParaRPr lang="pt-BR" sz="3200" b="1" dirty="0"/>
          </a:p>
          <a:p>
            <a:r>
              <a:rPr lang="en-IE" sz="32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💬 </a:t>
            </a:r>
            <a:r>
              <a:rPr lang="en-IE" sz="3200" b="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Última</a:t>
            </a:r>
            <a:r>
              <a:rPr lang="en-IE" sz="32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IE" sz="3200" b="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mensagem</a:t>
            </a:r>
            <a:r>
              <a:rPr lang="en-IE" sz="32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endParaRPr lang="en-IE" sz="3200"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pt-BR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Eles dão a vida inteira pra gente.</a:t>
            </a:r>
            <a:br>
              <a:rPr lang="pt-BR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única coisa que eles pedem de volta... é que a gente cuide da deles.</a:t>
            </a:r>
          </a:p>
          <a:p>
            <a:endParaRPr lang="pt-BR" sz="24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Bem-vindo à revolução. Seu cachorro agradece.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🐶❤️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5FF927-DC3F-247C-AAEE-BE3BCF2F3096}"/>
              </a:ext>
            </a:extLst>
          </p:cNvPr>
          <p:cNvSpPr txBox="1"/>
          <p:nvPr/>
        </p:nvSpPr>
        <p:spPr>
          <a:xfrm>
            <a:off x="3958061" y="12157217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 action="ppaction://hlinksldjump"/>
              </a:rPr>
              <a:t>🏠</a:t>
            </a:r>
            <a:r>
              <a:rPr lang="en-IE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IE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 action="ppaction://hlinksldjump"/>
              </a:rPr>
              <a:t>⬅️</a:t>
            </a:r>
            <a:endParaRPr lang="en-IE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18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A87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F09055-5412-2D3A-476F-4203A34435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B43C89-DDF0-5215-3A79-950C1D797B94}"/>
              </a:ext>
            </a:extLst>
          </p:cNvPr>
          <p:cNvSpPr txBox="1"/>
          <p:nvPr/>
        </p:nvSpPr>
        <p:spPr>
          <a:xfrm>
            <a:off x="2147467" y="7709647"/>
            <a:ext cx="53062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8800" noProof="0" dirty="0">
                <a:solidFill>
                  <a:schemeClr val="bg1"/>
                </a:solidFill>
                <a:effectLst/>
                <a:latin typeface="Impact" panose="020B0806030902050204" pitchFamily="34" charset="0"/>
              </a:rPr>
              <a:t>Introdução</a:t>
            </a:r>
            <a:endParaRPr lang="pt-BR" sz="8800" noProof="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FEA7D4-3686-5856-4EB5-2709ACB1C651}"/>
              </a:ext>
            </a:extLst>
          </p:cNvPr>
          <p:cNvSpPr txBox="1"/>
          <p:nvPr/>
        </p:nvSpPr>
        <p:spPr>
          <a:xfrm>
            <a:off x="1965721" y="1551430"/>
            <a:ext cx="5669755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7800" b="1" dirty="0">
                <a:ln>
                  <a:solidFill>
                    <a:schemeClr val="bg1"/>
                  </a:solidFill>
                </a:ln>
                <a:noFill/>
                <a:effectLst>
                  <a:reflection blurRad="6350" stA="60000" endA="900" endPos="60000" dist="29997" dir="5400000" sy="-100000" algn="bl" rotWithShape="0"/>
                </a:effectLst>
                <a:latin typeface="Impact" panose="020B0806030902050204" pitchFamily="34" charset="0"/>
              </a:rPr>
              <a:t>01</a:t>
            </a:r>
            <a:endParaRPr lang="en-IE" sz="40000" b="1" dirty="0">
              <a:ln>
                <a:solidFill>
                  <a:schemeClr val="bg1"/>
                </a:solidFill>
              </a:ln>
              <a:noFill/>
              <a:effectLst>
                <a:reflection blurRad="6350" stA="60000" endA="900" endPos="60000" dist="29997" dir="5400000" sy="-100000" algn="bl" rotWithShape="0"/>
              </a:effectLst>
              <a:latin typeface="Impact" panose="020B080603090205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A25CB5-A220-723B-7E63-4B4012D50531}"/>
              </a:ext>
            </a:extLst>
          </p:cNvPr>
          <p:cNvSpPr/>
          <p:nvPr/>
        </p:nvSpPr>
        <p:spPr>
          <a:xfrm>
            <a:off x="1965719" y="9245844"/>
            <a:ext cx="5669755" cy="131238"/>
          </a:xfrm>
          <a:prstGeom prst="rect">
            <a:avLst/>
          </a:prstGeom>
          <a:gradFill>
            <a:gsLst>
              <a:gs pos="0">
                <a:srgbClr val="CDA879">
                  <a:lumMod val="99000"/>
                </a:srgbClr>
              </a:gs>
              <a:gs pos="74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60000"/>
                  <a:lumOff val="40000"/>
                </a:schemeClr>
              </a:gs>
              <a:gs pos="100000">
                <a:srgbClr val="CC660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162592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A87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7757E9-E350-25F8-C02E-F4D7FB7D8D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1517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A879">
            <a:alpha val="50000"/>
          </a:srgb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A122C6-4A26-1AB3-4489-049851BBB3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37AA91-E9EE-4AE3-25A9-6FBC829F8CB5}"/>
              </a:ext>
            </a:extLst>
          </p:cNvPr>
          <p:cNvSpPr/>
          <p:nvPr/>
        </p:nvSpPr>
        <p:spPr>
          <a:xfrm rot="5400000">
            <a:off x="565581" y="637299"/>
            <a:ext cx="1398494" cy="123896"/>
          </a:xfrm>
          <a:prstGeom prst="rect">
            <a:avLst/>
          </a:prstGeom>
          <a:gradFill>
            <a:gsLst>
              <a:gs pos="0">
                <a:srgbClr val="CDA879">
                  <a:lumMod val="99000"/>
                </a:srgbClr>
              </a:gs>
              <a:gs pos="74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60000"/>
                  <a:lumOff val="40000"/>
                </a:schemeClr>
              </a:gs>
              <a:gs pos="100000">
                <a:srgbClr val="CC660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C2C900-12B9-780F-7E85-458B3E2F2336}"/>
              </a:ext>
            </a:extLst>
          </p:cNvPr>
          <p:cNvSpPr txBox="1"/>
          <p:nvPr/>
        </p:nvSpPr>
        <p:spPr>
          <a:xfrm>
            <a:off x="1326776" y="699247"/>
            <a:ext cx="71361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4000" dirty="0">
                <a:latin typeface="Impact" panose="020B0806030902050204" pitchFamily="34" charset="0"/>
              </a:rPr>
              <a:t>A </a:t>
            </a:r>
            <a:r>
              <a:rPr lang="en-IE" sz="4000" dirty="0" err="1">
                <a:latin typeface="Impact" panose="020B0806030902050204" pitchFamily="34" charset="0"/>
              </a:rPr>
              <a:t>História</a:t>
            </a:r>
            <a:r>
              <a:rPr lang="en-IE" sz="4000" dirty="0">
                <a:latin typeface="Impact" panose="020B0806030902050204" pitchFamily="34" charset="0"/>
              </a:rPr>
              <a:t> Que </a:t>
            </a:r>
            <a:r>
              <a:rPr lang="en-IE" sz="4000" dirty="0" err="1">
                <a:latin typeface="Impact" panose="020B0806030902050204" pitchFamily="34" charset="0"/>
              </a:rPr>
              <a:t>Ninguém</a:t>
            </a:r>
            <a:r>
              <a:rPr lang="en-IE" sz="4000" dirty="0">
                <a:latin typeface="Impact" panose="020B0806030902050204" pitchFamily="34" charset="0"/>
              </a:rPr>
              <a:t> </a:t>
            </a:r>
            <a:r>
              <a:rPr lang="en-IE" sz="4000" dirty="0" err="1">
                <a:latin typeface="Impact" panose="020B0806030902050204" pitchFamily="34" charset="0"/>
              </a:rPr>
              <a:t>Te</a:t>
            </a:r>
            <a:r>
              <a:rPr lang="en-IE" sz="4000" dirty="0">
                <a:latin typeface="Impact" panose="020B0806030902050204" pitchFamily="34" charset="0"/>
              </a:rPr>
              <a:t> Conta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4F1C22-862E-8B42-E45C-FD3C8C97EEAC}"/>
              </a:ext>
            </a:extLst>
          </p:cNvPr>
          <p:cNvSpPr txBox="1"/>
          <p:nvPr/>
        </p:nvSpPr>
        <p:spPr>
          <a:xfrm>
            <a:off x="1202880" y="1857766"/>
            <a:ext cx="7650843" cy="1043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Você já parou pra pensar no que realmente está dentro da ração que seu cachorro come todos os dias?</a:t>
            </a:r>
          </a:p>
          <a:p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Eu também não.</a:t>
            </a:r>
          </a:p>
          <a:p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Por anos, confiei cegamente nas embalagens coloridas, nos comerciais emocionantes e nas promessas de “ingredientes selecionados”. Até o dia em que o meu melhor amigo — meu companheiro de todas as horas — quase morreu. E tudo por causa de uma tigela de ração.</a:t>
            </a:r>
          </a:p>
          <a:p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O que parecia uma alimentação “equilibrada e nutritiva” era, na verdade, um coquetel de ingredientes tóxicos, subprodutos desprezíveis e conservantes agressivos.</a:t>
            </a:r>
          </a:p>
          <a:p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O preço da minha ignorância quase foi a vida do meu cão.</a:t>
            </a: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Esse eBook não é só um desabafo.</a:t>
            </a:r>
          </a:p>
          <a:p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É um alerta.</a:t>
            </a:r>
          </a:p>
          <a:p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Uma denúncia.</a:t>
            </a:r>
          </a:p>
          <a:p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E, acima de tudo, um convite para você repensar tudo o que sabe sobre nutrição canina.</a:t>
            </a: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 você ama seu cachorro de verdade, esse conteúdo vai mudar completamente a forma como você o alimenta — e talvez, como aconteceu comigo, vai salvar a vida dele.</a:t>
            </a:r>
            <a:r>
              <a:rPr lang="en-IE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0B9ADB-5133-41F3-0AFC-41B8A4A8CA57}"/>
              </a:ext>
            </a:extLst>
          </p:cNvPr>
          <p:cNvSpPr txBox="1"/>
          <p:nvPr/>
        </p:nvSpPr>
        <p:spPr>
          <a:xfrm>
            <a:off x="3958061" y="12157217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 action="ppaction://hlinksldjump"/>
              </a:rPr>
              <a:t>🏠</a:t>
            </a:r>
            <a:r>
              <a:rPr lang="en-IE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IE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 action="ppaction://hlinksldjump"/>
              </a:rPr>
              <a:t>⬅️</a:t>
            </a:r>
            <a:endParaRPr lang="en-IE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813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A87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99552B-CE39-DE6D-614D-513196911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9FB99B-ADA5-B1CB-741F-369808A8DAAD}"/>
              </a:ext>
            </a:extLst>
          </p:cNvPr>
          <p:cNvSpPr txBox="1"/>
          <p:nvPr/>
        </p:nvSpPr>
        <p:spPr>
          <a:xfrm>
            <a:off x="539492" y="8093695"/>
            <a:ext cx="8887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6000" dirty="0" err="1">
                <a:solidFill>
                  <a:srgbClr val="FFFFFF"/>
                </a:solidFill>
                <a:effectLst/>
                <a:latin typeface="Impact" panose="020B0806030902050204" pitchFamily="34" charset="0"/>
              </a:rPr>
              <a:t>Sintomas</a:t>
            </a:r>
            <a:r>
              <a:rPr lang="en-IE" sz="6000" dirty="0">
                <a:solidFill>
                  <a:srgbClr val="FFFFFF"/>
                </a:solidFill>
                <a:effectLst/>
                <a:latin typeface="Impact" panose="020B0806030902050204" pitchFamily="34" charset="0"/>
              </a:rPr>
              <a:t> Que </a:t>
            </a:r>
            <a:r>
              <a:rPr lang="en-IE" sz="6000" dirty="0" err="1">
                <a:solidFill>
                  <a:srgbClr val="FFFFFF"/>
                </a:solidFill>
                <a:latin typeface="Impact" panose="020B0806030902050204" pitchFamily="34" charset="0"/>
              </a:rPr>
              <a:t>D</a:t>
            </a:r>
            <a:r>
              <a:rPr lang="en-IE" sz="6000" dirty="0" err="1">
                <a:solidFill>
                  <a:srgbClr val="FFFFFF"/>
                </a:solidFill>
                <a:effectLst/>
                <a:latin typeface="Impact" panose="020B0806030902050204" pitchFamily="34" charset="0"/>
              </a:rPr>
              <a:t>esprezamos</a:t>
            </a:r>
            <a:endParaRPr lang="pt-BR" sz="6000" noProof="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BA4FF6-12CA-B0C3-097D-F36E06A1EAB6}"/>
              </a:ext>
            </a:extLst>
          </p:cNvPr>
          <p:cNvSpPr txBox="1"/>
          <p:nvPr/>
        </p:nvSpPr>
        <p:spPr>
          <a:xfrm>
            <a:off x="1965721" y="1551430"/>
            <a:ext cx="5669755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7800" b="1" dirty="0">
                <a:ln>
                  <a:solidFill>
                    <a:schemeClr val="bg1"/>
                  </a:solidFill>
                </a:ln>
                <a:noFill/>
                <a:effectLst>
                  <a:reflection blurRad="6350" stA="60000" endA="900" endPos="60000" dist="29997" dir="5400000" sy="-100000" algn="bl" rotWithShape="0"/>
                </a:effectLst>
                <a:latin typeface="Impact" panose="020B0806030902050204" pitchFamily="34" charset="0"/>
              </a:rPr>
              <a:t>02</a:t>
            </a:r>
            <a:endParaRPr lang="en-IE" sz="40000" b="1" dirty="0">
              <a:ln>
                <a:solidFill>
                  <a:schemeClr val="bg1"/>
                </a:solidFill>
              </a:ln>
              <a:noFill/>
              <a:effectLst>
                <a:reflection blurRad="6350" stA="60000" endA="900" endPos="60000" dist="29997" dir="5400000" sy="-100000" algn="bl" rotWithShape="0"/>
              </a:effectLst>
              <a:latin typeface="Impact" panose="020B080603090205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CEB182-892D-082E-4F2F-221EBB562549}"/>
              </a:ext>
            </a:extLst>
          </p:cNvPr>
          <p:cNvSpPr/>
          <p:nvPr/>
        </p:nvSpPr>
        <p:spPr>
          <a:xfrm>
            <a:off x="1965719" y="9245844"/>
            <a:ext cx="5669755" cy="131238"/>
          </a:xfrm>
          <a:prstGeom prst="rect">
            <a:avLst/>
          </a:prstGeom>
          <a:gradFill>
            <a:gsLst>
              <a:gs pos="0">
                <a:srgbClr val="CDA879">
                  <a:lumMod val="99000"/>
                </a:srgbClr>
              </a:gs>
              <a:gs pos="74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60000"/>
                  <a:lumOff val="40000"/>
                </a:schemeClr>
              </a:gs>
              <a:gs pos="100000">
                <a:srgbClr val="CC660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591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A879">
            <a:alpha val="50000"/>
          </a:srgb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BA0BEB-8086-25B5-A89B-CBB5E7B57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2F8EAD-6DF3-CF68-3F97-2D27A9436373}"/>
              </a:ext>
            </a:extLst>
          </p:cNvPr>
          <p:cNvSpPr/>
          <p:nvPr/>
        </p:nvSpPr>
        <p:spPr>
          <a:xfrm rot="5400000">
            <a:off x="565581" y="637299"/>
            <a:ext cx="1398494" cy="123896"/>
          </a:xfrm>
          <a:prstGeom prst="rect">
            <a:avLst/>
          </a:prstGeom>
          <a:gradFill>
            <a:gsLst>
              <a:gs pos="0">
                <a:srgbClr val="CDA879">
                  <a:lumMod val="99000"/>
                </a:srgbClr>
              </a:gs>
              <a:gs pos="74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60000"/>
                  <a:lumOff val="40000"/>
                </a:schemeClr>
              </a:gs>
              <a:gs pos="100000">
                <a:srgbClr val="CC660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CB9850-C646-9D82-D339-6D78AC5F3CD6}"/>
              </a:ext>
            </a:extLst>
          </p:cNvPr>
          <p:cNvSpPr txBox="1"/>
          <p:nvPr/>
        </p:nvSpPr>
        <p:spPr>
          <a:xfrm>
            <a:off x="1326776" y="699247"/>
            <a:ext cx="60644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4000" dirty="0" err="1">
                <a:latin typeface="Impact" panose="020B0806030902050204" pitchFamily="34" charset="0"/>
              </a:rPr>
              <a:t>Os</a:t>
            </a:r>
            <a:r>
              <a:rPr lang="en-IE" sz="4000" dirty="0">
                <a:latin typeface="Impact" panose="020B0806030902050204" pitchFamily="34" charset="0"/>
              </a:rPr>
              <a:t> </a:t>
            </a:r>
            <a:r>
              <a:rPr lang="en-IE" sz="4000" dirty="0" err="1">
                <a:latin typeface="Impact" panose="020B0806030902050204" pitchFamily="34" charset="0"/>
              </a:rPr>
              <a:t>Sintomas</a:t>
            </a:r>
            <a:r>
              <a:rPr lang="en-IE" sz="4000" dirty="0">
                <a:latin typeface="Impact" panose="020B0806030902050204" pitchFamily="34" charset="0"/>
              </a:rPr>
              <a:t> Que </a:t>
            </a:r>
            <a:r>
              <a:rPr lang="en-IE" sz="4000" dirty="0" err="1">
                <a:latin typeface="Impact" panose="020B0806030902050204" pitchFamily="34" charset="0"/>
              </a:rPr>
              <a:t>Ignoramos</a:t>
            </a:r>
            <a:endParaRPr lang="en-IE" sz="4000" dirty="0">
              <a:latin typeface="Impact" panose="020B080603090205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4F8FFA-3311-2354-CACC-691350ABA3F8}"/>
              </a:ext>
            </a:extLst>
          </p:cNvPr>
          <p:cNvSpPr txBox="1"/>
          <p:nvPr/>
        </p:nvSpPr>
        <p:spPr>
          <a:xfrm>
            <a:off x="1202880" y="2845980"/>
            <a:ext cx="7650843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Quando o corpo do seu cachorro começa a gritar por socorro, mas você não entende o que ele está dizendo.</a:t>
            </a:r>
          </a:p>
          <a:p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início, parecia algo bobo.</a:t>
            </a: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Um cocô mais mole aqui.</a:t>
            </a: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Uma coceira insistente ali.</a:t>
            </a:r>
          </a:p>
          <a:p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Um dia com menos apetite.</a:t>
            </a: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Nada grave, eu pensava. Nada que não acontecesse com qualquer cachorro de vez em quando.</a:t>
            </a:r>
          </a:p>
          <a:p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Mas o que eu não sabia era que esses pequenos sinais eram o início de algo muito maior.O corpo do meu melhor amigo estava tentando me avisar, do jeito que conseguia, que alguma coisa estava errada.</a:t>
            </a:r>
            <a:endParaRPr lang="en-IE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5992B5-542D-E158-8240-0C387B969DC8}"/>
              </a:ext>
            </a:extLst>
          </p:cNvPr>
          <p:cNvSpPr txBox="1"/>
          <p:nvPr/>
        </p:nvSpPr>
        <p:spPr>
          <a:xfrm>
            <a:off x="3958061" y="12157217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 action="ppaction://hlinksldjump"/>
              </a:rPr>
              <a:t>🏠</a:t>
            </a:r>
            <a:r>
              <a:rPr lang="en-IE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IE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 action="ppaction://hlinksldjump"/>
              </a:rPr>
              <a:t>⬅️</a:t>
            </a:r>
            <a:endParaRPr lang="en-IE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407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A879">
            <a:alpha val="50000"/>
          </a:srgb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98FDE3C-84EC-45A7-F2AF-29B3116386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55D8AB-034E-DD86-AC1B-BBB642184317}"/>
              </a:ext>
            </a:extLst>
          </p:cNvPr>
          <p:cNvSpPr/>
          <p:nvPr/>
        </p:nvSpPr>
        <p:spPr>
          <a:xfrm rot="5400000">
            <a:off x="565581" y="637299"/>
            <a:ext cx="1398494" cy="123896"/>
          </a:xfrm>
          <a:prstGeom prst="rect">
            <a:avLst/>
          </a:prstGeom>
          <a:gradFill>
            <a:gsLst>
              <a:gs pos="0">
                <a:srgbClr val="CDA879">
                  <a:lumMod val="99000"/>
                </a:srgbClr>
              </a:gs>
              <a:gs pos="74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60000"/>
                  <a:lumOff val="40000"/>
                </a:schemeClr>
              </a:gs>
              <a:gs pos="100000">
                <a:srgbClr val="CC660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6D0BF0-99AB-A738-4F01-1CFDAC00429F}"/>
              </a:ext>
            </a:extLst>
          </p:cNvPr>
          <p:cNvSpPr txBox="1"/>
          <p:nvPr/>
        </p:nvSpPr>
        <p:spPr>
          <a:xfrm>
            <a:off x="1326776" y="699247"/>
            <a:ext cx="60644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4000" dirty="0" err="1">
                <a:latin typeface="Impact" panose="020B0806030902050204" pitchFamily="34" charset="0"/>
              </a:rPr>
              <a:t>Os</a:t>
            </a:r>
            <a:r>
              <a:rPr lang="en-IE" sz="4000" dirty="0">
                <a:latin typeface="Impact" panose="020B0806030902050204" pitchFamily="34" charset="0"/>
              </a:rPr>
              <a:t> </a:t>
            </a:r>
            <a:r>
              <a:rPr lang="en-IE" sz="4000" dirty="0" err="1">
                <a:latin typeface="Impact" panose="020B0806030902050204" pitchFamily="34" charset="0"/>
              </a:rPr>
              <a:t>Sintomas</a:t>
            </a:r>
            <a:r>
              <a:rPr lang="en-IE" sz="4000" dirty="0">
                <a:latin typeface="Impact" panose="020B0806030902050204" pitchFamily="34" charset="0"/>
              </a:rPr>
              <a:t> Que </a:t>
            </a:r>
            <a:r>
              <a:rPr lang="en-IE" sz="4000" dirty="0" err="1">
                <a:latin typeface="Impact" panose="020B0806030902050204" pitchFamily="34" charset="0"/>
              </a:rPr>
              <a:t>Ignoramos</a:t>
            </a:r>
            <a:endParaRPr lang="en-IE" sz="4000" dirty="0">
              <a:latin typeface="Impact" panose="020B080603090205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8CB581-E342-92EE-7157-599704E77660}"/>
              </a:ext>
            </a:extLst>
          </p:cNvPr>
          <p:cNvSpPr txBox="1"/>
          <p:nvPr/>
        </p:nvSpPr>
        <p:spPr>
          <a:xfrm>
            <a:off x="1202880" y="2106380"/>
            <a:ext cx="7650843" cy="9202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Os primeiros sinais de alerta</a:t>
            </a:r>
          </a:p>
          <a:p>
            <a:endParaRPr lang="pt-BR" sz="3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•	</a:t>
            </a:r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Coceiras e alergias constantes</a:t>
            </a:r>
          </a:p>
          <a:p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Começaram nas patas. Depois, barriga, orelhas, focinho… Ele se coçava até machucar.Eu achava que era “alergia ao pólen”. Era veneno disfarçado de ração.</a:t>
            </a:r>
          </a:p>
          <a:p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•	</a:t>
            </a:r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Fezes irregulares, gases e vômitos</a:t>
            </a:r>
          </a:p>
          <a:p>
            <a:endParaRPr lang="pt-BR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Um dia o cocô era normal, no outro vinha mole, fedido demais ou com muco.Às vezes ele vomitava espuma do nada. E eu? Achava que era só “algo que ele comeu na rua”.</a:t>
            </a:r>
          </a:p>
          <a:p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•	</a:t>
            </a:r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Falta de energia e tristeza no olhar</a:t>
            </a:r>
          </a:p>
          <a:p>
            <a:endParaRPr lang="pt-BR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Aquele cachorro feliz e elétrico começou a se arrastar durante os passeios.Dormia mais do que o normal. Evitava brincar. Mas ainda abanava o rabo, tentando disfarçar a dor.</a:t>
            </a:r>
          </a:p>
          <a:p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•	</a:t>
            </a:r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Mau hálito e queda de pelo</a:t>
            </a:r>
          </a:p>
          <a:p>
            <a:endParaRPr lang="pt-BR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Escovava os dentes, dava banho, trocava shampoo. Nada funcionava.Era o fígado dele pedindo socorro.</a:t>
            </a:r>
            <a:endParaRPr lang="en-IE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B6B0F0-E219-F872-397C-9BB049F04EF2}"/>
              </a:ext>
            </a:extLst>
          </p:cNvPr>
          <p:cNvSpPr txBox="1"/>
          <p:nvPr/>
        </p:nvSpPr>
        <p:spPr>
          <a:xfrm>
            <a:off x="3958061" y="12157217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 action="ppaction://hlinksldjump"/>
              </a:rPr>
              <a:t>🏠</a:t>
            </a:r>
            <a:r>
              <a:rPr lang="en-IE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IE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 action="ppaction://hlinksldjump"/>
              </a:rPr>
              <a:t>⬅️</a:t>
            </a:r>
            <a:endParaRPr lang="en-IE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449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A879">
            <a:alpha val="50000"/>
          </a:srgb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7D10B6-DCF0-97F0-B5F3-8EA8EE13E9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D64E824-4E8B-B8EF-C449-F88F48620605}"/>
              </a:ext>
            </a:extLst>
          </p:cNvPr>
          <p:cNvSpPr/>
          <p:nvPr/>
        </p:nvSpPr>
        <p:spPr>
          <a:xfrm rot="5400000">
            <a:off x="565581" y="637299"/>
            <a:ext cx="1398494" cy="123896"/>
          </a:xfrm>
          <a:prstGeom prst="rect">
            <a:avLst/>
          </a:prstGeom>
          <a:gradFill>
            <a:gsLst>
              <a:gs pos="0">
                <a:srgbClr val="CDA879">
                  <a:lumMod val="99000"/>
                </a:srgbClr>
              </a:gs>
              <a:gs pos="74000">
                <a:schemeClr val="accent2">
                  <a:lumMod val="40000"/>
                  <a:lumOff val="60000"/>
                </a:schemeClr>
              </a:gs>
              <a:gs pos="83000">
                <a:schemeClr val="accent2">
                  <a:lumMod val="60000"/>
                  <a:lumOff val="40000"/>
                </a:schemeClr>
              </a:gs>
              <a:gs pos="100000">
                <a:srgbClr val="CC660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8C03FC-016A-1081-69E3-8C530B96B891}"/>
              </a:ext>
            </a:extLst>
          </p:cNvPr>
          <p:cNvSpPr txBox="1"/>
          <p:nvPr/>
        </p:nvSpPr>
        <p:spPr>
          <a:xfrm>
            <a:off x="1326776" y="699247"/>
            <a:ext cx="60644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4000" dirty="0" err="1">
                <a:latin typeface="Impact" panose="020B0806030902050204" pitchFamily="34" charset="0"/>
              </a:rPr>
              <a:t>Os</a:t>
            </a:r>
            <a:r>
              <a:rPr lang="en-IE" sz="4000" dirty="0">
                <a:latin typeface="Impact" panose="020B0806030902050204" pitchFamily="34" charset="0"/>
              </a:rPr>
              <a:t> </a:t>
            </a:r>
            <a:r>
              <a:rPr lang="en-IE" sz="4000" dirty="0" err="1">
                <a:latin typeface="Impact" panose="020B0806030902050204" pitchFamily="34" charset="0"/>
              </a:rPr>
              <a:t>Sintomas</a:t>
            </a:r>
            <a:r>
              <a:rPr lang="en-IE" sz="4000" dirty="0">
                <a:latin typeface="Impact" panose="020B0806030902050204" pitchFamily="34" charset="0"/>
              </a:rPr>
              <a:t> Que </a:t>
            </a:r>
            <a:r>
              <a:rPr lang="en-IE" sz="4000" dirty="0" err="1">
                <a:latin typeface="Impact" panose="020B0806030902050204" pitchFamily="34" charset="0"/>
              </a:rPr>
              <a:t>Ignoramos</a:t>
            </a:r>
            <a:endParaRPr lang="en-IE" sz="4000" dirty="0">
              <a:latin typeface="Impact" panose="020B080603090205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E08889-15D5-6BB2-C358-7C8E6F864A38}"/>
              </a:ext>
            </a:extLst>
          </p:cNvPr>
          <p:cNvSpPr txBox="1"/>
          <p:nvPr/>
        </p:nvSpPr>
        <p:spPr>
          <a:xfrm>
            <a:off x="1202880" y="2106380"/>
            <a:ext cx="7650843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 o que eu fiz? Ignorei</a:t>
            </a:r>
          </a:p>
          <a:p>
            <a:endParaRPr lang="pt-BR" sz="3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Não por maldade.  Mas por </a:t>
            </a:r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desinformação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Acreditei nos comerciais, nas embalagens e nas promessas de que aquela ração era “premium”.</a:t>
            </a:r>
          </a:p>
          <a:p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Eu não sabia que, por trás de nomes bonitos como “farinha de vísceras de frango” ou “glutamato de sódio”, havia uma bomba-relógio.</a:t>
            </a:r>
          </a:p>
          <a:p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Até o dia em que ela explodiu.</a:t>
            </a:r>
          </a:p>
          <a:p>
            <a:endParaRPr lang="pt-BR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próximo capítulo, você vai descobrir o que aconteceu naquele dia. </a:t>
            </a: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pior dia da minha vida.</a:t>
            </a: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dia em que quase perdi o meu melhor amigo.</a:t>
            </a:r>
            <a:endParaRPr lang="en-IE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F15241-BE89-6EF6-B732-DA2AE28566AD}"/>
              </a:ext>
            </a:extLst>
          </p:cNvPr>
          <p:cNvSpPr txBox="1"/>
          <p:nvPr/>
        </p:nvSpPr>
        <p:spPr>
          <a:xfrm>
            <a:off x="3958061" y="12157217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 action="ppaction://hlinksldjump"/>
              </a:rPr>
              <a:t>🏠</a:t>
            </a:r>
            <a:r>
              <a:rPr lang="en-IE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IE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 action="ppaction://hlinksldjump"/>
              </a:rPr>
              <a:t>⬅️</a:t>
            </a:r>
            <a:endParaRPr lang="en-IE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00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</TotalTime>
  <Words>3392</Words>
  <Application>Microsoft Office PowerPoint</Application>
  <PresentationFormat>A3 Paper (297x420 mm)</PresentationFormat>
  <Paragraphs>458</Paragraphs>
  <Slides>40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Aptos</vt:lpstr>
      <vt:lpstr>Aptos Display</vt:lpstr>
      <vt:lpstr>Arial</vt:lpstr>
      <vt:lpstr>Calibri</vt:lpstr>
      <vt:lpstr>Calibri Light</vt:lpstr>
      <vt:lpstr>Impact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André Oliveira</dc:creator>
  <cp:lastModifiedBy>André Oliveira</cp:lastModifiedBy>
  <cp:revision>2</cp:revision>
  <dcterms:created xsi:type="dcterms:W3CDTF">2025-06-04T08:34:14Z</dcterms:created>
  <dcterms:modified xsi:type="dcterms:W3CDTF">2025-06-04T11:29:46Z</dcterms:modified>
</cp:coreProperties>
</file>