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E431-1546-43BC-A10F-2EC20C88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F404-0CD9-49C3-8FFA-711AF455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BF90-474A-4CCE-B783-271F1EBE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65B1-D819-4BBA-B8EF-19E8F19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B2A0-1943-4EF4-89E2-83FE394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F573-538B-4B16-A065-4636572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1E39-ADB6-4041-9DC8-035A9316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BC81-AA9C-4488-9EA7-C87E99D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10FD-5BA5-4EFE-809B-589A6F27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8591-A124-4124-A954-38E966F7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69E92-41B3-42EE-90FA-9DE41B934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A954-3AA2-4D8E-B57F-9EE72FB6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831D-E9C2-4114-8223-62F8FF8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06DF-6F58-4C35-B91E-8370F22B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C690-8874-432C-89E2-E0E5ABB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81D3-9666-401A-BF6D-2E57A4D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22AF-8A89-44DD-B010-4309800B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683B-4AC3-4E8E-B1CF-448E68CA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9806-CB1C-46D7-8B78-D6D4D086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0F1A-9705-4E0B-A69F-D06396E1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8E67-367E-4992-9CAA-F5CB274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0FE7-40A4-402A-9A10-101EF0D4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B680-F222-4BE0-9DB5-8C3DCDA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B78B-0485-4546-B067-3503987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307B-9884-4DD2-9974-976AFE8C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B546-9F41-4BE7-B065-6D99F79F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BC4-1DAF-43FD-9BCD-E54ED4BC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5755A-F95D-40FC-AFE6-4C778B22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CEF1-C306-429A-A85B-D983E567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2FB9-8379-4779-97B7-EEA6F2FB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107B-0BE0-4448-B4EE-9F011E80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A9E3-30EA-490A-A1A1-BCC3EF6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A30D-0BE6-43C2-ACDE-CDB9654E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C5513-02CF-4685-8790-37352DF8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73F18-D88A-405E-BFB3-E67C5538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62D55-D7A4-492D-90B0-1DC37F942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ED6E-A4A9-4026-8C2F-2B6B19D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6DBF4-4439-4F20-94C4-85E61CA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254C-F04F-4923-9996-AF4674AA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954-A3A2-4382-A124-5197B3F3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0BAFD-261B-476A-B940-31F2C1A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EE424-3836-4B65-8E60-806FD917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F152-0A71-4EDC-A143-0CF444D6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AE93E-591E-4B81-91EC-3BE7860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A38BC-AE0F-47C3-95E3-2B6B5FCF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FB263-6650-4B59-9081-18A43D91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4B3-1EFC-417A-B481-CCC78A6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4FA-1C45-4AC0-B044-E7174104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2D1DD-102C-480D-9136-01A23EA2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744A-91A3-4BC3-81C8-44A04C86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60248-5B48-43BA-9E99-8DA9EB7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D0F17-CF39-4BB1-B22E-43F3ED5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518-BBC3-4CAC-975B-F010C9F4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4AA4-CD85-4D47-94AB-D80096B2D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7C1F-6CF3-4308-A615-82DE25BB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8F87-14CB-4D20-9A33-3BAE35C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1874-6D35-4A1E-9654-27FFE6B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8815-C3ED-4F3E-8EB2-C1F5B84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70142-1442-4D07-9AD9-7F3CDE64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C31C-6622-40A8-878C-4733C14C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7976-A33D-4AEC-801F-E8D7B4D09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9BCA-DD24-4E7C-A911-E9D7402B71F5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D5A2-F47F-4402-B475-6F5AEA03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9FC2-D870-4C2C-A4AD-FEA729AA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DE37A853-376A-476A-B407-E385A0C2D9AC}"/>
              </a:ext>
            </a:extLst>
          </p:cNvPr>
          <p:cNvSpPr/>
          <p:nvPr/>
        </p:nvSpPr>
        <p:spPr>
          <a:xfrm>
            <a:off x="1979015" y="5894575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78BC2-C945-47CF-B994-5C235F29CF7E}"/>
              </a:ext>
            </a:extLst>
          </p:cNvPr>
          <p:cNvSpPr txBox="1"/>
          <p:nvPr/>
        </p:nvSpPr>
        <p:spPr>
          <a:xfrm>
            <a:off x="2286000" y="5834944"/>
            <a:ext cx="2784164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Dispatchable generator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019A2D-2E8E-49C3-98B1-9B1902DA6A86}"/>
              </a:ext>
            </a:extLst>
          </p:cNvPr>
          <p:cNvSpPr/>
          <p:nvPr/>
        </p:nvSpPr>
        <p:spPr>
          <a:xfrm>
            <a:off x="1986728" y="6396807"/>
            <a:ext cx="255169" cy="2569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D3498F-C7C0-4407-AD6B-45B17D78AD81}"/>
              </a:ext>
            </a:extLst>
          </p:cNvPr>
          <p:cNvSpPr txBox="1"/>
          <p:nvPr/>
        </p:nvSpPr>
        <p:spPr>
          <a:xfrm>
            <a:off x="2286000" y="6325222"/>
            <a:ext cx="377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Storage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DF36FD-6DE0-4850-B502-779682FF93F8}"/>
              </a:ext>
            </a:extLst>
          </p:cNvPr>
          <p:cNvSpPr txBox="1"/>
          <p:nvPr/>
        </p:nvSpPr>
        <p:spPr>
          <a:xfrm>
            <a:off x="6356824" y="5812227"/>
            <a:ext cx="2784164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PV generator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FBCF7E-826F-4BA8-8CD7-118E0A5A11EC}"/>
              </a:ext>
            </a:extLst>
          </p:cNvPr>
          <p:cNvSpPr txBox="1"/>
          <p:nvPr/>
        </p:nvSpPr>
        <p:spPr>
          <a:xfrm>
            <a:off x="6356824" y="6302505"/>
            <a:ext cx="1447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ZIP load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5D3993-503D-4CC0-A261-62F5A90285CC}"/>
              </a:ext>
            </a:extLst>
          </p:cNvPr>
          <p:cNvSpPr/>
          <p:nvPr/>
        </p:nvSpPr>
        <p:spPr>
          <a:xfrm>
            <a:off x="6043056" y="5894574"/>
            <a:ext cx="255169" cy="256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C4C182F-CABD-4190-9227-4177DB926BC7}"/>
              </a:ext>
            </a:extLst>
          </p:cNvPr>
          <p:cNvSpPr/>
          <p:nvPr/>
        </p:nvSpPr>
        <p:spPr>
          <a:xfrm>
            <a:off x="6043055" y="6374089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4CA1EC-EC56-436D-954B-34A8EFE2A3C0}"/>
              </a:ext>
            </a:extLst>
          </p:cNvPr>
          <p:cNvGrpSpPr/>
          <p:nvPr/>
        </p:nvGrpSpPr>
        <p:grpSpPr>
          <a:xfrm>
            <a:off x="226401" y="622952"/>
            <a:ext cx="10754337" cy="4792923"/>
            <a:chOff x="226401" y="622952"/>
            <a:chExt cx="10754337" cy="47929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D49F18-779E-4936-9FF6-2CBE9D389B0E}"/>
                </a:ext>
              </a:extLst>
            </p:cNvPr>
            <p:cNvCxnSpPr/>
            <p:nvPr/>
          </p:nvCxnSpPr>
          <p:spPr>
            <a:xfrm>
              <a:off x="1401595" y="887575"/>
              <a:ext cx="0" cy="41679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04A0A30-A4F4-40EC-9195-D22BCF123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1595" y="5055538"/>
              <a:ext cx="83678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C4D004-464D-48C9-B655-B6F04570CDFA}"/>
                </a:ext>
              </a:extLst>
            </p:cNvPr>
            <p:cNvCxnSpPr/>
            <p:nvPr/>
          </p:nvCxnSpPr>
          <p:spPr>
            <a:xfrm>
              <a:off x="9769420" y="887575"/>
              <a:ext cx="0" cy="41679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D11B1D-8545-4509-AFA0-6B05F7482545}"/>
                </a:ext>
              </a:extLst>
            </p:cNvPr>
            <p:cNvCxnSpPr>
              <a:cxnSpLocks/>
            </p:cNvCxnSpPr>
            <p:nvPr/>
          </p:nvCxnSpPr>
          <p:spPr>
            <a:xfrm>
              <a:off x="5474949" y="887575"/>
              <a:ext cx="0" cy="28979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19B9CA-5BE3-4EE3-9743-ED06C71CD9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1595" y="2617138"/>
              <a:ext cx="1105786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D3287E-7744-4D3C-914F-09005FA71067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1" y="3455338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283002-B63C-47CA-930F-36DC2F70C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981" y="2617138"/>
              <a:ext cx="1595968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5B83B5-E651-4D39-9687-2BAB4B809F23}"/>
                </a:ext>
              </a:extLst>
            </p:cNvPr>
            <p:cNvCxnSpPr>
              <a:cxnSpLocks/>
            </p:cNvCxnSpPr>
            <p:nvPr/>
          </p:nvCxnSpPr>
          <p:spPr>
            <a:xfrm>
              <a:off x="5469409" y="1735095"/>
              <a:ext cx="2754279" cy="1308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46782D-8B3A-4330-83B5-2EF1E5502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27697" y="3036238"/>
              <a:ext cx="15417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A5AD01-5386-4443-809E-C74B4793281E}"/>
                </a:ext>
              </a:extLst>
            </p:cNvPr>
            <p:cNvSpPr/>
            <p:nvPr/>
          </p:nvSpPr>
          <p:spPr>
            <a:xfrm>
              <a:off x="1274010" y="759985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928B45-2A9C-40E0-B2B4-9ECFFDFE2F3A}"/>
                </a:ext>
              </a:extLst>
            </p:cNvPr>
            <p:cNvSpPr/>
            <p:nvPr/>
          </p:nvSpPr>
          <p:spPr>
            <a:xfrm>
              <a:off x="1274009" y="2488654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8E4E95-1F5C-48B6-B24A-473D2BAC8A81}"/>
                </a:ext>
              </a:extLst>
            </p:cNvPr>
            <p:cNvSpPr/>
            <p:nvPr/>
          </p:nvSpPr>
          <p:spPr>
            <a:xfrm>
              <a:off x="1274008" y="4926187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640CE3-A266-4623-84D6-69BEDDB63250}"/>
                </a:ext>
              </a:extLst>
            </p:cNvPr>
            <p:cNvSpPr/>
            <p:nvPr/>
          </p:nvSpPr>
          <p:spPr>
            <a:xfrm>
              <a:off x="3751396" y="492618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A77436-4565-4ED1-867B-9C985BCC7C0A}"/>
                </a:ext>
              </a:extLst>
            </p:cNvPr>
            <p:cNvSpPr/>
            <p:nvPr/>
          </p:nvSpPr>
          <p:spPr>
            <a:xfrm>
              <a:off x="6909282" y="492618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AD4247-9BC0-45F8-B468-15424F1AA660}"/>
                </a:ext>
              </a:extLst>
            </p:cNvPr>
            <p:cNvSpPr/>
            <p:nvPr/>
          </p:nvSpPr>
          <p:spPr>
            <a:xfrm>
              <a:off x="9641838" y="4926187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668EB1-E9DC-45C9-B435-1A6D48FA9BF9}"/>
                </a:ext>
              </a:extLst>
            </p:cNvPr>
            <p:cNvSpPr/>
            <p:nvPr/>
          </p:nvSpPr>
          <p:spPr>
            <a:xfrm>
              <a:off x="9641838" y="290776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C2AFEAD-A98E-4BCD-8DDB-496D415C2191}"/>
                </a:ext>
              </a:extLst>
            </p:cNvPr>
            <p:cNvSpPr/>
            <p:nvPr/>
          </p:nvSpPr>
          <p:spPr>
            <a:xfrm>
              <a:off x="9641835" y="759103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B544F5-6719-4D13-B84F-126F39B871CD}"/>
                </a:ext>
              </a:extLst>
            </p:cNvPr>
            <p:cNvSpPr/>
            <p:nvPr/>
          </p:nvSpPr>
          <p:spPr>
            <a:xfrm>
              <a:off x="8096104" y="2915313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950CB9-6A02-42E6-B82B-2DE91A580F2C}"/>
                </a:ext>
              </a:extLst>
            </p:cNvPr>
            <p:cNvSpPr/>
            <p:nvPr/>
          </p:nvSpPr>
          <p:spPr>
            <a:xfrm>
              <a:off x="6760408" y="2290029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2B85BD-FD84-4E8B-A9F4-60DE0D3694BA}"/>
                </a:ext>
              </a:extLst>
            </p:cNvPr>
            <p:cNvSpPr/>
            <p:nvPr/>
          </p:nvSpPr>
          <p:spPr>
            <a:xfrm>
              <a:off x="5347364" y="1629202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17DDC26-605E-43FA-80BE-96563A8944A3}"/>
                </a:ext>
              </a:extLst>
            </p:cNvPr>
            <p:cNvSpPr/>
            <p:nvPr/>
          </p:nvSpPr>
          <p:spPr>
            <a:xfrm>
              <a:off x="5349369" y="2506608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CDE02F-816B-456E-BCC0-7B755646568A}"/>
                </a:ext>
              </a:extLst>
            </p:cNvPr>
            <p:cNvSpPr/>
            <p:nvPr/>
          </p:nvSpPr>
          <p:spPr>
            <a:xfrm>
              <a:off x="5350520" y="3634490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0676800-12C6-4C0D-A85D-FE3273C687C6}"/>
                </a:ext>
              </a:extLst>
            </p:cNvPr>
            <p:cNvSpPr/>
            <p:nvPr/>
          </p:nvSpPr>
          <p:spPr>
            <a:xfrm>
              <a:off x="5349368" y="69730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64D261-901D-4676-AFB4-FB5FFEE1233C}"/>
                </a:ext>
              </a:extLst>
            </p:cNvPr>
            <p:cNvSpPr/>
            <p:nvPr/>
          </p:nvSpPr>
          <p:spPr>
            <a:xfrm>
              <a:off x="3735996" y="3326868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C9C7CF-D1CB-417C-8FA9-3F5A78B0E43E}"/>
                </a:ext>
              </a:extLst>
            </p:cNvPr>
            <p:cNvSpPr/>
            <p:nvPr/>
          </p:nvSpPr>
          <p:spPr>
            <a:xfrm>
              <a:off x="2435889" y="3326868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4D5055-7164-4A7B-B474-0EAFF8366F63}"/>
                </a:ext>
              </a:extLst>
            </p:cNvPr>
            <p:cNvSpPr txBox="1"/>
            <p:nvPr/>
          </p:nvSpPr>
          <p:spPr>
            <a:xfrm>
              <a:off x="2399687" y="3645778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F203E7-47F4-435B-8FB4-5F59AD90A568}"/>
                </a:ext>
              </a:extLst>
            </p:cNvPr>
            <p:cNvSpPr txBox="1"/>
            <p:nvPr/>
          </p:nvSpPr>
          <p:spPr>
            <a:xfrm>
              <a:off x="5644106" y="2440239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B6BEDA-7B59-4499-9B7E-039C16CDD94B}"/>
                </a:ext>
              </a:extLst>
            </p:cNvPr>
            <p:cNvSpPr txBox="1"/>
            <p:nvPr/>
          </p:nvSpPr>
          <p:spPr>
            <a:xfrm>
              <a:off x="4912558" y="3529236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9CF025-E8A1-4990-AFDE-6CAC3210853D}"/>
                </a:ext>
              </a:extLst>
            </p:cNvPr>
            <p:cNvSpPr txBox="1"/>
            <p:nvPr/>
          </p:nvSpPr>
          <p:spPr>
            <a:xfrm>
              <a:off x="6520919" y="2483549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434535-1491-4153-AC80-B9BE0C66C3D1}"/>
                </a:ext>
              </a:extLst>
            </p:cNvPr>
            <p:cNvSpPr txBox="1"/>
            <p:nvPr/>
          </p:nvSpPr>
          <p:spPr>
            <a:xfrm>
              <a:off x="9270491" y="4505025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A976A3-64E6-42D7-AF96-35032A349361}"/>
                </a:ext>
              </a:extLst>
            </p:cNvPr>
            <p:cNvSpPr txBox="1"/>
            <p:nvPr/>
          </p:nvSpPr>
          <p:spPr>
            <a:xfrm>
              <a:off x="1535248" y="4543146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C7645-408F-407F-95FC-F559047601EB}"/>
                </a:ext>
              </a:extLst>
            </p:cNvPr>
            <p:cNvSpPr txBox="1"/>
            <p:nvPr/>
          </p:nvSpPr>
          <p:spPr>
            <a:xfrm>
              <a:off x="3715721" y="4543146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8B7D71-D267-4813-843E-CFA58B64968F}"/>
                </a:ext>
              </a:extLst>
            </p:cNvPr>
            <p:cNvSpPr txBox="1"/>
            <p:nvPr/>
          </p:nvSpPr>
          <p:spPr>
            <a:xfrm>
              <a:off x="6894882" y="4505025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77FF91-9877-4AB3-83E2-44203373D2D8}"/>
                </a:ext>
              </a:extLst>
            </p:cNvPr>
            <p:cNvSpPr txBox="1"/>
            <p:nvPr/>
          </p:nvSpPr>
          <p:spPr>
            <a:xfrm>
              <a:off x="10024588" y="2831467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2596BE-2D4F-405C-91FA-AD5DB36C12EB}"/>
                </a:ext>
              </a:extLst>
            </p:cNvPr>
            <p:cNvSpPr txBox="1"/>
            <p:nvPr/>
          </p:nvSpPr>
          <p:spPr>
            <a:xfrm>
              <a:off x="10024586" y="682803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C00F0F-3A40-4111-9371-A09D8520C311}"/>
                </a:ext>
              </a:extLst>
            </p:cNvPr>
            <p:cNvSpPr txBox="1"/>
            <p:nvPr/>
          </p:nvSpPr>
          <p:spPr>
            <a:xfrm>
              <a:off x="8025599" y="3184758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E6F5C0-A09A-4C8A-8252-8C853F952352}"/>
                </a:ext>
              </a:extLst>
            </p:cNvPr>
            <p:cNvSpPr txBox="1"/>
            <p:nvPr/>
          </p:nvSpPr>
          <p:spPr>
            <a:xfrm>
              <a:off x="5631354" y="1405258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C36D77-EEDF-4C4F-A965-D399DD33A4DE}"/>
                </a:ext>
              </a:extLst>
            </p:cNvPr>
            <p:cNvSpPr txBox="1"/>
            <p:nvPr/>
          </p:nvSpPr>
          <p:spPr>
            <a:xfrm>
              <a:off x="5636141" y="622952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D6646E-EB23-42D2-9507-2D3AAAEDABDD}"/>
                </a:ext>
              </a:extLst>
            </p:cNvPr>
            <p:cNvSpPr txBox="1"/>
            <p:nvPr/>
          </p:nvSpPr>
          <p:spPr>
            <a:xfrm>
              <a:off x="3657083" y="3638324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6AFECB-6FA3-40C5-A2B3-281D860AC3BC}"/>
                </a:ext>
              </a:extLst>
            </p:cNvPr>
            <p:cNvSpPr txBox="1"/>
            <p:nvPr/>
          </p:nvSpPr>
          <p:spPr>
            <a:xfrm>
              <a:off x="804548" y="2418499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B1E83E-616D-45A2-8D24-7B739938F15E}"/>
                </a:ext>
              </a:extLst>
            </p:cNvPr>
            <p:cNvSpPr txBox="1"/>
            <p:nvPr/>
          </p:nvSpPr>
          <p:spPr>
            <a:xfrm>
              <a:off x="804547" y="682803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16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FDBF99-B81E-41FB-8BAF-1E72D76D2024}"/>
                </a:ext>
              </a:extLst>
            </p:cNvPr>
            <p:cNvSpPr/>
            <p:nvPr/>
          </p:nvSpPr>
          <p:spPr>
            <a:xfrm>
              <a:off x="4424622" y="1637428"/>
              <a:ext cx="738912" cy="7224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5E19B9-1D81-48A1-85DA-B4000366E99A}"/>
                </a:ext>
              </a:extLst>
            </p:cNvPr>
            <p:cNvSpPr/>
            <p:nvPr/>
          </p:nvSpPr>
          <p:spPr>
            <a:xfrm>
              <a:off x="5987769" y="3404632"/>
              <a:ext cx="738912" cy="7224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610AD2-B5B4-4F0A-ADE6-D35ED31AE53C}"/>
                </a:ext>
              </a:extLst>
            </p:cNvPr>
            <p:cNvSpPr/>
            <p:nvPr/>
          </p:nvSpPr>
          <p:spPr>
            <a:xfrm>
              <a:off x="10241826" y="4693440"/>
              <a:ext cx="738912" cy="7224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67A55E2-37B2-4EEC-A457-C800326D1E86}"/>
                </a:ext>
              </a:extLst>
            </p:cNvPr>
            <p:cNvSpPr/>
            <p:nvPr/>
          </p:nvSpPr>
          <p:spPr>
            <a:xfrm>
              <a:off x="226401" y="4693441"/>
              <a:ext cx="738912" cy="7224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PV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AD56EB4-9BF2-4AD9-A492-07E8E147D4AD}"/>
                </a:ext>
              </a:extLst>
            </p:cNvPr>
            <p:cNvSpPr/>
            <p:nvPr/>
          </p:nvSpPr>
          <p:spPr>
            <a:xfrm>
              <a:off x="2175031" y="2296460"/>
              <a:ext cx="770205" cy="7589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1C81238-2DAA-4020-A5A6-464C37F3EC4A}"/>
                </a:ext>
              </a:extLst>
            </p:cNvPr>
            <p:cNvSpPr/>
            <p:nvPr/>
          </p:nvSpPr>
          <p:spPr>
            <a:xfrm>
              <a:off x="7058141" y="1425895"/>
              <a:ext cx="770205" cy="7589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D2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CD979CF-FA62-4963-A733-629FC4E111BB}"/>
                </a:ext>
              </a:extLst>
            </p:cNvPr>
            <p:cNvCxnSpPr>
              <a:stCxn id="29" idx="6"/>
              <a:endCxn id="64" idx="2"/>
            </p:cNvCxnSpPr>
            <p:nvPr/>
          </p:nvCxnSpPr>
          <p:spPr>
            <a:xfrm flipV="1">
              <a:off x="9897007" y="5054657"/>
              <a:ext cx="344819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6829DE-DEF5-44B5-922C-70E487F083B3}"/>
                </a:ext>
              </a:extLst>
            </p:cNvPr>
            <p:cNvCxnSpPr>
              <a:cxnSpLocks/>
              <a:stCxn id="33" idx="7"/>
              <a:endCxn id="67" idx="3"/>
            </p:cNvCxnSpPr>
            <p:nvPr/>
          </p:nvCxnSpPr>
          <p:spPr>
            <a:xfrm flipV="1">
              <a:off x="6978208" y="2073696"/>
              <a:ext cx="192727" cy="25396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F466C8-DC4C-4662-8047-FDEE9006D374}"/>
                </a:ext>
              </a:extLst>
            </p:cNvPr>
            <p:cNvCxnSpPr>
              <a:cxnSpLocks/>
              <a:stCxn id="40" idx="6"/>
              <a:endCxn id="60" idx="2"/>
            </p:cNvCxnSpPr>
            <p:nvPr/>
          </p:nvCxnSpPr>
          <p:spPr>
            <a:xfrm>
              <a:off x="5605689" y="3762961"/>
              <a:ext cx="382080" cy="2888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79909D-3629-46A6-9BED-6DA80E8C53DE}"/>
                </a:ext>
              </a:extLst>
            </p:cNvPr>
            <p:cNvCxnSpPr>
              <a:cxnSpLocks/>
              <a:stCxn id="2" idx="5"/>
              <a:endCxn id="39" idx="1"/>
            </p:cNvCxnSpPr>
            <p:nvPr/>
          </p:nvCxnSpPr>
          <p:spPr>
            <a:xfrm>
              <a:off x="5055323" y="2254064"/>
              <a:ext cx="331415" cy="290172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8034AF-2538-44D3-B2A9-9EF8DC2E4D0E}"/>
                </a:ext>
              </a:extLst>
            </p:cNvPr>
            <p:cNvCxnSpPr>
              <a:cxnSpLocks/>
              <a:stCxn id="66" idx="4"/>
              <a:endCxn id="43" idx="0"/>
            </p:cNvCxnSpPr>
            <p:nvPr/>
          </p:nvCxnSpPr>
          <p:spPr>
            <a:xfrm>
              <a:off x="2560134" y="3055406"/>
              <a:ext cx="3340" cy="271462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D87F977-E908-4866-930F-59B317FAF3C2}"/>
                </a:ext>
              </a:extLst>
            </p:cNvPr>
            <p:cNvCxnSpPr>
              <a:cxnSpLocks/>
              <a:stCxn id="65" idx="6"/>
              <a:endCxn id="26" idx="2"/>
            </p:cNvCxnSpPr>
            <p:nvPr/>
          </p:nvCxnSpPr>
          <p:spPr>
            <a:xfrm>
              <a:off x="965313" y="5054658"/>
              <a:ext cx="308695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5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La Bella</dc:creator>
  <cp:lastModifiedBy>Alessio La Bella</cp:lastModifiedBy>
  <cp:revision>6</cp:revision>
  <dcterms:created xsi:type="dcterms:W3CDTF">2019-08-07T06:16:51Z</dcterms:created>
  <dcterms:modified xsi:type="dcterms:W3CDTF">2019-08-15T12:58:22Z</dcterms:modified>
</cp:coreProperties>
</file>