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6" r:id="rId12"/>
    <p:sldId id="264" r:id="rId13"/>
    <p:sldId id="268" r:id="rId14"/>
    <p:sldId id="267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838200"/>
            <a:ext cx="84582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Network Intrusion Detection System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9800" y="4572000"/>
            <a:ext cx="510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ARJUN KUMAR                 2K14/SE/020</a:t>
            </a:r>
          </a:p>
          <a:p>
            <a:r>
              <a:rPr lang="en-US" dirty="0" smtClean="0"/>
              <a:t>DEWESH DEO SINGH       2K14/SE/026</a:t>
            </a:r>
          </a:p>
          <a:p>
            <a:r>
              <a:rPr lang="en-US" dirty="0" smtClean="0"/>
              <a:t>HIMANSHU MITTAL         2K14/SE/036</a:t>
            </a:r>
          </a:p>
          <a:p>
            <a:r>
              <a:rPr lang="en-US" dirty="0" smtClean="0"/>
              <a:t>MANPREET SINGH           2K14/SE/045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2971800"/>
            <a:ext cx="45672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MINOR PROJECT</a:t>
            </a:r>
            <a:endParaRPr 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533400"/>
            <a:ext cx="2594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RESULTS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524000"/>
            <a:ext cx="29889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Naïve </a:t>
            </a:r>
            <a:r>
              <a:rPr lang="en-US" sz="4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Bayes</a:t>
            </a:r>
            <a:endParaRPr 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2590800"/>
            <a:ext cx="6629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total_instances</a:t>
            </a:r>
            <a:r>
              <a:rPr lang="en-US" sz="2400" dirty="0" smtClean="0"/>
              <a:t> : 22544    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total_anamoly</a:t>
            </a:r>
            <a:r>
              <a:rPr lang="en-US" sz="2400" dirty="0" smtClean="0"/>
              <a:t> </a:t>
            </a:r>
            <a:r>
              <a:rPr lang="en-US" sz="2400" dirty="0" smtClean="0"/>
              <a:t>: 12833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correct </a:t>
            </a:r>
            <a:r>
              <a:rPr lang="en-US" sz="2400" dirty="0" err="1" smtClean="0"/>
              <a:t>pred</a:t>
            </a:r>
            <a:r>
              <a:rPr lang="en-US" sz="2400" dirty="0" smtClean="0"/>
              <a:t> :17160    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incorrect </a:t>
            </a:r>
            <a:r>
              <a:rPr lang="en-US" sz="2400" dirty="0" smtClean="0"/>
              <a:t>predictions : 5384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precision92.0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recall </a:t>
            </a:r>
            <a:r>
              <a:rPr lang="en-US" sz="2400" dirty="0" smtClean="0"/>
              <a:t>: 63.0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accuracy </a:t>
            </a:r>
            <a:r>
              <a:rPr lang="en-US" sz="2400" dirty="0" smtClean="0"/>
              <a:t>: 76.0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wesh\Desktop\minors images\Confusion matrix N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250" y="457199"/>
            <a:ext cx="7829950" cy="59014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533400"/>
            <a:ext cx="2594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RESULTS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524000"/>
            <a:ext cx="25747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Combined</a:t>
            </a:r>
            <a:endParaRPr 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2590800"/>
            <a:ext cx="708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total_instances</a:t>
            </a:r>
            <a:r>
              <a:rPr lang="en-US" sz="2400" dirty="0" smtClean="0"/>
              <a:t> : 22544    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total_anamoly</a:t>
            </a:r>
            <a:r>
              <a:rPr lang="en-US" sz="2400" dirty="0" smtClean="0"/>
              <a:t> </a:t>
            </a:r>
            <a:r>
              <a:rPr lang="en-US" sz="2400" dirty="0" smtClean="0"/>
              <a:t>: 12833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correct </a:t>
            </a:r>
            <a:r>
              <a:rPr lang="en-US" sz="2400" dirty="0" err="1" smtClean="0"/>
              <a:t>pred</a:t>
            </a:r>
            <a:r>
              <a:rPr lang="en-US" sz="2400" dirty="0" smtClean="0"/>
              <a:t> :18543    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incorrect </a:t>
            </a:r>
            <a:r>
              <a:rPr lang="en-US" sz="2400" dirty="0" smtClean="0"/>
              <a:t>predictions : 4001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precision92.0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recall </a:t>
            </a:r>
            <a:r>
              <a:rPr lang="en-US" sz="2400" dirty="0" smtClean="0"/>
              <a:t>: 74.0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accuracy </a:t>
            </a:r>
            <a:r>
              <a:rPr lang="en-US" sz="2400" dirty="0" smtClean="0"/>
              <a:t>: 82.0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Dewesh\Desktop\minors images\Combined Roc cur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87734"/>
            <a:ext cx="7042957" cy="53082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wesh\Desktop\minors images\Combined Roc cur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609600"/>
            <a:ext cx="7001275" cy="5276850"/>
          </a:xfrm>
          <a:prstGeom prst="rect">
            <a:avLst/>
          </a:prstGeom>
          <a:noFill/>
        </p:spPr>
      </p:pic>
      <p:pic>
        <p:nvPicPr>
          <p:cNvPr id="3075" name="Picture 3" descr="C:\Users\Dewesh\Desktop\minors images\Con matrix D tr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609600"/>
            <a:ext cx="7001275" cy="5276850"/>
          </a:xfrm>
          <a:prstGeom prst="rect">
            <a:avLst/>
          </a:prstGeom>
          <a:noFill/>
        </p:spPr>
      </p:pic>
      <p:pic>
        <p:nvPicPr>
          <p:cNvPr id="3076" name="Picture 4" descr="C:\Users\Dewesh\Desktop\minors images\cmbnd ss cur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609600"/>
            <a:ext cx="7001275" cy="5276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62000"/>
            <a:ext cx="5011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System snapshot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122" name="Picture 2" descr="C:\Users\Dewesh\Desktop\new sn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76400"/>
            <a:ext cx="6205538" cy="44728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90800"/>
            <a:ext cx="80772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YOU...!!!</a:t>
            </a:r>
            <a:endParaRPr lang="en-US" sz="7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096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Problem statement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542870"/>
            <a:ext cx="701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develop a network intrusion detection system using machine learning algorithms, which can be deployed in a Real time environment.</a:t>
            </a:r>
          </a:p>
          <a:p>
            <a:endParaRPr lang="en-US" sz="2800" dirty="0" smtClean="0"/>
          </a:p>
          <a:p>
            <a:r>
              <a:rPr lang="en-US" sz="2800" dirty="0" smtClean="0"/>
              <a:t>It should be able to predict  the type of the network connection i.e. either as </a:t>
            </a:r>
            <a:r>
              <a:rPr lang="en-US" sz="2800" dirty="0" smtClean="0">
                <a:solidFill>
                  <a:srgbClr val="FF0000"/>
                </a:solidFill>
              </a:rPr>
              <a:t>normal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FF0000"/>
                </a:solidFill>
              </a:rPr>
              <a:t>anomalous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81000"/>
            <a:ext cx="2962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Approach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Picture 3" descr="C:\Users\Dewesh\Desktop\dds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447800"/>
            <a:ext cx="5336721" cy="514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609600"/>
            <a:ext cx="5967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ML Techniques used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2514600"/>
            <a:ext cx="32579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Naïve </a:t>
            </a:r>
            <a:r>
              <a:rPr lang="en-US" sz="48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Bayes</a:t>
            </a:r>
            <a:endParaRPr lang="en-US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3429000"/>
            <a:ext cx="359104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Decision Tree</a:t>
            </a:r>
            <a:endParaRPr lang="en-US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533400"/>
            <a:ext cx="3639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Naïve </a:t>
            </a:r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Bayes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676400"/>
            <a:ext cx="7696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Why..?</a:t>
            </a:r>
          </a:p>
          <a:p>
            <a:endParaRPr lang="en-US" sz="2400" dirty="0" smtClean="0"/>
          </a:p>
          <a:p>
            <a:pPr lvl="0">
              <a:buFont typeface="Arial" pitchFamily="34" charset="0"/>
              <a:buChar char="•"/>
            </a:pPr>
            <a:r>
              <a:rPr lang="en-IN" sz="2400" dirty="0" smtClean="0"/>
              <a:t>It is easy and fast to predict class of test data set. It also perform well in multi class prediction</a:t>
            </a:r>
            <a:endParaRPr lang="en-US" sz="2400" dirty="0" smtClean="0"/>
          </a:p>
          <a:p>
            <a:pPr lvl="0">
              <a:buFont typeface="Arial" pitchFamily="34" charset="0"/>
              <a:buChar char="•"/>
            </a:pPr>
            <a:r>
              <a:rPr lang="en-IN" sz="2400" dirty="0" smtClean="0"/>
              <a:t>When assumption of independence holds, a Naive </a:t>
            </a:r>
            <a:r>
              <a:rPr lang="en-IN" sz="2400" dirty="0" err="1" smtClean="0"/>
              <a:t>Bayes</a:t>
            </a:r>
            <a:r>
              <a:rPr lang="en-IN" sz="2400" dirty="0" smtClean="0"/>
              <a:t> classifier performs better compare to other models like logistic regression and you need less training data.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It perform well in case of categorical input variables compared to numerical variable(s). For numerical variable, normal distribution is assumed (bell curve, which is a strong assumption).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533400"/>
            <a:ext cx="4017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Decision Tree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828800"/>
            <a:ext cx="7543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000" dirty="0" smtClean="0"/>
              <a:t>Why..?</a:t>
            </a:r>
          </a:p>
          <a:p>
            <a:pPr lvl="0"/>
            <a:endParaRPr lang="en-IN" sz="2000" dirty="0" smtClean="0"/>
          </a:p>
          <a:p>
            <a:pPr lvl="0">
              <a:buFont typeface="Arial" pitchFamily="34" charset="0"/>
              <a:buChar char="•"/>
            </a:pPr>
            <a:r>
              <a:rPr lang="en-IN" sz="2000" dirty="0" smtClean="0"/>
              <a:t>Are </a:t>
            </a:r>
            <a:r>
              <a:rPr lang="en-IN" sz="2000" dirty="0" smtClean="0"/>
              <a:t>simple to understand and interpret. People are able to understand decision tree models after a brief explanation.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en-IN" sz="2000" dirty="0" smtClean="0"/>
              <a:t>Have value even with little hard data. Important insights can be generated based on experts describing a situation (its alternatives, probabilities, and costs) and their preferences for outcomes.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en-IN" sz="2000" dirty="0" smtClean="0"/>
              <a:t>Allow the addition of new possible scenarios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en-IN" sz="2000" dirty="0" smtClean="0"/>
              <a:t>Help determine worst, best and expected values for different scenarios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en-IN" sz="2000" dirty="0" smtClean="0"/>
              <a:t>Use a </a:t>
            </a:r>
            <a:r>
              <a:rPr lang="en-IN" sz="2000" dirty="0" smtClean="0"/>
              <a:t>white box</a:t>
            </a:r>
            <a:r>
              <a:rPr lang="en-IN" sz="2000" dirty="0" smtClean="0"/>
              <a:t> model. If a given result is provided by a model.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en-IN" sz="2000" dirty="0" smtClean="0"/>
              <a:t>Can be combined with other decision techniques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762000"/>
            <a:ext cx="3181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Tools used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438400"/>
            <a:ext cx="701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WEKA (For applying ML algorithms)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R (For model visualization)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JAVA (For implementation)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533400"/>
            <a:ext cx="2594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RESULTS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524000"/>
            <a:ext cx="33057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Decision Tree</a:t>
            </a:r>
            <a:endParaRPr 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2667000"/>
            <a:ext cx="5715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 err="1" smtClean="0"/>
              <a:t>total_instances</a:t>
            </a:r>
            <a:r>
              <a:rPr lang="en-US" sz="2400" dirty="0" smtClean="0"/>
              <a:t> : 22544   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 err="1" smtClean="0"/>
              <a:t>total_anamoly</a:t>
            </a:r>
            <a:r>
              <a:rPr lang="en-US" sz="2400" dirty="0" smtClean="0"/>
              <a:t> : 12833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correct </a:t>
            </a:r>
            <a:r>
              <a:rPr lang="en-US" sz="2400" dirty="0" err="1" smtClean="0"/>
              <a:t>pred</a:t>
            </a:r>
            <a:r>
              <a:rPr lang="en-US" sz="2400" dirty="0" smtClean="0"/>
              <a:t> :17913   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 smtClean="0"/>
              <a:t>incorrect predictions : 4631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precision96.0   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 smtClean="0"/>
              <a:t>recall : 65.0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accuracy : 79.0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wesh\Desktop\minors images\Con matrix D tre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533400"/>
            <a:ext cx="7304579" cy="5505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282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DEWESH SINGH</dc:creator>
  <cp:lastModifiedBy>Dewesh</cp:lastModifiedBy>
  <cp:revision>1</cp:revision>
  <dcterms:created xsi:type="dcterms:W3CDTF">2006-08-16T00:00:00Z</dcterms:created>
  <dcterms:modified xsi:type="dcterms:W3CDTF">2016-12-05T05:13:52Z</dcterms:modified>
</cp:coreProperties>
</file>