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D2294-836F-46C3-908B-41B8D2C54B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F9F86-373A-4805-832B-865A50FF4676}">
      <dgm:prSet phldrT="[Text]"/>
      <dgm:spPr/>
      <dgm:t>
        <a:bodyPr/>
        <a:lstStyle/>
        <a:p>
          <a:r>
            <a:rPr lang="en-US" dirty="0" smtClean="0"/>
            <a:t>Flight Service</a:t>
          </a:r>
          <a:endParaRPr lang="en-US" dirty="0"/>
        </a:p>
      </dgm:t>
    </dgm:pt>
    <dgm:pt modelId="{F6B6D02A-1017-4B9C-9B94-24ACAE2EB4C7}" type="parTrans" cxnId="{CD1A6D5D-60CF-406B-AE6E-AA795E7E1176}">
      <dgm:prSet/>
      <dgm:spPr/>
      <dgm:t>
        <a:bodyPr/>
        <a:lstStyle/>
        <a:p>
          <a:endParaRPr lang="en-US"/>
        </a:p>
      </dgm:t>
    </dgm:pt>
    <dgm:pt modelId="{3DDE3954-19EF-4D7E-B514-BEF91C80B3B0}" type="sibTrans" cxnId="{CD1A6D5D-60CF-406B-AE6E-AA795E7E1176}">
      <dgm:prSet/>
      <dgm:spPr/>
      <dgm:t>
        <a:bodyPr/>
        <a:lstStyle/>
        <a:p>
          <a:endParaRPr lang="en-US"/>
        </a:p>
      </dgm:t>
    </dgm:pt>
    <dgm:pt modelId="{CFABFFF8-9FB6-408B-B6DE-6B529A474683}">
      <dgm:prSet phldrT="[Text]"/>
      <dgm:spPr/>
      <dgm:t>
        <a:bodyPr/>
        <a:lstStyle/>
        <a:p>
          <a:r>
            <a:rPr lang="en-US" dirty="0" smtClean="0"/>
            <a:t>Flight Booking</a:t>
          </a:r>
          <a:endParaRPr lang="en-US" dirty="0"/>
        </a:p>
      </dgm:t>
    </dgm:pt>
    <dgm:pt modelId="{AA51A0F6-196E-4066-A73A-CE2599904682}" type="parTrans" cxnId="{8E6F1833-A3D1-4503-810E-303D80D85F5C}">
      <dgm:prSet/>
      <dgm:spPr/>
      <dgm:t>
        <a:bodyPr/>
        <a:lstStyle/>
        <a:p>
          <a:endParaRPr lang="en-US"/>
        </a:p>
      </dgm:t>
    </dgm:pt>
    <dgm:pt modelId="{79D2B38D-2CBB-4567-9B21-3FA208639D37}" type="sibTrans" cxnId="{8E6F1833-A3D1-4503-810E-303D80D85F5C}">
      <dgm:prSet/>
      <dgm:spPr/>
      <dgm:t>
        <a:bodyPr/>
        <a:lstStyle/>
        <a:p>
          <a:endParaRPr lang="en-US"/>
        </a:p>
      </dgm:t>
    </dgm:pt>
    <dgm:pt modelId="{6EE7BB11-C058-4CAB-B689-5F1C219A51C1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D5C107A9-F758-4C90-9958-EBF84F2BAE65}" type="parTrans" cxnId="{321EE6CD-F43B-4F15-9512-4B1D4BDA47BE}">
      <dgm:prSet/>
      <dgm:spPr/>
      <dgm:t>
        <a:bodyPr/>
        <a:lstStyle/>
        <a:p>
          <a:endParaRPr lang="en-US"/>
        </a:p>
      </dgm:t>
    </dgm:pt>
    <dgm:pt modelId="{60DD0481-7D01-423E-B2B1-594E90CD3ACB}" type="sibTrans" cxnId="{321EE6CD-F43B-4F15-9512-4B1D4BDA47BE}">
      <dgm:prSet/>
      <dgm:spPr/>
      <dgm:t>
        <a:bodyPr/>
        <a:lstStyle/>
        <a:p>
          <a:endParaRPr lang="en-US"/>
        </a:p>
      </dgm:t>
    </dgm:pt>
    <dgm:pt modelId="{D5637CE5-BB2D-48B1-A5AD-75F7FDD17E12}">
      <dgm:prSet phldrT="[Text]"/>
      <dgm:spPr/>
      <dgm:t>
        <a:bodyPr/>
        <a:lstStyle/>
        <a:p>
          <a:r>
            <a:rPr lang="en-US" dirty="0" smtClean="0"/>
            <a:t>Food Quality</a:t>
          </a:r>
          <a:endParaRPr lang="en-US" dirty="0"/>
        </a:p>
      </dgm:t>
    </dgm:pt>
    <dgm:pt modelId="{BB3FFBD3-FABA-4826-BF89-B1B32BAFE48C}" type="parTrans" cxnId="{9F81ECB7-9C91-4CBC-A059-D13D6A5B4468}">
      <dgm:prSet/>
      <dgm:spPr/>
      <dgm:t>
        <a:bodyPr/>
        <a:lstStyle/>
        <a:p>
          <a:endParaRPr lang="en-US"/>
        </a:p>
      </dgm:t>
    </dgm:pt>
    <dgm:pt modelId="{843F6138-C036-490F-8348-6667F0EC9CA6}" type="sibTrans" cxnId="{9F81ECB7-9C91-4CBC-A059-D13D6A5B4468}">
      <dgm:prSet/>
      <dgm:spPr/>
      <dgm:t>
        <a:bodyPr/>
        <a:lstStyle/>
        <a:p>
          <a:endParaRPr lang="en-US"/>
        </a:p>
      </dgm:t>
    </dgm:pt>
    <dgm:pt modelId="{6BCAAD52-5759-48AD-AC5E-A7B499400399}">
      <dgm:prSet phldrT="[Text]"/>
      <dgm:spPr/>
      <dgm:t>
        <a:bodyPr/>
        <a:lstStyle/>
        <a:p>
          <a:r>
            <a:rPr lang="en-US" dirty="0" smtClean="0"/>
            <a:t>Emotion</a:t>
          </a:r>
          <a:endParaRPr lang="en-US" dirty="0"/>
        </a:p>
      </dgm:t>
    </dgm:pt>
    <dgm:pt modelId="{970370FB-A1B0-4142-8CD4-9F9330A26169}" type="parTrans" cxnId="{EEFFB21A-0FA5-4BA8-9759-E5165B6E85DC}">
      <dgm:prSet/>
      <dgm:spPr/>
      <dgm:t>
        <a:bodyPr/>
        <a:lstStyle/>
        <a:p>
          <a:endParaRPr lang="en-US"/>
        </a:p>
      </dgm:t>
    </dgm:pt>
    <dgm:pt modelId="{8B93556D-F2E5-43FA-87BB-989844FAB59F}" type="sibTrans" cxnId="{EEFFB21A-0FA5-4BA8-9759-E5165B6E85DC}">
      <dgm:prSet/>
      <dgm:spPr/>
      <dgm:t>
        <a:bodyPr/>
        <a:lstStyle/>
        <a:p>
          <a:endParaRPr lang="en-US"/>
        </a:p>
      </dgm:t>
    </dgm:pt>
    <dgm:pt modelId="{1906D41C-5076-4C5E-A9D8-57B972F47C73}">
      <dgm:prSet/>
      <dgm:spPr/>
      <dgm:t>
        <a:bodyPr/>
        <a:lstStyle/>
        <a:p>
          <a:r>
            <a:rPr lang="en-US" dirty="0" smtClean="0"/>
            <a:t>Health</a:t>
          </a:r>
          <a:endParaRPr lang="en-US" dirty="0"/>
        </a:p>
      </dgm:t>
    </dgm:pt>
    <dgm:pt modelId="{E17C2DF0-7790-4F4E-AE03-CC095588E525}" type="parTrans" cxnId="{6710CFE6-CA72-49D6-8489-D2CF0CA8239A}">
      <dgm:prSet/>
      <dgm:spPr/>
      <dgm:t>
        <a:bodyPr/>
        <a:lstStyle/>
        <a:p>
          <a:endParaRPr lang="en-US"/>
        </a:p>
      </dgm:t>
    </dgm:pt>
    <dgm:pt modelId="{9970D896-DCA5-4A27-AF17-4056665C7655}" type="sibTrans" cxnId="{6710CFE6-CA72-49D6-8489-D2CF0CA8239A}">
      <dgm:prSet/>
      <dgm:spPr/>
      <dgm:t>
        <a:bodyPr/>
        <a:lstStyle/>
        <a:p>
          <a:endParaRPr lang="en-US"/>
        </a:p>
      </dgm:t>
    </dgm:pt>
    <dgm:pt modelId="{F82FE5BA-3AD2-4228-AE70-E069BA263FAA}">
      <dgm:prSet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11E9AA5D-D3C5-47CF-98A3-3FBBC6C9E588}" type="parTrans" cxnId="{BAE12948-B2AE-4665-8BD6-ABAA04517B67}">
      <dgm:prSet/>
      <dgm:spPr/>
      <dgm:t>
        <a:bodyPr/>
        <a:lstStyle/>
        <a:p>
          <a:endParaRPr lang="en-US"/>
        </a:p>
      </dgm:t>
    </dgm:pt>
    <dgm:pt modelId="{C15A55DA-BE27-4D1A-BBC1-98B1DCD2C801}" type="sibTrans" cxnId="{BAE12948-B2AE-4665-8BD6-ABAA04517B67}">
      <dgm:prSet/>
      <dgm:spPr/>
      <dgm:t>
        <a:bodyPr/>
        <a:lstStyle/>
        <a:p>
          <a:endParaRPr lang="en-US"/>
        </a:p>
      </dgm:t>
    </dgm:pt>
    <dgm:pt modelId="{284BF7AA-B3EC-4217-9A30-0E39236C4BE0}">
      <dgm:prSet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0123D7CF-70EE-48C5-8DE9-8B0E5C5916EA}" type="parTrans" cxnId="{AB184243-7A99-4CA1-894A-26D59102FDC5}">
      <dgm:prSet/>
      <dgm:spPr/>
      <dgm:t>
        <a:bodyPr/>
        <a:lstStyle/>
        <a:p>
          <a:endParaRPr lang="en-US"/>
        </a:p>
      </dgm:t>
    </dgm:pt>
    <dgm:pt modelId="{D177070A-3C84-42A1-8EE3-D93016CD2FCB}" type="sibTrans" cxnId="{AB184243-7A99-4CA1-894A-26D59102FDC5}">
      <dgm:prSet/>
      <dgm:spPr/>
      <dgm:t>
        <a:bodyPr/>
        <a:lstStyle/>
        <a:p>
          <a:endParaRPr lang="en-US"/>
        </a:p>
      </dgm:t>
    </dgm:pt>
    <dgm:pt modelId="{50F0B578-7C58-47F5-8256-B4C69D4447C7}" type="pres">
      <dgm:prSet presAssocID="{429D2294-836F-46C3-908B-41B8D2C54B6A}" presName="diagram" presStyleCnt="0">
        <dgm:presLayoutVars>
          <dgm:dir/>
          <dgm:resizeHandles val="exact"/>
        </dgm:presLayoutVars>
      </dgm:prSet>
      <dgm:spPr/>
    </dgm:pt>
    <dgm:pt modelId="{BE4FDEA4-37BD-449E-A336-F6142643DFD5}" type="pres">
      <dgm:prSet presAssocID="{EA0F9F86-373A-4805-832B-865A50FF467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35256-BF1D-45A9-91DA-39F26F67BE89}" type="pres">
      <dgm:prSet presAssocID="{3DDE3954-19EF-4D7E-B514-BEF91C80B3B0}" presName="sibTrans" presStyleCnt="0"/>
      <dgm:spPr/>
    </dgm:pt>
    <dgm:pt modelId="{91D8953A-6E39-45BA-93DA-8F7386BB8993}" type="pres">
      <dgm:prSet presAssocID="{CFABFFF8-9FB6-408B-B6DE-6B529A474683}" presName="node" presStyleLbl="node1" presStyleIdx="1" presStyleCnt="8">
        <dgm:presLayoutVars>
          <dgm:bulletEnabled val="1"/>
        </dgm:presLayoutVars>
      </dgm:prSet>
      <dgm:spPr/>
    </dgm:pt>
    <dgm:pt modelId="{18A8154B-F873-486C-868E-6C62D1BFB24D}" type="pres">
      <dgm:prSet presAssocID="{79D2B38D-2CBB-4567-9B21-3FA208639D37}" presName="sibTrans" presStyleCnt="0"/>
      <dgm:spPr/>
    </dgm:pt>
    <dgm:pt modelId="{32494AE2-6AFB-4A02-8EDA-F7F419764C74}" type="pres">
      <dgm:prSet presAssocID="{6EE7BB11-C058-4CAB-B689-5F1C219A51C1}" presName="node" presStyleLbl="node1" presStyleIdx="2" presStyleCnt="8">
        <dgm:presLayoutVars>
          <dgm:bulletEnabled val="1"/>
        </dgm:presLayoutVars>
      </dgm:prSet>
      <dgm:spPr/>
    </dgm:pt>
    <dgm:pt modelId="{FEB23A3B-FC78-401F-BCD9-9953AC506612}" type="pres">
      <dgm:prSet presAssocID="{60DD0481-7D01-423E-B2B1-594E90CD3ACB}" presName="sibTrans" presStyleCnt="0"/>
      <dgm:spPr/>
    </dgm:pt>
    <dgm:pt modelId="{C199A2B2-6AB5-46E7-B6BD-CFD78B856A12}" type="pres">
      <dgm:prSet presAssocID="{D5637CE5-BB2D-48B1-A5AD-75F7FDD17E12}" presName="node" presStyleLbl="node1" presStyleIdx="3" presStyleCnt="8">
        <dgm:presLayoutVars>
          <dgm:bulletEnabled val="1"/>
        </dgm:presLayoutVars>
      </dgm:prSet>
      <dgm:spPr/>
    </dgm:pt>
    <dgm:pt modelId="{0A0BE697-902C-4599-A396-176F63FDFF05}" type="pres">
      <dgm:prSet presAssocID="{843F6138-C036-490F-8348-6667F0EC9CA6}" presName="sibTrans" presStyleCnt="0"/>
      <dgm:spPr/>
    </dgm:pt>
    <dgm:pt modelId="{9726570E-2E90-4B83-A099-E8E8C5357B98}" type="pres">
      <dgm:prSet presAssocID="{6BCAAD52-5759-48AD-AC5E-A7B499400399}" presName="node" presStyleLbl="node1" presStyleIdx="4" presStyleCnt="8">
        <dgm:presLayoutVars>
          <dgm:bulletEnabled val="1"/>
        </dgm:presLayoutVars>
      </dgm:prSet>
      <dgm:spPr/>
    </dgm:pt>
    <dgm:pt modelId="{C78828D1-AD2C-400D-BC07-A4EC7101E0F2}" type="pres">
      <dgm:prSet presAssocID="{8B93556D-F2E5-43FA-87BB-989844FAB59F}" presName="sibTrans" presStyleCnt="0"/>
      <dgm:spPr/>
    </dgm:pt>
    <dgm:pt modelId="{EE496D51-6992-44DA-B4EE-80558AC7A6E7}" type="pres">
      <dgm:prSet presAssocID="{1906D41C-5076-4C5E-A9D8-57B972F47C73}" presName="node" presStyleLbl="node1" presStyleIdx="5" presStyleCnt="8">
        <dgm:presLayoutVars>
          <dgm:bulletEnabled val="1"/>
        </dgm:presLayoutVars>
      </dgm:prSet>
      <dgm:spPr/>
    </dgm:pt>
    <dgm:pt modelId="{89EEA433-AF89-4545-91CB-19CD068BE8C3}" type="pres">
      <dgm:prSet presAssocID="{9970D896-DCA5-4A27-AF17-4056665C7655}" presName="sibTrans" presStyleCnt="0"/>
      <dgm:spPr/>
    </dgm:pt>
    <dgm:pt modelId="{4823FBEC-4187-4A24-82D7-29B297982FF4}" type="pres">
      <dgm:prSet presAssocID="{F82FE5BA-3AD2-4228-AE70-E069BA263FA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3240A-9201-4258-B598-AC785E632DCC}" type="pres">
      <dgm:prSet presAssocID="{C15A55DA-BE27-4D1A-BBC1-98B1DCD2C801}" presName="sibTrans" presStyleCnt="0"/>
      <dgm:spPr/>
    </dgm:pt>
    <dgm:pt modelId="{043F2FD6-DF58-4EB3-A5F5-623973F4885B}" type="pres">
      <dgm:prSet presAssocID="{284BF7AA-B3EC-4217-9A30-0E39236C4BE0}" presName="node" presStyleLbl="node1" presStyleIdx="7" presStyleCnt="8">
        <dgm:presLayoutVars>
          <dgm:bulletEnabled val="1"/>
        </dgm:presLayoutVars>
      </dgm:prSet>
      <dgm:spPr/>
    </dgm:pt>
  </dgm:ptLst>
  <dgm:cxnLst>
    <dgm:cxn modelId="{6710CFE6-CA72-49D6-8489-D2CF0CA8239A}" srcId="{429D2294-836F-46C3-908B-41B8D2C54B6A}" destId="{1906D41C-5076-4C5E-A9D8-57B972F47C73}" srcOrd="5" destOrd="0" parTransId="{E17C2DF0-7790-4F4E-AE03-CC095588E525}" sibTransId="{9970D896-DCA5-4A27-AF17-4056665C7655}"/>
    <dgm:cxn modelId="{BAE12948-B2AE-4665-8BD6-ABAA04517B67}" srcId="{429D2294-836F-46C3-908B-41B8D2C54B6A}" destId="{F82FE5BA-3AD2-4228-AE70-E069BA263FAA}" srcOrd="6" destOrd="0" parTransId="{11E9AA5D-D3C5-47CF-98A3-3FBBC6C9E588}" sibTransId="{C15A55DA-BE27-4D1A-BBC1-98B1DCD2C801}"/>
    <dgm:cxn modelId="{C9066373-7A2C-4D47-B472-6635CD5650FF}" type="presOf" srcId="{429D2294-836F-46C3-908B-41B8D2C54B6A}" destId="{50F0B578-7C58-47F5-8256-B4C69D4447C7}" srcOrd="0" destOrd="0" presId="urn:microsoft.com/office/officeart/2005/8/layout/default"/>
    <dgm:cxn modelId="{13FEAEE5-A73A-4638-99BB-E1443EADBDF3}" type="presOf" srcId="{EA0F9F86-373A-4805-832B-865A50FF4676}" destId="{BE4FDEA4-37BD-449E-A336-F6142643DFD5}" srcOrd="0" destOrd="0" presId="urn:microsoft.com/office/officeart/2005/8/layout/default"/>
    <dgm:cxn modelId="{CD1A6D5D-60CF-406B-AE6E-AA795E7E1176}" srcId="{429D2294-836F-46C3-908B-41B8D2C54B6A}" destId="{EA0F9F86-373A-4805-832B-865A50FF4676}" srcOrd="0" destOrd="0" parTransId="{F6B6D02A-1017-4B9C-9B94-24ACAE2EB4C7}" sibTransId="{3DDE3954-19EF-4D7E-B514-BEF91C80B3B0}"/>
    <dgm:cxn modelId="{30425081-2662-4DD8-AC3F-EEC5870621BA}" type="presOf" srcId="{6BCAAD52-5759-48AD-AC5E-A7B499400399}" destId="{9726570E-2E90-4B83-A099-E8E8C5357B98}" srcOrd="0" destOrd="0" presId="urn:microsoft.com/office/officeart/2005/8/layout/default"/>
    <dgm:cxn modelId="{844FEB1B-9CE1-49DD-A5DC-6FBF5FC831FC}" type="presOf" srcId="{284BF7AA-B3EC-4217-9A30-0E39236C4BE0}" destId="{043F2FD6-DF58-4EB3-A5F5-623973F4885B}" srcOrd="0" destOrd="0" presId="urn:microsoft.com/office/officeart/2005/8/layout/default"/>
    <dgm:cxn modelId="{68A5C9A6-A3AF-4033-B6BC-B04AE2783B75}" type="presOf" srcId="{6EE7BB11-C058-4CAB-B689-5F1C219A51C1}" destId="{32494AE2-6AFB-4A02-8EDA-F7F419764C74}" srcOrd="0" destOrd="0" presId="urn:microsoft.com/office/officeart/2005/8/layout/default"/>
    <dgm:cxn modelId="{321EE6CD-F43B-4F15-9512-4B1D4BDA47BE}" srcId="{429D2294-836F-46C3-908B-41B8D2C54B6A}" destId="{6EE7BB11-C058-4CAB-B689-5F1C219A51C1}" srcOrd="2" destOrd="0" parTransId="{D5C107A9-F758-4C90-9958-EBF84F2BAE65}" sibTransId="{60DD0481-7D01-423E-B2B1-594E90CD3ACB}"/>
    <dgm:cxn modelId="{B40E3534-52A4-460F-B778-B91EC8CFEA9D}" type="presOf" srcId="{1906D41C-5076-4C5E-A9D8-57B972F47C73}" destId="{EE496D51-6992-44DA-B4EE-80558AC7A6E7}" srcOrd="0" destOrd="0" presId="urn:microsoft.com/office/officeart/2005/8/layout/default"/>
    <dgm:cxn modelId="{8DB34FFB-FF03-4446-914A-6E40BFD4312C}" type="presOf" srcId="{F82FE5BA-3AD2-4228-AE70-E069BA263FAA}" destId="{4823FBEC-4187-4A24-82D7-29B297982FF4}" srcOrd="0" destOrd="0" presId="urn:microsoft.com/office/officeart/2005/8/layout/default"/>
    <dgm:cxn modelId="{9F81ECB7-9C91-4CBC-A059-D13D6A5B4468}" srcId="{429D2294-836F-46C3-908B-41B8D2C54B6A}" destId="{D5637CE5-BB2D-48B1-A5AD-75F7FDD17E12}" srcOrd="3" destOrd="0" parTransId="{BB3FFBD3-FABA-4826-BF89-B1B32BAFE48C}" sibTransId="{843F6138-C036-490F-8348-6667F0EC9CA6}"/>
    <dgm:cxn modelId="{EEFFB21A-0FA5-4BA8-9759-E5165B6E85DC}" srcId="{429D2294-836F-46C3-908B-41B8D2C54B6A}" destId="{6BCAAD52-5759-48AD-AC5E-A7B499400399}" srcOrd="4" destOrd="0" parTransId="{970370FB-A1B0-4142-8CD4-9F9330A26169}" sibTransId="{8B93556D-F2E5-43FA-87BB-989844FAB59F}"/>
    <dgm:cxn modelId="{D3DCC272-978F-4FB9-865E-55042765A229}" type="presOf" srcId="{CFABFFF8-9FB6-408B-B6DE-6B529A474683}" destId="{91D8953A-6E39-45BA-93DA-8F7386BB8993}" srcOrd="0" destOrd="0" presId="urn:microsoft.com/office/officeart/2005/8/layout/default"/>
    <dgm:cxn modelId="{AB184243-7A99-4CA1-894A-26D59102FDC5}" srcId="{429D2294-836F-46C3-908B-41B8D2C54B6A}" destId="{284BF7AA-B3EC-4217-9A30-0E39236C4BE0}" srcOrd="7" destOrd="0" parTransId="{0123D7CF-70EE-48C5-8DE9-8B0E5C5916EA}" sibTransId="{D177070A-3C84-42A1-8EE3-D93016CD2FCB}"/>
    <dgm:cxn modelId="{2253BEE8-84E7-427F-A4CF-C6ED68D6B385}" type="presOf" srcId="{D5637CE5-BB2D-48B1-A5AD-75F7FDD17E12}" destId="{C199A2B2-6AB5-46E7-B6BD-CFD78B856A12}" srcOrd="0" destOrd="0" presId="urn:microsoft.com/office/officeart/2005/8/layout/default"/>
    <dgm:cxn modelId="{8E6F1833-A3D1-4503-810E-303D80D85F5C}" srcId="{429D2294-836F-46C3-908B-41B8D2C54B6A}" destId="{CFABFFF8-9FB6-408B-B6DE-6B529A474683}" srcOrd="1" destOrd="0" parTransId="{AA51A0F6-196E-4066-A73A-CE2599904682}" sibTransId="{79D2B38D-2CBB-4567-9B21-3FA208639D37}"/>
    <dgm:cxn modelId="{1C8A1DF7-2862-414F-A434-519DF07A8318}" type="presParOf" srcId="{50F0B578-7C58-47F5-8256-B4C69D4447C7}" destId="{BE4FDEA4-37BD-449E-A336-F6142643DFD5}" srcOrd="0" destOrd="0" presId="urn:microsoft.com/office/officeart/2005/8/layout/default"/>
    <dgm:cxn modelId="{F115A7F0-D6A9-4BBC-9261-3EBD002BADCC}" type="presParOf" srcId="{50F0B578-7C58-47F5-8256-B4C69D4447C7}" destId="{1D135256-BF1D-45A9-91DA-39F26F67BE89}" srcOrd="1" destOrd="0" presId="urn:microsoft.com/office/officeart/2005/8/layout/default"/>
    <dgm:cxn modelId="{23F6E8BE-3227-4526-BEE3-343C7E5F100B}" type="presParOf" srcId="{50F0B578-7C58-47F5-8256-B4C69D4447C7}" destId="{91D8953A-6E39-45BA-93DA-8F7386BB8993}" srcOrd="2" destOrd="0" presId="urn:microsoft.com/office/officeart/2005/8/layout/default"/>
    <dgm:cxn modelId="{716E279E-E164-4AE3-A3E3-45652876DB39}" type="presParOf" srcId="{50F0B578-7C58-47F5-8256-B4C69D4447C7}" destId="{18A8154B-F873-486C-868E-6C62D1BFB24D}" srcOrd="3" destOrd="0" presId="urn:microsoft.com/office/officeart/2005/8/layout/default"/>
    <dgm:cxn modelId="{6DC94660-BAD8-48E8-AF1C-5843143D7A87}" type="presParOf" srcId="{50F0B578-7C58-47F5-8256-B4C69D4447C7}" destId="{32494AE2-6AFB-4A02-8EDA-F7F419764C74}" srcOrd="4" destOrd="0" presId="urn:microsoft.com/office/officeart/2005/8/layout/default"/>
    <dgm:cxn modelId="{617ED2B8-9083-4103-935D-ECC46A1A1ECA}" type="presParOf" srcId="{50F0B578-7C58-47F5-8256-B4C69D4447C7}" destId="{FEB23A3B-FC78-401F-BCD9-9953AC506612}" srcOrd="5" destOrd="0" presId="urn:microsoft.com/office/officeart/2005/8/layout/default"/>
    <dgm:cxn modelId="{2A7BC025-62A3-4633-A282-98BD05B5E6A1}" type="presParOf" srcId="{50F0B578-7C58-47F5-8256-B4C69D4447C7}" destId="{C199A2B2-6AB5-46E7-B6BD-CFD78B856A12}" srcOrd="6" destOrd="0" presId="urn:microsoft.com/office/officeart/2005/8/layout/default"/>
    <dgm:cxn modelId="{5F752CB8-74AE-42FE-AFF0-A8BC0DDC61E8}" type="presParOf" srcId="{50F0B578-7C58-47F5-8256-B4C69D4447C7}" destId="{0A0BE697-902C-4599-A396-176F63FDFF05}" srcOrd="7" destOrd="0" presId="urn:microsoft.com/office/officeart/2005/8/layout/default"/>
    <dgm:cxn modelId="{B496872B-37CE-4D48-9B33-ABCC0E375C99}" type="presParOf" srcId="{50F0B578-7C58-47F5-8256-B4C69D4447C7}" destId="{9726570E-2E90-4B83-A099-E8E8C5357B98}" srcOrd="8" destOrd="0" presId="urn:microsoft.com/office/officeart/2005/8/layout/default"/>
    <dgm:cxn modelId="{8C4BB57D-A5FD-45D8-BC9C-054FF8B702DD}" type="presParOf" srcId="{50F0B578-7C58-47F5-8256-B4C69D4447C7}" destId="{C78828D1-AD2C-400D-BC07-A4EC7101E0F2}" srcOrd="9" destOrd="0" presId="urn:microsoft.com/office/officeart/2005/8/layout/default"/>
    <dgm:cxn modelId="{F93B83E5-259A-4698-AFFF-B3A48EBB0052}" type="presParOf" srcId="{50F0B578-7C58-47F5-8256-B4C69D4447C7}" destId="{EE496D51-6992-44DA-B4EE-80558AC7A6E7}" srcOrd="10" destOrd="0" presId="urn:microsoft.com/office/officeart/2005/8/layout/default"/>
    <dgm:cxn modelId="{59B9F072-C408-4B64-9CB8-1476391D2147}" type="presParOf" srcId="{50F0B578-7C58-47F5-8256-B4C69D4447C7}" destId="{89EEA433-AF89-4545-91CB-19CD068BE8C3}" srcOrd="11" destOrd="0" presId="urn:microsoft.com/office/officeart/2005/8/layout/default"/>
    <dgm:cxn modelId="{760DC523-9730-4AB0-9ECF-D8C88E9CC050}" type="presParOf" srcId="{50F0B578-7C58-47F5-8256-B4C69D4447C7}" destId="{4823FBEC-4187-4A24-82D7-29B297982FF4}" srcOrd="12" destOrd="0" presId="urn:microsoft.com/office/officeart/2005/8/layout/default"/>
    <dgm:cxn modelId="{C1D062DF-AC59-49D5-B29E-9CBB90946A85}" type="presParOf" srcId="{50F0B578-7C58-47F5-8256-B4C69D4447C7}" destId="{9773240A-9201-4258-B598-AC785E632DCC}" srcOrd="13" destOrd="0" presId="urn:microsoft.com/office/officeart/2005/8/layout/default"/>
    <dgm:cxn modelId="{EB31C29D-3EEA-4DC6-8E49-546A043464B6}" type="presParOf" srcId="{50F0B578-7C58-47F5-8256-B4C69D4447C7}" destId="{043F2FD6-DF58-4EB3-A5F5-623973F4885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FDEA4-37BD-449E-A336-F6142643DFD5}">
      <dsp:nvSpPr>
        <dsp:cNvPr id="0" name=""/>
        <dsp:cNvSpPr/>
      </dsp:nvSpPr>
      <dsp:spPr>
        <a:xfrm>
          <a:off x="0" y="540712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Flight Service</a:t>
          </a:r>
          <a:endParaRPr lang="en-US" sz="1400" kern="1200" dirty="0"/>
        </a:p>
      </dsp:txBody>
      <dsp:txXfrm>
        <a:off x="0" y="540712"/>
        <a:ext cx="1593272" cy="955963"/>
      </dsp:txXfrm>
    </dsp:sp>
    <dsp:sp modelId="{91D8953A-6E39-45BA-93DA-8F7386BB8993}">
      <dsp:nvSpPr>
        <dsp:cNvPr id="0" name=""/>
        <dsp:cNvSpPr/>
      </dsp:nvSpPr>
      <dsp:spPr>
        <a:xfrm>
          <a:off x="1752599" y="540712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Flight Booking</a:t>
          </a:r>
          <a:endParaRPr lang="en-US" sz="1400" kern="1200" dirty="0"/>
        </a:p>
      </dsp:txBody>
      <dsp:txXfrm>
        <a:off x="1752599" y="540712"/>
        <a:ext cx="1593272" cy="955963"/>
      </dsp:txXfrm>
    </dsp:sp>
    <dsp:sp modelId="{32494AE2-6AFB-4A02-8EDA-F7F419764C74}">
      <dsp:nvSpPr>
        <dsp:cNvPr id="0" name=""/>
        <dsp:cNvSpPr/>
      </dsp:nvSpPr>
      <dsp:spPr>
        <a:xfrm>
          <a:off x="3505199" y="540712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Food</a:t>
          </a:r>
          <a:endParaRPr lang="en-US" sz="1400" kern="1200" dirty="0"/>
        </a:p>
      </dsp:txBody>
      <dsp:txXfrm>
        <a:off x="3505199" y="540712"/>
        <a:ext cx="1593272" cy="955963"/>
      </dsp:txXfrm>
    </dsp:sp>
    <dsp:sp modelId="{C199A2B2-6AB5-46E7-B6BD-CFD78B856A12}">
      <dsp:nvSpPr>
        <dsp:cNvPr id="0" name=""/>
        <dsp:cNvSpPr/>
      </dsp:nvSpPr>
      <dsp:spPr>
        <a:xfrm>
          <a:off x="0" y="1656003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Food Quality</a:t>
          </a:r>
          <a:endParaRPr lang="en-US" sz="1400" kern="1200" dirty="0"/>
        </a:p>
      </dsp:txBody>
      <dsp:txXfrm>
        <a:off x="0" y="1656003"/>
        <a:ext cx="1593272" cy="955963"/>
      </dsp:txXfrm>
    </dsp:sp>
    <dsp:sp modelId="{9726570E-2E90-4B83-A099-E8E8C5357B98}">
      <dsp:nvSpPr>
        <dsp:cNvPr id="0" name=""/>
        <dsp:cNvSpPr/>
      </dsp:nvSpPr>
      <dsp:spPr>
        <a:xfrm>
          <a:off x="1752599" y="1656003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Emotion</a:t>
          </a:r>
          <a:endParaRPr lang="en-US" sz="1400" kern="1200" dirty="0"/>
        </a:p>
      </dsp:txBody>
      <dsp:txXfrm>
        <a:off x="1752599" y="1656003"/>
        <a:ext cx="1593272" cy="955963"/>
      </dsp:txXfrm>
    </dsp:sp>
    <dsp:sp modelId="{EE496D51-6992-44DA-B4EE-80558AC7A6E7}">
      <dsp:nvSpPr>
        <dsp:cNvPr id="0" name=""/>
        <dsp:cNvSpPr/>
      </dsp:nvSpPr>
      <dsp:spPr>
        <a:xfrm>
          <a:off x="3505199" y="1656003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Health</a:t>
          </a:r>
          <a:endParaRPr lang="en-US" sz="1400" kern="1200" dirty="0"/>
        </a:p>
      </dsp:txBody>
      <dsp:txXfrm>
        <a:off x="3505199" y="1656003"/>
        <a:ext cx="1593272" cy="955963"/>
      </dsp:txXfrm>
    </dsp:sp>
    <dsp:sp modelId="{4823FBEC-4187-4A24-82D7-29B297982FF4}">
      <dsp:nvSpPr>
        <dsp:cNvPr id="0" name=""/>
        <dsp:cNvSpPr/>
      </dsp:nvSpPr>
      <dsp:spPr>
        <a:xfrm>
          <a:off x="876299" y="2771294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Communication</a:t>
          </a:r>
          <a:endParaRPr lang="en-US" sz="1400" kern="1200" dirty="0"/>
        </a:p>
      </dsp:txBody>
      <dsp:txXfrm>
        <a:off x="876299" y="2771294"/>
        <a:ext cx="1593272" cy="955963"/>
      </dsp:txXfrm>
    </dsp:sp>
    <dsp:sp modelId="{043F2FD6-DF58-4EB3-A5F5-623973F4885B}">
      <dsp:nvSpPr>
        <dsp:cNvPr id="0" name=""/>
        <dsp:cNvSpPr/>
      </dsp:nvSpPr>
      <dsp:spPr>
        <a:xfrm>
          <a:off x="2628899" y="2771294"/>
          <a:ext cx="1593272" cy="95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People</a:t>
          </a:r>
          <a:endParaRPr lang="en-US" sz="1400" kern="1200" dirty="0"/>
        </a:p>
      </dsp:txBody>
      <dsp:txXfrm>
        <a:off x="2628899" y="2771294"/>
        <a:ext cx="1593272" cy="955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17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68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92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9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4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64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9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8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8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rive.google.com/file/d/1bJ-6_7c7ei-sPUTzmIHgIteYcMJub9Rs/view?usp=driv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Dataset is Used for Customer feedback reviews related to British Airways from the </a:t>
            </a:r>
            <a:r>
              <a:rPr lang="en-US" dirty="0" err="1">
                <a:latin typeface="Bahnschrift Light Condensed" panose="020B0502040204020203" pitchFamily="34" charset="0"/>
              </a:rPr>
              <a:t>Skytrax</a:t>
            </a:r>
            <a:r>
              <a:rPr lang="en-US" dirty="0">
                <a:latin typeface="Bahnschrift Light Condensed" panose="020B0502040204020203" pitchFamily="34" charset="0"/>
              </a:rPr>
              <a:t> website. The dataset contains </a:t>
            </a:r>
            <a:r>
              <a:rPr lang="en-US" dirty="0" smtClean="0">
                <a:latin typeface="Bahnschrift Light Condensed" panose="020B0502040204020203" pitchFamily="34" charset="0"/>
              </a:rPr>
              <a:t>1000 reviews.</a:t>
            </a:r>
          </a:p>
          <a:p>
            <a:endParaRPr lang="en-US" dirty="0" smtClean="0">
              <a:latin typeface="Bahnschrift Light Condensed" panose="020B0502040204020203" pitchFamily="34" charset="0"/>
            </a:endParaRPr>
          </a:p>
          <a:p>
            <a:r>
              <a:rPr lang="en-US" b="1" dirty="0">
                <a:latin typeface="Bahnschrift Light Condensed" panose="020B0502040204020203" pitchFamily="34" charset="0"/>
              </a:rPr>
              <a:t>Data Preprocessing: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Scraped and collected review data from the </a:t>
            </a:r>
            <a:r>
              <a:rPr lang="en-US" dirty="0" err="1">
                <a:latin typeface="Bahnschrift Light Condensed" panose="020B0502040204020203" pitchFamily="34" charset="0"/>
              </a:rPr>
              <a:t>Skytrax</a:t>
            </a:r>
            <a:r>
              <a:rPr lang="en-US" dirty="0">
                <a:latin typeface="Bahnschrift Light Condensed" panose="020B0502040204020203" pitchFamily="34" charset="0"/>
              </a:rPr>
              <a:t> website using Python and </a:t>
            </a:r>
            <a:r>
              <a:rPr lang="en-US" dirty="0" err="1">
                <a:latin typeface="Bahnschrift Light Condensed" panose="020B0502040204020203" pitchFamily="34" charset="0"/>
              </a:rPr>
              <a:t>BeautifulSoup</a:t>
            </a:r>
            <a:r>
              <a:rPr lang="en-US" dirty="0">
                <a:latin typeface="Bahnschrift Light Condensed" panose="020B0502040204020203" pitchFamily="34" charset="0"/>
              </a:rPr>
              <a:t>.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Removed irrelevant text like "✅ Trip Verified" from each review.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Performed data cleaning </a:t>
            </a:r>
            <a:r>
              <a:rPr lang="en-US" dirty="0" smtClean="0">
                <a:latin typeface="Bahnschrift Light Condensed" panose="020B0502040204020203" pitchFamily="34" charset="0"/>
              </a:rPr>
              <a:t>(converting to lowercase, stop-words removal, punctuation removal </a:t>
            </a:r>
            <a:r>
              <a:rPr lang="en-US" dirty="0" err="1" smtClean="0">
                <a:latin typeface="Bahnschrift Light Condensed" panose="020B0502040204020203" pitchFamily="34" charset="0"/>
              </a:rPr>
              <a:t>etc</a:t>
            </a:r>
            <a:r>
              <a:rPr lang="en-US" dirty="0" smtClean="0">
                <a:latin typeface="Bahnschrift Light Condensed" panose="020B0502040204020203" pitchFamily="34" charset="0"/>
              </a:rPr>
              <a:t>) to </a:t>
            </a:r>
            <a:r>
              <a:rPr lang="en-US" dirty="0">
                <a:latin typeface="Bahnschrift Light Condensed" panose="020B0502040204020203" pitchFamily="34" charset="0"/>
              </a:rPr>
              <a:t>prepare the text data for analysis.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7145" cy="426113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Bahnschrift Light Condensed" panose="020B0502040204020203" pitchFamily="34" charset="0"/>
              </a:rPr>
              <a:t>Sentiment Analysis Results: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Bahnschrift Light Condensed" panose="020B0502040204020203" pitchFamily="34" charset="0"/>
              </a:rPr>
              <a:t>Total Reviews: </a:t>
            </a:r>
            <a:r>
              <a:rPr lang="en-US" altLang="en-US" dirty="0" smtClean="0">
                <a:latin typeface="Bahnschrift Light Condensed" panose="020B0502040204020203" pitchFamily="34" charset="0"/>
              </a:rPr>
              <a:t>1000</a:t>
            </a:r>
            <a:endParaRPr lang="en-US" altLang="en-US" dirty="0">
              <a:latin typeface="Bahnschrift Light Condensed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Bahnschrift Light Condensed" panose="020B0502040204020203" pitchFamily="34" charset="0"/>
              </a:rPr>
              <a:t> Positive Reviews: </a:t>
            </a:r>
            <a:r>
              <a:rPr lang="en-US" altLang="en-US" dirty="0" smtClean="0">
                <a:latin typeface="Bahnschrift Light Condensed" panose="020B0502040204020203" pitchFamily="34" charset="0"/>
              </a:rPr>
              <a:t>503 (50.30</a:t>
            </a:r>
            <a:r>
              <a:rPr lang="en-US" altLang="en-US" dirty="0">
                <a:latin typeface="Bahnschrift Light Condensed" panose="020B0502040204020203" pitchFamily="34" charset="0"/>
              </a:rPr>
              <a:t>%)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Bahnschrift Light Condensed" panose="020B0502040204020203" pitchFamily="34" charset="0"/>
              </a:rPr>
              <a:t>Negative </a:t>
            </a:r>
            <a:r>
              <a:rPr lang="en-US" altLang="en-US" dirty="0" smtClean="0">
                <a:latin typeface="Bahnschrift Light Condensed" panose="020B0502040204020203" pitchFamily="34" charset="0"/>
              </a:rPr>
              <a:t>Reviews: 491(49.10</a:t>
            </a:r>
            <a:r>
              <a:rPr lang="en-US" altLang="en-US" dirty="0">
                <a:latin typeface="Bahnschrift Light Condensed" panose="020B0502040204020203" pitchFamily="34" charset="0"/>
              </a:rPr>
              <a:t>%)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Bahnschrift Light Condensed" panose="020B0502040204020203" pitchFamily="34" charset="0"/>
              </a:rPr>
              <a:t>Neutral Reviews: 6</a:t>
            </a:r>
            <a:r>
              <a:rPr lang="en-US" altLang="en-US" dirty="0" smtClean="0">
                <a:latin typeface="Bahnschrift Light Condensed" panose="020B0502040204020203" pitchFamily="34" charset="0"/>
              </a:rPr>
              <a:t>(0.60</a:t>
            </a:r>
            <a:r>
              <a:rPr lang="en-US" altLang="en-US" dirty="0">
                <a:latin typeface="Bahnschrift Light Condensed" panose="020B0502040204020203" pitchFamily="34" charset="0"/>
              </a:rPr>
              <a:t>%)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716" y="549852"/>
            <a:ext cx="3757231" cy="314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92" y="3509819"/>
            <a:ext cx="3423767" cy="31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5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937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>Most Frequent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46" y="1825624"/>
            <a:ext cx="4029364" cy="594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Negative Sentiments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6" y="2419927"/>
            <a:ext cx="4670136" cy="3736109"/>
          </a:xfrm>
          <a:prstGeom prst="rect">
            <a:avLst/>
          </a:prstGeom>
        </p:spPr>
      </p:pic>
      <p:sp>
        <p:nvSpPr>
          <p:cNvPr id="5" name="AutoShape 2" descr="data:image/png;base64,iVBORw0KGgoAAAANSUhEUgAAA+gAAAMgCAIAAAA/et9qAAEAAElEQVR4nOyddXQbV9bA74CY2czsOHEch5napGnSJGVm7nax7XK33e1C4eu223bLW2ZIuYGGyYlDdmJmlGQxz2jg+0OK7Ngi23Li7uZ3ck5Gozf3vZmRZ+677wLAec5znvOc5zznOc95znOe85xNpDztqrwH0mXlZ6EviS63bO2DAMjwL5ARe+Kj4vJHlRlTxzus80wYKA/Pvv+CGR/cN/vbByo/+Wnm7UvP9YgGyfn56tnfPRi9TcEf1s/Z/FDgn7wy5+wMLBJCsbZy8S/HIyEpY1b5/HtnLnkgnsYKTQGXJ06szHNIZqX6rk3LRz57IqFIE13/+oIHD178i12rZ1yRPZFDC88vd19UvDLl7Pd7nvOc5xySUrKUw5ec61H8F4Kf6wH8iGEZBoAdtnPq2gdrv3qCZZlzMqQ4yfndRvn8osB2yx8+cBxpG22D0SLI0RU/d2vXc9+bvj06TlHnipTLZ+vWTDd8edTZ0MeRCb1dpsR3ccWcga21fqs74ZIBoPX/vut+Y49yQUH6TYsmQv5oYUf87YwKfdchu7l1ysxb4mmckjWvvf5bknAlUOa5haFGcf0W3lXIMuzzF23FOKjfR0/kuP4bSL9+nnpRIUszlNPX+Jcv/XYvP0WR/+BqX69VmK1BMKTpb994Okya5SWKmdlNf/8GAHAxr+I/t1Vf+xJDUopZ2Rk3LUQwxNtlaX1mC+Uiwh4OAJLilKzbF6N8Du0mWp7e7OuzneMzP89oKM5em6at3Fr18PhFSUXJ0wuvq2v7YsDWNH5pkwSMw0+futrWW+/3Oc/1WP7bOK+4jxGnofXkN08O28kVyvhS7TkZz6jo/Oc3fW/tks8rTLlxydga/A8im57l7Ta3P791guRjQl76TQtth1onSHGn3YTXTXh7LBMhHADKLsm86NHKwLa+zvrm1dtDX2UWrNQkT2VYmvJ764+84yfdAIAgaGH5VSJpkp9wNRx7P7BTlVSamb8CQVAEQRuPf+i09wCAUluUVXgBgmAel7G59jPK7w07AIFINWXmLYd3PgEAMmVWZsEFNQdfFohU2cVr5Oq8oulXM7Tf0HOkv6sKAKSKjOziizCMR/m9zTWfej3msDK1qRVKbUHDsQ8AAOcIZi55oOqHvzIMFf9l0RbKV/+pQp0rtXa6vvvTkf5T1viPjURntenly7bHbncaRbqobb/RbSHG3/WPlMKKqwxd1TZT60hTy0gM35zofmc/sJB56yLNitK+T6sBQFqa2vnqbsfJnuR101OvmNX8+Lfm3Y2ZtyzEhFzaQ6oWFlgOtDAkxZELc396Qc1P3iEt7pSNM7LuWNLyf5vDHo5y8ZyfrDj14IeUi1AvKsy5d0Xd7z4ZOoyf7VvHE3MiDXLLX44d+3i89pTzTCoQBD3XQ0gksqT8/7Izmjz8ryvuM674y6nvn/U5jOkVF2vz5hz5+A/AskUr7zY07vV77KnTVolU6QiCeax9nYc/91h7AYArUpSsup/DFTIMdeTD3wXkoBhefOFPBDIdAFRe84/Azur3HgqY3pNLluqKFuBcodvS01X9hdvSAwAIimXNulSZVc5QZP+pHQw9Cm1gnNBugnYTvt6IOlzMBv+DcORC0jIhKnUA2fRMBBvHY44dlwF7QunvPNjZtA2AzS5arU2r6G3bAwBCkaau+i2Py5hVeGFGwYrWk18AQHru0qaaT132HhTjsAwDAByeOL9s47G9/yIJZ2r2wpziNU01n8Tobwhet7mu+q0Zi37ecOx9j8sY2ImieN6UDTUHX6b8Xk3y1Nwpl5w89HrYw039NdlFqzCcT1M+dXKZ2VA3Kq0dAJY/ODWpRAEAmgLZil+Xv339jlEdPgxZsuCmdxYLZVyKpJ+Y901o/893rP7+bzWzr8tNLpE7DN4dz9bVbe4FgNs+WqrKFHMEWNo05aK7iwDghbXbrN1uFEeX3V9StjadJ8Y7j5i/f+yEtdsNALoi2WVPzXr/ngNrH52eUqpwmYn/XLcrd542dapSlS1WZ0s+/eWh5b8olaUIP7q/qu+kFQDm3pQ/85ocgYzbX2/b+nhtf50NADAOuup300pXpfq99P7/NPuJc2/mL5l1g5/0GrurDd1HfJ5oTzb5zBztihLaQ/KTZZYDrYGdpMnlONkDAO62AeX8fABg/LRpV6N6SZHh2xr10uLut/cDgKQ4xdWkDzwoBn6oL3/xxkiHC7PUgjTFlKeuCjYwJ/7ZIkzO1C28uP2j5wMfMb4oc8Otbe8/O7QNR6rIWHszgiJ+l6Pz81ei7Ax7eJwoyuYoSmdhAmHzf/4+dL84q8hn7KU8/+sWWYe7f9fRJ871KAZBUCy1dLkmawZXKPf7XOau49013zO0P/Bt7uwr1dkzTm55NqDJAIA2d3bOrMs7jnyub9oHABnT1ijTp/DFagCYetGvQmKrPngw5IxQsOAGAGg5+EFm+cXKjKkYzve5TE173vA5TQCAIKgmp1KVOV0oS8K5Qr/Paek51X3iW5o699YHBJCRHtFn2ckiouLOxQR5yvkaYQ4PF1MM4fZbeh0nexy1oQYoguUo5qRISgS4lKDdeldjs3kvzfpDDaYnXcICW2v8rlC1JElcgKNcj992tH+Tx2/l45LFWXd22qobTDuHdjon7VoeJtrV+XKcXfBxcbF6uUqYBQADnrZu+/HRnr/b2ieQaX0Oo0iR6hxo50s0PodRINN5LL0Igpo7jrUf+IhlqPSKi7PnXnHq26cBgHRbj3/6iDy1JHfBtSE5DE2d+vZpsTqzZNX9IX09gCZvtjp3ZtPO10m3TZs/p3D5HTVf/oMi3Mmly2TJBQ1bXvD7nBmV67kC6WgH/2Mn+/4LdWvKD174j9AeUUFS2b9ubPvn98bvTgQaiHK0rU99m3nXcumUNIagnPW9nS9v9/WeYbaUTk1PuXy2uDgVE3App9fdrG9/bithsAe+xaWC9BsWKublc2QCwuAwfn+i/5NDLMMCgChXO+XZG0/+9K2CP2xAuVjLE99gfE72z1bRbqLlb1+5mvoBIPXaedoLpnJUYpSD8dOUczY/FBBbc+frno6BmF0EKPjDemCh5clvMm9fqlxYiAm4vj5r06OfB04k49bFynkF/FQFAEx9adBPo+qiJ1iaAQAEQzUrp6iWlAiz1LhE4Le6LAdaul/fRXvJUGOWokW52sy7VogLk2kfad7V0PXqToYY/GOJCYJjqVfP1Swv5WqkfpvbvKuh+809o5IQCaW2UJtaQVMEX6Qy608Fdvq81oAmbdafyp+6MbCzv3N/ccU1xt5j/Z1VJOEAAKk8w2nvIQknABh7j1Ys+tn4xyOSJAlEmmlz7wp8JAhHpJYMQw30ndCmTOvvqtKmlHc2bRttX4r0Qd96eZpoDKMdir3f+8zy7/MXJ63/24xhX130h2lf/v5ozwlL+YbMdX+p6Dhk8liJV6/YAQA3vrmwdZ9x78uNocZL7i3KW6h7/+79bjMx9+b8q/8976UNP9B+BgAkWv7KX03Z9tQpS6crqVjmGvABQOnqtDdv2j33xvwrn5vz/t0HSlenzbw654vfHSnfmDltfcZH9x+0670Vl2Vd8+K8f6/b5rGRc2/Oz5mrfevmvR4LsfLBMomGP84THyeNRz9AUVyhLVCnTJ2++Kcue5+h67Cpvzaki4QQpCkybpx/7LbXaQ+Zft1clBN8RQ79WwtFF+i/Pp7/4EXWg618nSygl58xfx7ycg9zOAKEwXH8zjcjjdnc7pSnigRyLoKOMW5qGLTPPVLtluaVefWdfT98GnNn2MPjxFp70N3dkrnhtmH7VeXz9bu/Oq+4TzKQggU3ypLy9Y17vQ6DQKZLKlgoUqbVbX8x8PPuOLJJos3Jm3N17fdPMwzFEykzp6+z9dUHtHYAMHcdt/U3qDKm6vLnt1Z9SLiC82T2TOsSRyArXHgz7fd2n/gOQTFZUgHptp1uyWjz5hIuS1/ddor0SrW5SQXzEQRpr/7s7F2GM5HxkoqUS6RcLYaGWQf7vv2pszmYiIp7edJ6MVfZbjvso5w8TKwSZPBw8ZkNLlEJMzptR92kWcxVZ8orpDzd4d4Ph7pe8nFJRdIGP+NrNu9BEEwlzPRRDgDwUU6LtytZXNxo2hVqL+DI5PyUVsuBOLtAEXxm6lUCXNJuPeyl7Gph9lTdmtGev8fSK5DprN2nMJ7Q0VUrUqZSPheKcQI/tcDkDwCMzQeLV94DgMSz0jqM5JKlvTWbPZZeAOg7+UNSyRJ5aomp7bAmd5a+fndgztp15MtRRaaKyzJ0l80VFaVgAh7l9Hqa+7v/vZk02AEAwVDlijLl4lJ+piag5NkPNvW+sZMZ+uYYNwiOJV05T7m8jKuWUja3dU9d31u7hyp5HJUk/a6VkoocYFnH4daBsbq2C7LUxX+/0nGiq/35rTyNNPnyWUV/vvzEHa+yVHBqpF5emvfAGp/e3v/pIcLo4CXJZFMzSHPQmxkTcEufuparkeg/q/bpbZLilIxblgizNC2Pf336RNCsu1f0fXQwaePM7J9cQLuJ7jf2pFwxO/POZad++S4AWHY3Omt7ACDvwTWU09fx7x8CB/r0tji7CF4QtbjwTxtpF9H9n90IjsoqskljUF8072qwHW5XLSzUratofepbQh+ccgRMzgDA0ox2TTmht/d9eJBy+qTTMpLWVSAI0v7clsEOULTosStM208NbK2VFKckravgKkVNf94U74VGoOAP62XTM/VfHPF2mgWZ6qT1M0T5uroHPxinLV8g0mQWXFC96ymaIjLyV6AoNthl8H8k1IGh56jZ0JCUXlk+/96GY+85rJ1nuHJHj/we0hDDeNFaIojPazmy++l4xt/febCw/EqzoY4nVNgt7fEcMhRrl0uiEwS2Ta0RZwjjp+bL7uZdegA4+GbL0p8Ua/OlHYcGwrbEOOis63I/e+CwvsEOANueOlmyKrVkVWrtV90AgPOwqrdbe2ssANB+MCjB2u0yNjnaqwZSyhQ9JyyyFGHF5VkAMO/m/F0vNATk7Hu1ac6NeXmLkmq+7CrfkFn1dou+3gYA256snQyRqQxDmfV1Zn0dgmIKTX5y1ty8qesHek/0tO72ugYvFCbm0y4f7SFRLq6ck2c70hFFpq/PxnjJ5I0zBnbUB35+jrq+7HuXc5Ui0uLWLCu2HY14uKfDhIt40rI0R20PIMCRi4b5yL193Q4AAAT4Uq5QzhUoeGv+XKnIiB1jLc0r0y1YQxMer747tFNePENRNocrVze+/EhgDy6Spq68nKdKRlA0R5PibD01cHh72J1hDwcAjliWvGwjV65GMMxaW2Wq3sGVqzM33BYwqwtTs7VzV3V88u+wg+TK1UmL1orS89Muuo6l/NZTh621B2Oe2tlHIc3KSl4gE6fhGNdPeR3uvoaOb7yELfAtyzIigaYwc5VcksEwlM3Z3dS12eMb9Lvj4MLctKVaRTGHI/QRtl7j0U79/qF2vZKcS1I1FYHtk62f9ZtOjHYMKIJlpy5KVk/jc6WE320wn2zt2U4zYze4KNOnKFJLmva+ZemuCewhPfasGesVqSXWnlMAQFNEy/53S1felz5tdefxr3PnXMXQZGvVhyEJbmsvAIgUKQDgNnd77PqwHUnUmX1127tOfBv4aGjeP/Tbk5ufCW0PtFfzRApF2pRzqLhP06wBgHb7YZLxsud6fTu84o4iuFKQ1mo50G49FNjTYTs8tIFOXKAV5R7Tf2FwBWMpfLSzWL1cI8o1ultCzeT8lDZrVZN5d+Bjl/1Y6Ks+x6ky3UVKQbrZ2xXYkyIuBoA+56k4u0iVlIg4ipPG7wPrAD2O2mlJa5PFRaM6f4+1R5pUwJeoSLfNY+2V6HJJj91t6QUADl+cMmWFNCkf4/IBEATFEAQZ7Q1DUIwvUecuuC53wXWhnTyRAkFQrkjudRgCe0i3NX5XGeWyKVm/XEvobcbPD5FGO08nF0/N8J9WVVma0ayuIAw2w8cHKKdXMjVTs7YSEKT7hc2jGnnUs4Kc322UlGcNfFnt7TIJMjWadZWC3KTm37wXUPJQLl7w92s5Gqnx0yrCaJPNyM1+4JKxdYUJuAPf13S8GFSXaQ+ReddycVGK82RP4Nvse1d6e621977B+IKPqt53B//+ky+bJchQ1f3qPUdtNwAMbKn16e0Ztywe+OGU/UhQCTPvbjB8cxwwNPvelc1//dK8q56rFCVfNivwrbfb7O02AwBNUJSLcNR0DRthPF0AgKQ4te/Dg12v7wp8NHw1+LfgbjEAgChXCwDuJn3IkD+Ukz95K7Q9sO0kTytVzMsfqrijHKzz7X2Gb44FxsDSrG7tdFGeLiA8Jsp5BYo5eU1/3mTZG7TLkmZn1t0rFHPyrAea45EQCZzDpygfTREoiqt0xdaB4J8zXygXSZLcTr1KV+KwdAR2cvlS0ufoadvN5UmkikyHtdNp7cwrvYTLk5KEQ5sy3TYQcTAk6eLwJThHQPm9qqTSoV9RlI/DFQMEXWXcTj3OEciUOXZLGwDC5YmixK16PWaaJlNzFg70Hh/DvP2HJ05c9EilKkdiqLdt/vMERmYPtARnBSzD+n00TxzRKCNLEeI8zNgUbM/Q7ECrU5s3uOJnaLIPO8TnpACAJhmvnQQAhmJwHoZxUEW6aMM/Kjf8o3KocBRDZMkCc1vQjGrv91KTwFUmAF+o1KbP0KROwzBeb9teFMXLF97XWrvJ2BP8e3Q19rvbTdNeuIF2E1HU7hD6r08U/GbN8buDf56Uw9v69ObiP29EMNTXb2v955ZIBzIEVf+nTdl3L8WEXARB+j47Yvi+Nkw7Fnx20mcnodNFuGJrYyiHm7Li8rb3nyHt5uSlG0L7bfVHXF1Nudf+IrSHcjs6N72mrlyK8QSGfd9G2Rn2cABIvfAqZ1td15f/AQAU58Yc21BIm6nry//kXf+rnm/fISzGUR171khWTyvN3eDzWTv1+32EXcCTK6TZBDm4PsACO6PoRoujraHjWz5Xlpk8b3rhtftrnmdZGgAwjDuz5BYeV9qlP+glrDJxWn7GCrFQe7J1UPts6vy+s2+fUpZTlBXe7BhrDMjU/CuVspxufZXLOyAWajJ0c6SilCP1b4w5+l+ZPpWhSGvPydAeu74ZAGTavIDiDgAuc1fvya1pUy7g8MVSbXbDztf8vhih/2Hpb9gdZ0u3rV+qy0MQ9Fxl/sBRXrN1b7ez5pz0PozwD3eGpdykJU061UEaja7mkb+AJFEBzfiNrsGXqNnTCQAqQcZQxR0AOmzVYbvQu5tLGH+ypCSkuCdLSmy+frffGmcXSmEmC2y/s35QpqtxtIq729KrLVggVKa5LT0ea5+uaBHhNAWs4/mLb6JIX+P2l0mPXazJKrnwJ6OSHABBEECgcfsrTsPgZQlYUhFAhl5Xlonr3YYJuOl3X+jrtTTc/3pIVYX3z2jT8LP/hLYtP9RytVL53MIEKu7yeYWy2fltj31m29cQ2OM3O9PuXCmbnW8/2AQAymVTeKnKzn9+Y95yAgDMm09kP7ResbhkbN0Zvh00Qria9ADA08kCirtseiYm4vW/unPwUpyJcn6Bt8scUKmD0r4+lnHLYtXCwpBWHfBXIQecABBQmv12DybgAoLEY2yOp4sA/Z8eHnH0GHG3D0jLMxEUGeqQYz04+Mdi+uGUbu10aXlmvIr7wkLG57fuH8xpYD/aAQCyaRnjVNydth63o79i4f2U32czDf4VWAea03IXi6TJfsLdcOy9wM6Cskv5QiXD0qTP0d26EwD8pKe55tPSWTchCOrzWJprgsv3JTOu5/KlPIG8bPZtDmtnZ9NWmiK6m7dXLPwpSTjNhjqBSB3qq6d1V8G0Sym/t69jv6HnKEP76w6/mVO6Dsd5gCC9bXv03YfDygwc3td5oHj6NUf2/HMMp29stL9x1Q9jOHC0+L1xK8eBn8yQ1QvkzKUMmhz+agwZLIb+3hAUQRDk/XsOdB4ezLDEnF4KG/qXw1Dn2kDF4atTpunSZ0jk6RZjQ/upb6zGxoAGYDU2FUy/MqS4AwtNf/t62OG+PuvRW14LbDtO9px68KPQV7TP72k3ebsHneZtRzttR9+O53BXk77252c+u8cNT6nzO22k3QwAzrZTfM1ErXUgKCpKzQ15wDNUIld0JwM4xivKusjjM1fVvkQzp8+ud9fQNiiCGSynGju/C3ykaKIwc5VcnGZ1dgJAVvJ8kUBTXfd64GPfwDEvYctPX9FvOmG2t4YOoWiCyw2/kBJzDFplkUZReKL5Q6OlLrCHIJ2FmavVisIBa8PYTpwvUaM4d/ZVjw8fDE849GPvqR/kyUXqrBn6pn22/rH0RfsJf2SLiUiZrsufK1ZlcPkSFOei2DkOyDxl2pIrn0MxhNNvGrmg4aUmcDV1JBGvxTH9pjLdRdOTLiEod6+zttN+lKAGF/KEXAWGci7M+9WwozjYGb6MFEOStCesfJohDe7mJHFB3cA2hqWkPK2Yq6obGHQhjdmFAJf4aQ/NDhqqfdSoXeV8diOHLxbKk1ymTtJj5/BEPInaY+1BMVysyWr44WXSYwcAvlQTj7TgXBBFgQ6+vRia8jnNQkWKvW/4L5twWwUyrb2/EQA4fAnGibq4fxpJeRYm4vW+vj2SqjoSb7tRMi1rmJI3HhTzixif335g0GXWcbQdACTTMgOKu6Q8C1jWuvNUqIF1b/2YFfeQtzoAMH4KAFBu8HfLS1YAQJTMjLwkmXOISg0AtJugnD5+imJwj48EAGAYAAheVQYAAEERlo59xeLpAgBoL+m3h/9biAdRQZLu4uniwmSuQozyOcErgJzhu0VaBh+CxIADAHjqeHPo8lMVKJ8zMhk8LhWMecynYRuODddOPC5jbdWrI5uePPyfkTutpmbrnuGTh7ojb49s2d26M6DuA0B3y2AYqNlQZzbUDW3ptPec2P9CPDIBgKFJt1M/1KHiR42t1016KF2hzNbrAQAUQ9Q54povOkcrhyJoS7dLVyhr3Tt8cmjXe9XZkrb9RgAQqXhc0Tl+6c6+8I+Ex6rvOlx/+K1hqytOWzeHN/bYg6Q10/q/DuPecM4Y8kwI+dpNUE8AI5egBj+j8b3RJi1KaTaO8Zu7tg5qzOHoMQ6aJh3uXgDg8+Tg7AQAraLY7R0IaO3BxobD+ekrdMrSkOI+zjHolKU0Qw7V0QOSldLsMSvuCCB+wtV+eLhTCuk+I7QM4/C4QjkACKTasXkRRzFWypOLChff4rb29tXt8DoMFOlNLVmmzZ092i4SCMX6cZQ3TXtx2G8ni4+7izQf6H5bKchIl07Nks/MlM04bvhqwB38tSGAkLRnqJ4dwOs/Y401sGAUiT7nqRRJiUaUY3A1pUhKGJbudw3+1OLpYsRDY/Q/HZahCJdIlW5o2gcAfp9LqEgxtVUzNOX3uqS6PKehVahISSldHo80wmlmGVqVWW7tqsW4/IDS31e7JaNyvdducBnbMJ5QllRgaj/CUORA6yFd8WKnsd3vdaRNXxPnAlBAVfV1R0siLsxP1qypEBamcBQilM8NxlchY/nTCj+GFCXK50z/+jfD9uOSoJLH1Uj9dg9DDs6p/Ka45lRh06pEi48MGApHOyFJTKzX6Lpg/WP3FpDPzCl85FJ3q6Hvoypvl5ly+VKvnKNdPS3qABAYzf1GEMRv97T/a/jKPmk4q4aEyUlyxpz+zgOx2/1IYGj2wH+al95fYu/zuEzE3JvzKZI5tbl3DKL2vNR4wYNlAy2O7mNmgYybPUdT+3W330uf+Lxz9vW5XUfNbpNv6c9KE2UyGDMnD7xqN4dPnsgydN2hiBGiUdCuLE29cra71WjccjJ267MFYTZwpAquVEk6LOLMwonriGVoT3+Homy2peYAAKBcHkMSlMeFC6UYX0D7vNK8sphCaNKHCyWT01VGwFcCgNsbY7ruO+1rDgCBlFMoGlSrBDyF1dkxtDFF+/yUNyA5IWMQ8pUYyl0xa3gueQ4+doOLz2UWKlJsvTEyaOXMuhzj8NqrP8uu3JhctKi/YdewBuP5m08uWsQydP32F2l/MI3MaH2xEs5UzWqKIerMP/goFwvnuFBPDEOIxdtl8XYJzNKZqVeUqJfvOq24e/w2CVdjdLcwUVXz6Jg9nQTlShEXG1xNSeLCAU+bnx7M0ByzCx/lkvFTUAQLNeBzxpKYxW3pkyXn+71OAPBYe7UF83x2IwC0HXg/c+bG5JIlHlt/+8EPi5YHc1BkVq5XZk3HuQIExWZc9Vea9HVUfWzrrQcAivR0HPo0rfyirFmX+pzmQKJ3U9sRFONmVKzliZUU6XEa201t1QDQX7eDJ1YWX3AvTRF9tdv4EnXEIQ4lYOaIbAmWVubmPny5t9Vg+PiAr8tEu3y6K+epLywfw5WJCIpQdk/X898P200ah0zbzhxg2NgAlqIBAMGxwAYA8DSju4OBOE5+mtJZF17t8PXZeMnyoXtwMQ8X8319CUinndguojzmkjfOZCmm/sEPQrkpUH6YwHauWkoOBPVsnlYKp/1/4sHXbxPmaG0HW5hxTDD++9ClzUjPXeJy9Ol7jpzrsQAAXPhQWcnqNL6Eg3HQBw9eTLiobx493rI7fOxXFPa+0oTzsKtfnMcT4d3HLO/ftX+ke0w81H7VzeFjK381RZ4q9Nr93cfMNV92A8D+/zTLU0U3vrGQ9FB7X2lUpo83nc448bojWjoYhrIaGyN9GwXj1lPGraditzu7MH6ib9snmZfeQXvczvbBVaa01ddypUpcIM669C6voduw95soQkYS9vCeze+nLLtUOW0+IIitrtpUvYMhiYFD23Kv/QXlcTpbT3HlwZdaxtqbcLGUI1FkXXqnp6/DeCDot2k6vCNl5RWMz2M+sc9WF96r9twRsH3E+LuIFQY6TitRzDEgpN/d0DHcuctLDA9TiR9z1wlVxjRdwfwRuvig7U+bM0uZPrW16sOBtsMieUrGtIvs+maPrW9oa4pwAwBHIIUIwalRQFCM9vtCWjvOE8qS8sd0NgmDYakO+5FJ7eM+DC/lsPp6k8XFoT16V2OSuDBDVjEsaHVUsMD2Oesy5BVKQRofl9YPnFFSJGYXZm9nkrgwWVLc6wgaPJJEBWMYRkfVx6Ht7mPfdB8LPtHsfY01X/wt9NXh94N5ADurN3VWb4okbaClaqClathOY/MBY/Nwix1LU+0HPmw/EIzFNjTujWe0IVXVXd8TtoF2wyyWZpp/825IycN4Eat4jA2i3yrI1tqrmiNZkUmTU1iYinCwUANuOI084AMjLkgKqd2qJcUjm0XBcbyD9pLJG2ead9YPNfCHsOyuT795sXRqRiioVHfxdACw7EtYgbpEdUHZPQDAUYpgRHAqgqO0hwjdUFwqkFVkjZSgWlDQ/3nw5adeVgIAjuMdcfZu3t2gWlSkWzej/9NDZ/Y9FsvJuY65TxiGniOGyaGyB9j8j9rN/wgTwvj00u+Gfhya4h0A3rxxz7D2LMPueLZux7N1w/YbGux/mbpp2M4TX3Sd+KILAE5933Pq+x4AqN/aV781+JI++nHH0Y87hh1Ck8xXfzz61R+DwbiH3zvHpYLKF97XdPzjKJHN/004mmsczUH1YuBQML6i57t3wzY2VYcpLDByZ9jD/Q5r56bhDm+mw9tNh7cP673rqzfC9u5sO+Vsm3STnwBewgoAQr7a5uyO2TgsHsIi4J3hMIljfA4u8PriLZAScwxen0UiTBqwNY22vkQULN21lu6azOkXC+XJzoE2AIQvUSvTptRtfzHoOSxWZc64xNpzaqDtMAB0HPtSmpSfP+/a2s3/HJpf1WlsY2h/VsUl/Q27GNqP84ShfJExsfc3SrW5WTPW2/oauCJ5StFiv9fJ4cVOqTRxHDN8VaxagiKY22+lWWrYe9HqG8uK5ZgJr7jL+cml2gsH3K0ev41hGRlPlyIp7XcOPuX1rka9q7FIvUTCU1u9PQggQo5CK84/3PvhqBzNe52nshWzClSL/LRvwHPGwz1mF32OU9nymSWalQJc5qUcKkG6jJ80povwY8J5vIPxktr1s6y76sKqqgiG0u4zlDzJ9OzEjsG6p16xsFi7ttLw2ZlTlNNKnvNEh2JhsXJJqXlr8P0hnx8maNiypzH9xkV5v1nX/8khxk8r5+YN8wuPCeUiOl/anvPTVWXP3ziw9RRpdnJVYll5ZvtzWwMG7/7Pq5ULiwofvTSQq1FclKK7qNy8u8F2OGGaRKK6cJ7sYQgq6+7l/Z8cZkgKl/D1Xwb1HvuRdunUjKx7VtgOtXG10pRLZ/otbo7sjFAh2k2kXD2Xp5O524ziohTdmnLL3kZ36+mSQxyMoxRjQq4gTQkAgkwVaXbSHtJvdQd+RZa9jZY9jZm3LxVma5wnuwFB+CkK5bz8uoc+IONzcxpKPLEB5znPWYPDE7vsZ/XNep5zC64Ql7z1s7Bftf3hXdfx2HldLfY2miYzk+bqzbVjU4sN5pN56SsU0iyroyOwJ103EwCM1vpoh41mDAbLKZ1qSrpuVmf//jO/GY9nLNu07+2k/Pna3FmqjHKWoQiPzdp7iiI8AIAgaN68axna33Y4aPFkKLL14Puly+/NnL52aLpGwmNr2vNm+rTVWZUbWJbx2g3xK+59DbswrlCdNV2XN5dwW/obdnvs+tIV9471jBLA3JRrEARV8NPCfjspfNy9foebtKRIpvAwIcPSXsrebN4zLD/MCf1XVnlPmqQsWVzEsIyPchjdLX7aN6ruXaTJQRjl/NQu+/GRLjHRu6BZ6lDvh8XqZdnyShZgwN16sOe9xZm3j2oAPzpot6/n5W0Z919U9Owt5h9q/WYnRymWlGd3v/A90WcFAOfRdsnUzPS7LrAfbuFqZbqNs/1WFz5EyUOCOhyPn6YCAH6Gxm9x0R6COq3DxWxg29dg29uQeutyfpbWdaoLQRBeilI+t6DpN+8GfNkt22p1G+ek37uKq5OTBptkWpaoIHnkuRBGR8PvP0q/ZXH6zYtYmrEeaGl96tvp79wzqgti/O4EYXSkXD4r9eo5KBf3272u+l7KFfyRMARV9+D76Tcs1K6eikuFhNHe/ebuvo+GL4mMh0R1QRgdTX/+PP2mRVn3rmAZ1ttlDinufZ8cwsR89dIS3ZpyQm/v/+ywp9NU+tS1Qw+3H+/seWdf1t3LtReVMz6/4cujna/uDH2rmF+Q/5t1oY+ZdywLbLQ+9e3AlloAABaaHvsi6ZIK7YVTVYuLWIomjA7rwRbKObq/6ACBUj4AgKBI1mxt8er0pBK5RCvA+ZjHQli7XC27+hs297hMMYQXrkxd/+ScwLalw/nKJRGT64VY+9eZJWsyAtsHX2/c9Uxs/+OkEkXBshRdiUKVLeFLOVwhTpEM6aZcRq+l02losHUeGjDU2+Jx1L7mtUXplRED2Y9/0rb5z8cifTuMoef+4urv7H2e0GiLV6WlV2rEar5QyaMI2msjDQ22zirjqa+7SM/oNAyeiJO7KClnYZK2UC5S8fgSjs/p91iI/lpL+wFj0/beMbjQJPB6Jkqmy9YjEKmd5PBcrhNEWrkqfaYmvUItSxEK5FyehMtQDOmhnHqvtdulP2XtPmrqP2k9V67/2kJ5znydrliuyZcJFTyehEOTNOmmXAO+gWZ791FT49beeFJPDmMS3vfxQNG+xq7vS7LXzplyV5/pOEE6eRyJUpbT0PG1Jz6Teaf+oE5ZWl5wTSgdZJp2hsFyymQLrvwgCMbjiHGcLxZoAUDIV0qESRRNkH5XwAMn5hgMlnqDpa4g4wKxUGdzdAKCCPlKraL4SP0bPnIc4Uksq2/aq28K4wXAsszJLcPrcDkHOg5+8MDIxrb+hkgJZ5r2vhV2f7AXhu46/nXX8TNcgA6+PzxVydnkQF/4NatzwlkI05ssKDT4fw6Whv3q4RvaTuyLy6yYECHjR1qRrbt0jrAwBeXilN3rbujp+td3lMMLAAiOptywRLm0FJcJSYPd8HmVr9NU8MT1x9b+PVCGU7G4JPuh9SNldj79dcBAHrMBAACCaNdVqlZO46UpWYomBxyO6rb+dwZrMHE10rQ7VkorslmWdRxq6X5525TX7u55bbtprJWYzjPJKbsk86JHg/m82/cbPrp7rzxddPFjM1OnqcK293upvf+uP/x2c5SX7kQr7illymUPTI00wqE4jd5TX3ft/XdddEV2ghT3j+/d17ZXL5DzVv1xesHy1EiHEE7/D0/W1G7qiEc+iqMVV+bMu6NYII8Y9eU0ePe9WH/is3jLTiX8eiZKpkCsySlZ09u21+3oG2q5pBObxBCBkosy5txcoMmXxWzrNvnev223uX0Ur4wb31+WVBJck9zyl2PHPh7dmp5QySu/LGfqhixZijB6S4qgq/7TdODVhtAMPDqT8L4jOCapzMNlQlwqxKRCrkYqmx/0w4zT4h5AJcvNSl4gFaeiKO73e+yu7rr2r/yUBwCKs9emaSu3Vg0GhkpFKbOn3FnX/mWvMehfh2P83LSlOlUpFxd6CXvfwLGO/r2hRBRKWc6MohtHdtrUtaWzf9A4HWUMAIAAkp40O0UzXcRXMyztI+1mW3Nrz47x1GA6zyTnHGfpOs/YcBxtD2RgHAlLMb2vb+99/YyAgaMX/TW0bd1VZ9013Ld1KDEbAACwrPGLw8YvIkY4kAOOtsfOqJh9/NInY8g8z38Lfi+lyZdd++ZinihifAVHgC/9RZmuUPb176vPiemxZE3GmkdnoHiYREYjkWgFuQuSYtrvbb0eRZZPIONinLjExok6R2JssN3w3rJQEdaw8CScix6ZIdbwD7wSIxMcT8zZ+M+5GTNjZLmV6ASrHq5Iq1B9/+jRmJrWRFzPRMmcMvsWrkCmTBqekXbPl8Pzn44ZvpR78WOVuYvCLC2GhaZYS+dYataMDQRFbv54hVjNj90UAOdh8+8q1hXLP/vZgZh/m5PzvrMU7Tg4GHPM1cpDivuoMNtbI6VurG//qr79q6F7HO6+oXo8BEzmnd+FEr0Pw2JvG9Z+tGMAABbYLv3BLv1krDv7XwYCiEaYqxKkc1B+p+OYndADAB+X+GkfzZ7VadL/kOLutNF/u6tDpsKlCkyiwDUp3HmrY9tFJkLIec7z3w1fyr3sX/MCWjvh9HceHrB1uwgXJVTy0qardEXyUMuSNRkeK/nDE2c7E7YmX3bRnwY1A5Zh+2otA812t5mg/QxPzJHoBJo8qTpXiqDBZcl4DJzf/jHoT8gTcQQKrkDOm3tbYf7S8RbBSS5TFqxIDWntAy2O3uMmt5lAUUSWKsqaqxUqBnNmL7ynpPuIqedoxDwqXCF+7X8WawoGH1weK9FdbbL1uEkPxZdyNPmy9Ao1xg1enClrMzEO+uVDhyLIA5iY65lAmXXV4TP0Jwq+jHv920uVmcOD5+y9bke/x+vwYxxUpOKpsiUcQfCdW7up42zOV1mGrfmsY94dg7FGbpNPX2+zdrp8DhLFUYlOkD5DLU8bzP+Ttzh55vX5h96MFmQ/ye/7ec6TKDCEMyNpg5KfHvho9LQGFPeZSZcbPa2NluHZMCeU/yHFnfKzVVsHcyRp08aicydEyHnO899NwJTLMuzu505Vv9MyrOJ9WoX64sdmhtbrZ1yTW7+5u68m3kwLCWHm9fkhxVR/yvrFQ1W2bvfIZnwpN2uOtnBlauYsTd03o0guQbj9hNtv63E7Dd7YrWNRdEFaaKibHzumP3VGplGch827o2jubUGdDEGReXcUfXRXxCxVF/xuekhrJz3Ujqdqa7/oGOYUIVLzl/1qasnq4FuqeFV691HzsQ8jmv0m4nomUKbb3hd2f0JAUOSSx2cP1dq9NuLwOy0nv+h0Gr3DWiaVKHIW6IouSKuJz6MpgRx5r2XWjfluk6/2i87mnX3GxhEZAxEovjB91cMVXGFQMZhzS0H1O81M5FjzSX7fz3OeRJGvmC/nJdebd5i9HQvSbg7tN3paNILsRjivuP/vUTj/ZmVqKQB01X7fW78NABAEVaQUqzMqRPIUrkDGsgzpczhNHaau43bDKPIMCmVJiuRikTJdJEvGeWKMw2NoP+33+Zwmt63X3FPjNHWMaqgiRaoqbapYmSGQajEOH8U4DO2nSa/PZfY6DXZjm93YHEjgevalYThPmVamSC4SylM5PDGGc/2Em/BYHcZWc88JtzVGWon82deoMysAoLdhe1fNt4GdMl2+Kr1cosrg8qUYh0/5vYTb6jR1DHQcdtvi1gYQRJlSqkwtFSszOHwJzhEAEi28xNR5tLnqvYk70wAphUsyp10MAJbeU437TpcsRRBlSqk6Y7pImcblSwEQP+EkvQ6nqd2mb3QMtEUpdzeM7x85GlY76Tlq+uD23Te8u1Qg5wEAgiKL75/y/m274xSbEDIqB8smfPP76rCaAQD4HGTDlp6GLT0ohkRRX84OPcfNH9211+8dHn5KEfTuf53iy7jTL88J7MmeqxPIeV4bMVJI7sKk0oszQgd+cPue/pNhpkxuk++rXx8Chg0FDCy4u/jkFx1+X/i7PxHXM4EyEQSNs8LdGJi2MTtrjjb0sa/G8tnPD7jDBV6zDNt/0tJ/0rLvxXjziiQQj5V486rt5g5nREs/C/XfdzMUs/6pYHCFQM5LKlVEmVRP8vt+nvMkiiRRQafjWKdjeJCex2/jS8ZSQWg8nFfcJxdCqRYAeCJl/uxrJOqsoV8JOHyBRKvNnmXTN7Ye/oj0RquwgOE8TfbMpLx5Aol25FcYzuMKZFJtbnLBIqepo/Xwh15n7HLufJEqe8ZGedLwanxBgUK5VJury53Hsoytv6HpwNtDU7pOtDQA0OXMSZ9yIYcvGbqTK5ByBVKJKjO1eJml92T70c9Ib+xYe4FEBwBcgSx35pXypDOKA3B4Yg5PLFamJxcsHOg80lb9ScyBiRRp+XOuFUhi+BPHTwLPNHRsYIMvVufPuVasTB/6LU+o4AkVElVmSsHiw1/+Kc55VO8JcxSboq3Hvfff9St/Ux74mFGpkaeJbD3xztDGT2DOEMBh8MRsf841A4qgv/nd4ZFae4j9L9WXX5odch5ILVe27Owf2Wz2zYN/cftfbgirtYfY9nhNwYpUnIcBgFDBm7Iu89hH4X0SJuJ6JlDm/Iv/uverXw/dwxPISmffcnTn0zHFRgfFkDm3DD4i7H2ej+7ZSzgnaVygqS32M6FxW6+lw6nMCj5edMXRFPdJft/P878GgmBqRYFCliPkKzkcAYLgDmd3Q9tXsY+MBQ8Tucgw/ocssCiSyIimeDivuE8uBFIdVyCbsvw+Lj/iHE6eVDhl2b2ndrxAeGyR2ki1ednT18fTo0SdVbr0ntof/kW4o73ChbKk0qX34NwY6QgAAEFQDl8cXZ1NrDQEQXNnXq7JmhldlDJ1iliZ0bD3tZgGaaFUi/NEU5bdyxNFq02tyZzB4Unq97wSpeCQRJ1dsuTOUBFslmW8DiPt9+E8kUCiHprWiaH9XofR5zb7XOZIiyoJP9MAXIEMAjdlyd04L2KRS6e5M/7Vj1NfxUi9V/N5x5Kfl3H4GAAAAoUrUqveSFhVrJi4TD6lKOjbULgitfaLzrPW9dio/74n+sTGNeAztThCPjCylDD3UZ0rTZ8RNGfSJHP0/YiuLwG8NqJ9vyHko58zPymS4j4R13NC7xHl9wpE8RWrjkrWXJ0sdfBS//D4iUmrtcdP73FzSHEXRk46BD/C+x4nCBcv+zQ40+t64nPb7ohVopJvWaHZMAcAfF0DTfe+FKkZyucolpRJZuYLcnSYRIBGroroNzvrb3pmooQgiLAwVTorX5ifwktXYxIBgiKMlySNdm+b3r6v3nm0LZ76eQk5HQDA5SLF0jJJZR4vRYnLRQzhpywu16ku+546V01HzGEMI0kzLS/zAj7vDO9lijrDXY3LEZXmXwYIuD0DTe3f/v7d8CHLf7l2+JqYl3aKuGFyHCn4qW5/wgqxxwkOAHnl4jW3JT1zXwsA/PS5vG9e1WM4ctEtSRTJqlO5tfscn/yzBwDW35NStkAGAEe32755tT+vXHzJXck0DTIVx9RHvPDL1v+aconnEIFUW7zwNi5fyjK0qeuYTd9AuK0sy3CFcmVKqTqzAkFQAOCJlIXzb6rd9myk9V9rX53XaQyY2wmPzdZf77b2+Fxmyu9FUZwv0ajSyhQpwbyWHL4kq/ySQWeJcOTNviakZ3vs+oHOIx5bn59wAQDOEfAlGpEiVabL54tUAGBoHV4mdkKl5VQO6rIMRQ50HbUbmkmPjWEoDl8iVWdpsmcFJkJcgbRowa01W5/2+6JlYeOJVUULbglo7V7nwEDHEZeliyLdGM4VydN0uXMEUl2gpTypQJczJ9IIMZxXOO+G01o721u/o69hB+UPPkc4fElG2Wpt9qzAR8Jtqd32TPQF/YSf6emRiDk8cfHC2wJau9dhsBmafE4T7fdhHL5AqpVqcoWyJGt/rFxDQ+ioMkZvQBF0Z5Uxb3EwC0dS6ehqb42Ttr16ZWZeYPuC303nSTjHPmyLM/ndOaFxa/hKyUOx93lCijtfGuZVmjl7cP2t+6iJcMdWMfV1tpDiHlL6RzIR1zMhMpHTxjBkiFUMQVBVcpmfjG3NjcnQzDz2Pk/LrjCrHD86PLbBLJlcUTTr3qS975MK8dSs9F9ewlFKYjedSCGaDXNUF1dytfJh+zGJQCARCHKTlCvLPfU9nY9/5jdFW5lJyOkAgGb9bN01i1HB4MwQwzFMxOelq1WrKlw1Hd1PbfJb4s28VJizJj15bsxmpN/N4Qil4lSlPK+rb/8HT3QDwLy1KgA4tt1GUezUBVKvK4xDYJ+rLltWaSf0RndLYA+KYBnS6ani0npzmPLDE0rEv8mkTP6v19YCwKOflO7/0iRW4AUzJIFZyAOvFjYedgJARpHwVxfU+En2j+8Xp+YJeppjhGGJ5diCNfKyOeLsEoFUjgslKEmwDgul7yZbaz21B1w1B1yUP4KTIgoF00Qzl0vzpwrS8vgSGYZiiNdNG3v97ae8+7+zHdvrnDAnxrMHinGE8mTS66jf/bLHrh/8wtJt6ak1tB0sXnQ7hvMAQKRIS8qb198cKQSN7anbJtPkGtoOuizDA3ec5s6BjmpV+rSCOdcFnK2VqaVcgSyS+41YmS6SB1/elt6TTfvfGqZf2o3Bn7JQlqTOKDd1HY9yjomVps4o12YHdVmXpbtx3xvDzsLW39BbvyN/7nWK5GIA4AqkORUbG/e/GUUmgqASVSYA9Dbs6K79bujwHAPt+tb9+bOvUaVPC+xJKVgUSXHX5c4NObT01m/vqj0jKZjf52w9/BGKcdQZ0wFAINUpU6eYe2rCCJqwMw2db9GCW7hCuZ9wtR7+yNoXRkEXSHW0P944S9rPxOP3MtBkDynuQ1PNnAUOvdlUti6TJ+EAAM7Dlj8wbc7Nhcc/aa/Z1OHoT4A+l3D0dbGNOuQQRTzg3zKMtOmDFiNTS1yeVF7roKM8T8LhCPCw7joTcT0TIBNBKpb+QijWAsCCtX8f+g3L0C01n49tYENJrxiczHQeMp6rmkqJ5YyziBqNM0nv+2RCWJia/fBVCBcHAMZL2vc3ED0mQBBeulo2txDlB9VWZ3WL40gr2W8h+sIsfSdEiLg8e6jWznhJv8XF+ilcIQ6VaBQWp2U/cnXzz15l/eGjWRIyEkAg7Z6LlKsqQjv8Zift9KI8DkcnD/j7iadm5f3fra0PvUkabJGvbpDM1AVDtXaSdPlIh1QcPp3XgKVeKk5FANEoC1uOVwHAdb/N+NMVwbdefZXjj+8Xf/nS8Bl4m61KytVO164LZH4sUa2YplmDIKje3dTliLc6R6IYrrijp10k+9q9AXWlp9mry+DLdZz2k+6ATb39pDu9SNDd6O2o8/hJFgDsZj9fFOY9EQLDkavu1629WcMXnuEMxBcifCFXm8adOle84Q7tR88Z3ntaP/LwS27TrLlerU0bvmYnkeMSOZ5bKlhxhbLhqPuJn3Sa9T/6ZUoAaKl67wyt/TROU0db9Sf5c4IlM5MLFvU374tU2djUedTUGa3akbn7xEBysSYrWDRHqskxdYX//Q11lDe2VUWxCnvs+q7a76N0mlhpCIJmTF0T2Pb7nPV7Xg3ry0FTRPOBd8pXPxjwCVGmTRHKkz22GLaxgY7qrppvRu5nGbr18EcyXQHOFQAAX6LhCRWEJ4xeFVrTYBm6tyH8pLy3/oeA4g4AitTSSIr7hJ4pAIhVGX7CVbv1mbAnAgBehyGmkBBuky8eDcY6RLkXqeLKMJ0onAbvpz/dv/Gfc/nS4FNFpObPv6t4/p3FXUcG6r7pbtjcE49B+uxAuP1uc5hI09GiyBjMfFJ5XV7ldXmjlSCQc8Mq7hNxPRMgk2WPbH+Sy5fNXP5gzf6XhuxmfB4LlQiLu3RIMSN9nW38As8O6lxp8hSFOk8mTxUKZFy+jMsR4Dgfw7kozsNwbrS3+VAm6X2fPCCQevfqgJrr6zC2/fE9yjpoQtYrJTl/uZaXrgYATMQ3fx2hLkpChAAMfHpAUpHrqe+x7a1zHmkl+swh3YGfpU25/QLx1CwA4GdolBdMN39TPXEj0WyYG9DaWYY1fVFl+vJQyMaPCXnKC8p11y9FuThHJcn63eXNv3idpaJlROBxJTkZywPbRvOp1q4f3B4jAKyY/5ew7a32YA0cuTSru78KAEQyXJvOM3YTAKBJ5UlVYZYrGZY+atikE+UnCQuEHDkCiIWy6d1NevfZ8/AMgQKAz03LVBwAwHAkvTD4GErNE6AYgqCQXiDQd/q6G705ZSIEAQSB3KminiYvADDxWRfEcuzP7+Refq9umNYeUPpDsCxs/zS8m3X5fMlQrd3rZvraiY4Gn8My+AopqhA9/EYOh/ujrwXrtvaETM4jMXUdD6lQPJFSqs0ZT1+W3sGiFTyhPFIzdsjcIKARjocESlOmlfGEQReL3oadUTywaYowtFWd/oSoT9vLIw6SoTtPfB3pW5oirH2Dl06kCD+zF8mD5mSPXU/7w2SZCHwVcp4RSpMi9ThxZxqi/ejnkbT20UJGjqE8o9mQty9XiIcCK88O3UdMr1+6re677jNmvghkVGpWPVxx7/Y1a/5SeZbXASJBOOO6njERyKL5K8dDMCYhHBNxPRMik/TZPS6j09oV+uey9SREawcAvmTwHT90dWJywpNwFtxTcuc3q279bOVFj1bOuiG/YHlqeqVGky+Tp4nEaj5fysV52Kgqqk/a+z4ZEGTrBLnBp3rPc98MVXMBwG9x9rwQXIYVFqfx0sKXiU2IEABw1XQ03vXvlgffMH15iOg1D722vg5j+5/eJ7qDwZeyucOTRiRwJLwUZdL1SwLb3U9t6n9921DPHNpDDGyq6vzrx4GP/GydcmV5pDMKkKqrxFAOAOgHTtQ0vB/Q2qMQaiASBm2IHz7Z/cjHJX/5vPTPn5U++lnpR09F9Es0uJtPDHxzoO/d/X3vHDd+fU60dghY3HtbvGY9+fAHJbYBsrc5+Dhz2+j7ns5VpXCP77L3t/sAoP6Q8/fvFiMIHN9lbz7myisfXmwiLAgKv/pnZsnMYPiOw0J99Yapeoejt9VHEiyGI8mZ3KIK0YylUg4X0XeFL0D9+cvG6YskDUfd+76xHd3t7GsnQv70WUX8W/+QWjZHDAAZ+fyVV6q+fTti5ZEfBWEdFYbAmntq0kpWBj5I1TkOY4wIsygM9bWIEirqHuJskz7lQretd6T7TfwkUJoydUpo29x9PHpj58BgXJ1Umw8QzZZv7a8P+NxHwm3rDzm34twwgYAIimGcoBU5uiiK8OAcAQAETPhhmbgzDUC4LVG8dEZLzCqbAaihuQURwHlYlKwpE4HT6P3q14cOvNww66aC4lVpQ91LOHxsytrMKWsz2/cbtj9RE086jomD8iXmsvDEEWPIEsJEXM+EyDyx5/kxn1QUMC46dDyEa1KbgQtXpq5+eAZPEvk3wIKfoP1eCudhoVTu8TBp7/s5R1gYrMBAO72exjCpAtynuhgvGfDzFhakEj3mCRISgOiN+BXrp82bj6bcdgEACHLCm5ASMhL1ulkIjgGA43BLpKhf55FWV01HYAVAtabS/N2RSMMGAKU8sHLINndsjtIshJ/y0jSJYVw+N2g3rN5qrd1rT80TAAJ9LT6fJ96Ux+cKHABYFp7/+RnKX2GlxKIn//WzM+y+X77Y9+WLg4mrW467AvGsABDaGMnqa9XlC4NuvqcOuf92V7vLPnhRaIrtaSV6WoltH0dLaVJzwHXvyobetjD2jI4G36M3tz39VUFaHh8A5lwg+7Er7jGzgw9Vc0WKtPH0dUZO7sgpjbzOAZu+MZC6kcOXlC2/39xbq2/e6xgIn2IiOgmUJlVnBzYo0hM9PyYADE2PyI+aLgYAnKb26A2GWtADUQfDYFkGgA3kjUGxaAoThnNPy4xosZu4Mw1gNzTHk0wgTsI6WI8kVEUSAIAFfyLUU1wwCoUjgKnN8e0fq3944kTpmoyySzKTSs4Ik82ep7v5kxXbn6w58l7Ep9yPBdJLhfS25h19Yyh65bbENipPxPUcp0yGmZAJIU0yDM2iWNBAzRn9b++sUbY+66I/zRhqSje3OVv36g31Vkuny2MhfHaS9FIBK+zK35RXXJU72i4m4X0/54R8x/3WCLYblqXsbq6ACwC4NLzhJiFC4oE87Y+OifmAICPfCOMfCYIi8qVlgW3r9mgFs51HW4OuO5kaXCGmIvUIIBSoAMDjNRNkvFM4iiYwjIthgyuQhJdpqx1LPmIUwZNFhb2uiHmHEgJHzFOW6gDAUNUFE50OEsWQ9bcF7ZJmvf+vd7a7HWOcyoTV2gP4SXbzB5Zbf58CADklY//VThJipt8emnM9in9LCKEsSaLOFsqSeCIlhyvCuQIU56IYB0Xx6ArlUFoPf1Sy5K5gMnIEUaVNVaVN9blMAx1HTJ1Hfe6I8/iJkxZI9x7YxrnCuVc8Gf8AoiQ9DOB1xFhuY4c+1MKuLLOsz2Xmi9UAIJQlRyoBw+FLQgGskU58Qs80gGc0LuwxidNcNzRhBeH2RwjWmJCuR0I4/Uc/aD36Qas6Rzp1Y1bZukz+accSFENWPDSNIugTn8aYzk1yvFZSog0+IftPWQ++3jhxfU3E9ZyE98jnIIWK4LxdEDVz4jlEmixc+Zvy0GPKbfJ9+/CRtr1hwqjGz//IfY8TyhW074SiNkeCCoO/H9oT3uMgIULigQkFpCIIwsFYckStt3GPhJ+lw0438DZFC77yDwwqQrxUZRTFnYMLAIDwx5t/Bk7nmArN59MKBBfflqzQDXpa//XGhjhF8TBhmWbVRCvu8kLN3KcuBoBNC16ASIp7Y7WzsTp2FrmYFFeKQr7pn/zbOGatPSb9HUG1XiTFEBR+1OllYubuOMPWy40Y0oegWFLu3KT8BQHdcZyQXnvttmcypqzS5c0LJVbji9XpUy5Mn3KB3dhqaD1g6amNszxhQqTFqZKGBUHQ6MUUqbgzqETB2ncquWAxAOBcgTpzxkBHmGCd5PyFQ9uHlTOhZxog/owx8SDW8DEOGjOD29BYSddA+BiA0SJLiV0cIDqmNsf2J2v2PF8345rc+XcWh1YPlv6irGFLz486S7fT4NEWhhK9j/dCxclEXM84ZSp5qRYirlIGY8Zl9IUUd23BeON/JohpG7NDwQk0yXxwxx5TazTzUJRIhvg5h/d98kB0Ba1sXK2Mq5WTRtuwBvx0NS4N/iX62sNbTxIiZBAEhAWpopJ0fraOo5LgUiEq5KE8DsrDo6RjT9RI+Dm60HbRa/fFGOppcEk0gyxFERyOEEPjnTajKB7Q9UkqaGK/96nc7R8YuxrH8hLE0TDr7QkHF51xdhNb8Km0MqhwsCzs+XoCc9SH4lwRFDicH3d8KhvLY2FoNaKhaz1D4YtU0y74Rdb09cO0dj/h8joMgfL1lt6TNv0oQitov6/92KZj3/xN37z3zFBLRKbNK5h7ffnqh1RpU8+aNJwzgXlIGGrsdosQ/U17Qjcrp2KDOrNiqHEeQbHkgoWpRUsDH31u80CELEATeqYBWCaRk10ERUIFXKKgLZSHtg31tpENKGJwVPH4IXD4mDxt7JOcofi91MHXGt+/bXdo+sETc3IXRowe/lHQVT3oRpg+I2GlfONhIq5nTJn50jnjkR8PvccHL2nGrLN6SeNn6MCadvRF19oBQKJL2KTunNz3yYOrtpPsD/qfpN69CuGcMSNCuXjKHRcGtn1dA56W8F6yCRECgcfyqori136S9+TNybesUCwtE0/N4mdpuVoZLhOifG701J8JGUl0FTziyDnRHv4+0g4AIqEGQeKacMokGQFzocsdnFowNLv1XWPAYD3UbK0WZMX8pxJkjOGMRgtHfIamN7GuMplFQYWjv5Nw2cZrbkcQKCgXFleKsosEyiSOVIELxShPgHL5KI9/tkvOThwoHmPWO1RZp6kwHkQ4V1C67J5QwhaG9hvbD1l6T7otPcMMyRJ1tjypYKSEKBAea/uxTZ0136jSp2mzZ0o1OSFllC9WFcy7wdR1rPXQh3E6lY5HGj1Et/Y6DE0H3h7VicS5ODAeCI+tueq9wnk3ACAozs2ffU3m1Ivd1m7K78O5QrEyncMLmpxpimja/9YZIQdDmPxnOpKc+bqB5mi++BwBnlE5OKsMm6d8qAlNpOLhPIwioj1GchclJzY1TV+NpXFbb8nq9MDHeGYjk5mOg4MOYMpMceo0Ve+J0Tm5jZOJuJ5hZYo5qlxxpZSjnaFaCwBHzV+zwM5QrTUTPQpuMg8TVZu+oFiyVL5UhMsxhGMiupodB1OFxQJc2uKoAoB86RwPZe/1DC+gOIyuatP0K4Pu4OocaXqlprt6IPohZ5+QfxQADDTFiJDBuGhqeVyBMfFz1u77pINle1/ekvWHKxEUkVTmFT5/p3V7bSC1OS9FqVg2lZusAADWT/c+921EX8FECEF5nMxfXyqpHMwASxpt3lYDabDRdjftJRkfyUtTay+bN6Gng4lOG6FY8LbGW62MdkazhVtsrRJRMoZyktRl/QPHY0rLSJkXOjCw0dXoLayUjHQzqUy6NM4RTjQc0VlU3CWKoHyLYVxrWCiGrLhcefm9Wk3KJHUiTCAYHsO8ig3JPRI2yWB66YUhrd3rHKjf/QrhDh+FFmuCHRGG9g90VA90VPNESl3OHF3unFBSGnXGdJoi2qo/mWhpQ1Miojg3bOb7c46lp7Zp/9vZFRsCjuxcgZQrKB3Wxm3ri5S5P8CP4kyHUXZJ1qG3mqNkcy+/LDu00s0ybNjKoPbeoSeOZlSq2/ZFWwiefuW4sqOGxTekiiRD/Zid8ACMjbae4+a08mCatiU/n/L+rbsZ+qzWDJqI6zlSpstvrrFuXcS74Yj5q6EtGZY6Zvk29LHevpthaQSQxUk3NTsO9nubZqsvbYVDLLAqXnqrM2Ii6hCtu/s9ViLkLbPyoWlvXbcj+vTy7DP0Osec2VZcmTsRUbZn576ffWK6lzirW3r++WXKnaswEY+brNRdu3hYA7/F1f30F+76aKnVxi8k+dYVIa3deaRV/9Z2b9vwZ6l0Zn70cxn/SBjf6VuGQMsDb0RP0B4n+oETmanzAZCCnIsc7r7o6SCz0hZplEUAQNOE/rSWn5TJ/+P7xVYD6fMEf0W/uiCYY63Jutfjj+YtIuIo8hULxn8W0cGFZ1FxF4qDhnCfe+x/VDwB+uBzmTOWSEN7jD1kW53X0E06LJTXzfjcTGou79K7tFGE/Ijgi1XRU5oEYzoBAIBwj/hJIYg6c7AgWeuhDyJp7QCAcca7JEq4LV213/bW/5BWujKlcElgpy5ndn/jrqFBtBMhjfJ7KcId8P/mCeQYhx8pV/q5xdJ7UqRISS1eAQA0RSAIhqAoTRF+r8Np7rL01Fj7GyJV0QrwYznToahyJHNuLTzwSvgQH0WGeN4dRaGPHQeNDn0Ym4rT6HX0e6TJwV/pvDuK2w9ELE454+rcjMq4fBUkOgHtZzxxJEjBuGjOgsEleFv3WNIOTCr2/bvuypeCYRVp09Wr/zTj+0ePxoxGQFBEky8zNtrCfjsR13OC7pGVHDTyoQhWLFuEI1waKA7KQwBlWNroa1fxMyiGsBC9DBtbq/D76Op3Whb9JDgb1xTI1j8158uHqkh3rCVHJPoffSJx9HtC8STpM6KFPCVPUS68tyROsT+i+z5xBFIfRse6oxZQJP1n6wCA8ZIIjwM0Qzk9vnaj41CzdUcN443tmTkeIRylWHW6TKmzuqX90Q/D5hBD8Lg8F8YzEmqI7RxXiP0DMdZ/4sHp7u8fOJGsKefgwllT7+rq368fqHF7zlAYUBSXSzMzU+arFEEXg47ePX4qOJgXH4qY0c7gbnb7o2XfknA1Z0FxP6uuMoQ3+OPgCsbuynLzb1NCWvvR3c63n+hvrxv+jq9cJh1x3I8VkSJ1oCNc0bLTiFWDPlUu63A7JYcnDpmrSa/Dae6MIkoo1UX5Nn5oiug88TWCYqdDLRF5UtEYFPfRSrMbW1SBAkMIItcVJDATeaJAELRg3g2BLOwDnUfaj34+Np178p/pSBbdV8qXcPa9VD9MiUmfob74sZmhsogsw+569mQ4AQAAdd92z7k1WA0ktVy17h+zNv/5mM9xxouBL+XOu6No5vWxzUUB0qarL36ssmW3vumH3o4DhkhFSZWZ4gt+N12eHnSapwi6dfePYK0jOh0Hjcc+bA15d0xZl6ktlO9/pb51t36knZgv46ZXqDNnaQpXpjn0nrevC1/9dyKuZyJkshiCI4AMrfg2dFvFS+eg/OOW7zgoP1kQfJ13u08Wyub7GV+HK1quuqEcfru56ILUUMBG7sKkWz5ZefC1xoYtPcN+qAAgVPDSpquy5yelTlO+ftm2OLsYJx0HjZmzg4atrDnaKesyT345/L2AYsjUDdnLflUWv7l9st73RDA05ifqGgUvNWLBoxDKVRVp91wEAKYvqvr/8wNLj8WOOR4h4vKc0PK64cO9kTL/4rK4AoTGMxJf5+B7XJifbE+E4g4ADa1fiQVaiTgFw7jZaUuy05bQTNDLQyZJn1/5Sx5Xig7xgDdbmzq6d4U+GjrDv5QN7maCjjEhpJiIk8yLvrllFOcQFUxwxsLOxCruTlvwha3QjLEjhZZz4VXBP4wjOx1/ub09rL8ujv+4A1KHokwp7Tj2ZURrDIIMDdkcmft8aE7xKPU1g32llY1xlOEwd58I5Ujh8OOqzzVOada+OtXpyqBJ+QsnoTqblDcvoLW7LN0tVR+M2cg2+c90KA1betJnaEQq3qwbC8ovz+k6PGDpcBIuSqjgpparhiVjrnqjKWxkaoDqd5vLL88OaflFF6TlzE/qOGgwtzspghHIuOo8adp0VcDrxmMhar/snH1T7LANFEcLlqUULEsBFmw97oEWu73XQ7j9tJ/h8DGxRqArkmsLZEMTfe55vi6uQusI8IQcrhjniTk8CUeiG3Rsk+iEqeUq0uUn3BTh9JMeKoor0cSx7R8n5Bni7LnBSbu2ULb+yTm0nzE22T0WgvLRHAHGk3AU6WKhcvBh4tBHKzU6EddznDJZYPXe5rnaK7yUc6h7TAg7aciVVM5QrSUYj9MfjDElGa+f8QEgPjrevGoUQX/2swM3vLcs5DAjSxFe+IfpF/5+uqnN4TL6CJcf56E8KVeRLhapgm0iqaRDQVCEJ+ZwRThPwuGJOUPrZymzJSlTlYTLT7oowu0nPVSUR8uJz9rn3FbIEwUPX/PnypKL0lt39QeWuYQKnq5YnrckOeAKTxH0/lcaFt033KMvLJPwvicElmJYkkK4OESNp0T5HH5WjKV+jlqaeueFgICnvqfv1a1jG884hXCUgy9QX0dETxJhUepEj8Tb3Mf4yEA2SdncIvv+eLMuRoemiaOn3ijNv1StDFp5ArVUAQDDuIIzc3joB07UtWwaOoeXKPAF69Vi+aCa+vHTPQBwzPhlzK4J2n3C+E3Yr7iyicoqMbGKe09r8NmUms3jC9GQ/1D8lM8Xh+oCffScMVKUnUw1eStfjBaeSKnJrBjoDF8qTJM5I5QoxucyO00dwxoMLeXNFcrDllEIisqqFCvTEzDiUHenHeshVq3QREkzdR1Lm3IBX6QCAKkmO6VwcV/jrrAtzxWhqZHb1juepfHJf6ZDOf5J+8HXGq95fTFXhHOFeN7iZFicHLZl7aaO3f+KlgHXbSa+/u3hjf+ci55exuWK8ILlYV4wFEF//vMDgCDxKO6DICBPF4VMd5E48l7LobeipWCafnnOnNuKeGKcK8QjuRHnLkw6I/cFC6SXIlz+pm292/4Rr313/DA0+8l9+5f9smzGNYORahgHTS5VRDkqXhJ0PRMis852xt/IMH93kvEeHAgTPMPDRF2u2njHBgAA9j7Pm1dv3/DUnKSh1xABda5UnTvq1eALfluevyw18LcTqU3ltXmV1w7ePpZhSQ9FOP0HX2s89vFwa47XRn7/p6OXPD47pOxmz9WFZm5D8fvoTb840FVtWnB3SaiwVFxMpvueEPxmBzdZCQDCojT4Kny0g2x+McqNoXuIp2UHCoV6YyZqnDAhQ13JMTF/0NF8CLhUKJsf20tqvCOhGdvOk8pVFQAgW1DM/2ivrzsxFTP9lOd4/ds6dVlm6nypOHxhSqerr71np9E8vDj9/c/mtZxwT18iq/rOUrFMcXL/KNYBGJbudydm+hE/E6vv1h12wd1aAEAxZN4q+fbPRl2oT6kbtDF0Rs6yWTj9LOUkPjtkz9hIeu124/BqcBJ1VnbFhtDH/qbdI3VBivT4XKaAco9zBZrMyrDpw9UZ03MqL4t3PBUbCbfF1HU0SnEorkCWPuXC0McoZVATKI1lmc7jXxXOvynwMXPaWg5f0lO3LZI7Cl+sUqVN5YmUbUc+jdR1ogmqm+r0crel29rf4CdckbLHROHHcKZBWIbtr7WQHuqNq3646JEZaRXhfWpJN7X333XV77bEtDq37tG/f+vui/86U5Ya8RVuaLB9/dvDplZHqDJLFAaa7X21lpSyuFJnWLtcO/95sumHGOnABQquNGmUmc4Q4ApxrhAXa8eSIm08MBSz7R8nWnb3z7+zOG167DoPfTWWw283R/p2Iq7nRMiMSaqwKF1UZiX7rGSM8tUjcfR73rlpZ8WVuTOvzx+6zBKJsGmUAoi1ArFmdLa6gG2eJ+YIFOF//w1bemg/s/pPFQJ5xLTTxkb7178/HEg7M9Bk1xXLo3f6X3Pfw+Ku7wko7rI5hbwUJdE3XHvhqCRJNyyNKYelg097+aJS96ku1/F2yukdbZnqcQoZOnjRlAzbzuGuiQiOpv/iEpQfuyDj+E/H+OkBxYppCI4hOJb528vb/vCu3xRRE+AoJQzpp13x+pcaTLUGUy2PK5VLs4R8JYcjAEApyuMj7FZ7u5cI/0cnkuEfPtmdmsv//Pm+r1/VP/DK6FLtRcd4uLt3e+s4haQtz9NUDs5GJlZxP3nQZTdTAXP4Zfdo931nI7yjM7pT/sEfhEiKhbXZSxX4vNXy8Y10ssDQFOX3cPnSkiV3WnpPWXpP+lwmhqZ4QrkytVSdOSNUrshl6dK37g8rxNhenVG2KrCdW3kZX6wydR4l3BZAgMOXSlSZ2uxZMl0+ALitvQKpNmb9VIFEk5Q3L3PaxR5bv32g1WPvJ1xmyu8DlsE4PJ5QKdXmqtKnhbx07IZmtzXiwzSx0iy9J3vrf0gtXh74mFK4RJczx6ZvcFl6/IQbgMVwLocvFUi1YmU6T6gAAMfAeP+K4sfcc0KqyQYAjMPPqbx8ZAOG9lOE223vt/U3DHQeieIBP8nPNISx0U56KACwdrnevWVX1mxt8er0lDKlWMPHeZjHQli73S07++q/747HWyBAz3HzSxdvLlyRmrMgKaVMKVLxuGIO4SRdAz59na1hc3coaNVnJz0WYqiPx0hMrY63r9uhypZkzNKmlCnkaSJpsognxnEehmJIwHJp6XAZGm0tu/p7jpnOWhDhWabjgLHjgDGpRJE9T5dRqZGlCgVyLk/M8fto0k3Zet2WdmfvcXNHldHRH81PZiKu5zm5R72ehl7P2I1nNMkcfrv5yPut2XO16ZWa1HKVRMPny7lcAU6RDOnyO/QeS4er97i5/YDB1nO2gymbd/R1VhlL12bmLtBpC+UCORfjoKSHcvR79HW2pu29rbv1oVl07wlzTMX9v+a+h8X6Q41i2VQAQLh49p+v6Xnma1dtR6A7lItL5xQm37SMo5SwFBM9ptNZ3UI5PLhUiIn5GQ9sGPYt66cpu9vbZrDtOWXffSqSFWOcQly1nbSHCJQsTb55Bdlv9TQOvlKFBSkpt18gLEpj/fSw1OwTcTqk3tr38pbUe1YDAC9NVfDs7QNfVDkONhK9ZpZiAEFwuYiXqhIWpUqmZYumZrU++MbQ0cYDQToMplF4k2I4giDAF2F8EeZz00JJxIsg5WpVggw+LmGB9VEui7fLQcYosm6p6e/8ariNf7QIk8RDFfcJdw2//F7dtb8Irg4f/sHx5E87o+juGIbQZ+Ymm7lc+ruXswPbT/+ia9cXwydMGI787uXsisWDOVyvKKkhidh/zdo07su7igPbD9/QdmLfWCrFJkQIABTOv1mZWgoADO2v2frPKcvuw7nRbDY+l/nUjhdIb/gFHRTnli3/iVAW3jkhhMeur9v5YsG8GwOaZV/jrs4TX4VtWbL4zoCiHw8+58CpnS9GGlvCpQEAAJJavDxjyoVxprd0DLSe2vHvkfvzZ18TSshTs+X/3LZoVjdN1sy8WVcGtjuOf9HftCfS2DLKVqcULQnNuKLg9zlbDn9o64+iOiTmTAOkFC7JnHZxYLul6v1I3lnn+fGC87CFv5yeuzSNL+eRLn/dF217/3l8aANtkWLdvxb/8Oih9j2jtjHH5KIn5uctDzrjfXHfrs79w9M2x2xwnvOMAV6qUpCdhIp4mJCHifiokMdRSWTzgmmsXMfbiT4z7SYYD0F7CNpN+E0O96mukXIyf3u5bG5h6CPt9PrNToSLczWygIJL9lsMH+xN//k6APB1DTTd+1LY8QiL0rIfuTqgN0fB09TX8egHlD38JHmcQjSXzk2+KWj0ARZ8nUbSYENwjJeu5mplAMCQVPvD72f9/vJAqvXaS//OkuEzIyXkdHRXL9JdvWiYBhqKKxhKy6/+M1rFfbRs/Enq9g+M0xbJL/1pqsdBdTd5n//FcJsXhnCmalbrRMNVF4O7uWbgO5oNE2Kxfu89AFDzf7vbPouYfSFO8q4un3LvPADYtOAFmGiLOwB8/rJx1gpp/lQhAMxcLn1uc+GmVweO7XYaukmaZhEU1MncjHx+yUzRzOXSD57R7//uDBXt5EGXx0ULxRgA3PTr5P5Ooun44O8gf5rwtj+kFE4X+UmWw/1viE9FMQ7psZ3c/lzerKsiOaDb9A2thz+OossyFFm/65X8uddJNRHTWpt7atoOf0z5vS5zR0Bxj4LL0inV5CBorLJkLGvsONx54uuhfvYTLS3QtLd+m9PUnlG2WqLOit6U9NrNPaNzYB0zGM5LypunTC2NR2sHAA5fUjT/5lM7X4ycD3SSnulkQD41Lf9nKw/f+p94jXCRwz/+a5hxU3HZZXk1HzXra8wCBc/SFn5JGo0vDdxo2fbIoQPP1+YtT5t7b/gSyDEbnOd/gfVPzSlcEYxa+fievdFrNcSDYtlU7RURM/SJy7PF5We88rwt/c0/f21ky+7/+wL51Xrp7KDjBCYRYEMCVb3N/Z1PfBb9aYPyuUnXLVauqgime2eBIf2hQxAcG2qtFxakZP76stbfvDURQgY+O8BRStTrZgEAIMDP0g4Nq/VbnF1//8xd3+1p6pNMj6g2JGQkAQzv7/a26VNuXRHwRwpKGKG1+wfslCNa9aWE8Nm/egFg16cDTUedQgnWVhtmNaxQuVAnyu9yHO9z1fsoByCIAJcmi4ozpNMKaXed+YdIwgl7AnI3U+4zwhImXHGn/Ozf7+744+s5mYV8ANCkcm9/OPgnShIslxdD2/a6mY+fN974UDIAKLScf3yS39noM/aQOAdJz+NpUrkAQPqYR25p/+2LWSJpRF0wJZuXXSIQSTChBBVKMJEEU2oH/UM23qmZc4HU7WS8LtrtpD1OxtRP1h0efvMSIiQmGFfgdRhO/vAvZeoUVUa5SJ7KFUhZlvF7HQ5Tu6nruN0QOxCH9DlO7fi3IqVYnVEhUWVw+BJAEIrw+H0Ou7HF3FPjMgcNDNHzRQboqv2+v3mfPKlQqs7mS7Q8kQLn8FGMAwhCUwTlc3kcBsdAu6XnBOGxnWVpIRwDrSe3PydRZcqTi6WaXJ5IweEKEQwPyPQ6B9zWHpuh2WXuPDuVRIXy5KIFt/KEcgCg/T5zT43b2kuRnqFhCQiK41wBX6xRpJQEWiIolj19fc3Wp6NInmxnOnlgKTr+pfOZr99UfdubY0vN9mMhfZbO2uHY+feIaynGBuurKzdNUO+ky0+6/NbOiOuQMRuc53+B7x4+sue5UwXLU0Pp8CcJjI/s+MtHkuk5imVThYWpuEKMYKjf6vJ1Gu176my7T7E0AwjCkFTYEFVUwM39+42CHB0AOKqajB/v87b2s2cWikJ5HF6aSn3xTMWKaQAgmpIhnprlqulIrBAAABb6Xtli31evWj1DWJLGkYtZANrh8XUNOKtbLNtOBJKvexp6IinuCRvJaRxVTc7DzdK5RZIZucKiNI5chIr4LElRDg/ZZ/Y09TuPtblPdZ1N80p/e0QlO0lU1O2sGaqg+yin1deLIEiSqDCK4k7aEqC4+11nV3EHALPe/9BlzTf9JmXF5UqcM6ipj9Ta/WSYO7TpFaNSx1l7kxoAEASyivhZRYOBOxaD/4mfdNYfcTef8JQvjFj0eOkGxeX3RsxZPm2+ZNr8M45tPen95SXD9eOECIkJimIAwLKMuadmDFn/Mh991PTJJ+6aGgDW2lfnFRCahSndT/420q9fcucVNZ+85a6J0ZHf5wwUNx3+xZjMlhGljRunuTOeqUhYmqvea656L87GAx2Hw0b9BsC5wuJFt3P5UgBwWboa9rwePc1O54kvSxbfFTCiixSpfJHK545Ri348Zxqgr3FnX+PO8UiYVNhqeqrvCG/dGQlPLRamJ7iu+yREqOS7TRNurzrPecYD4fITLr8lcfM3/ds79W/vjKclppCqblqHa5WpT/zCtfOw/Zs9ACDfuFw0awpLM4zbO/Cv953H2rDsbLepm1+S49hyQDRvGuPmWXfUAgAvL11x1SpLvYvxeE2vfT5MuO6axQE111nd0vHYR2FtCgzh97bqu5/5SpCbxM/WAYB42hmabkKEhHDXdbvropVoNby32/De7rBfJXYkAViGte+rt++rjzKks8DSKzU7PhxMML9gvXrvpuG5bjCUY/OF8Se0+fpSxOGz8ey553MAsDcnIG3O2ba4B/B5mBf/0PPJC4aFaxVlc8RpuTyJAufxEcLH2s1UXzvRcMR9cKu9qynM1IRl4bU/9+7/zrbqGlXxDJFcwwGWdVjp7mZf9Q7H9k8tXjcDAA3HoinuPyoS7PPDMszEzVnTH3iw58knWCaM2ZKj1abecTcqEtEuV+djj07QACanw0NS3vyA1g7ANh98L2ZyTIamDG0HQ94vfKkmpuL+X8y8z+5pfnpr+pWzRLkaT5e56aktziYDACA4mn3LQt3KElzEtdX0tDz7g7fPBgA8rbTiX1fjUgFDUvsueS4kZ+7Hd7c890PaxhniAh0x4Gx/be/ArkaUi09/5iphhgoAFn73s0DLPauePicp1SeIWbeXlqzLEWkEGBeVZ0ruP3pVYP+7V3xnbgm62C3/46zS9UHT2pbfH2z4tmOohGW/q1QXKLY+XLXogekp5RqKoPU1pj3/d9zWFdSuUAwpXptdsCpTlSvjy7hus69tZ+/+f53we2JVDI0PkVpw83fraj9q3vXE0aH7L39jhVDFf3Pd1/+tEcPnOZuo77jUe6zB8fQ7AIBwg+vnzh8O2T7fDiyruPJC0YJyx3f7AIB2e0yvfKr5yTU9P38i5bH7UJGAJf2qmy7R//VVxuMTzS5T3bDO8MQbQ4UrlgZzAQ9sqor5c3U39gY0XVxxRtGShAhJCJNnJMPIy7wAAOzOrgFLXJHlCIKmJc0CAJuj0+nuB4BFG85Q3Fdepx2puNsJvYQbJgGXlKe1E+GDc8w1CQvacfXaO78enN6c1fTnpn7/5y8bP385RhBuWOqr3fXV0dxOPnhG/8EzEWunvft/+nf/b7yV1RIi5Czja23teerJCRKOy2QcbcTyE36jseMvj0gqZihXr5mgAQBAxi8f7P6/4TMHcWqeq3d4Ms1hxGyjmbZIUTzT3lpjOLw10p5IhKJvvc4BnyuuCffQalkIEisA4JwiEaeUT7mxvulzU3wPyjGQc9eS+se+8entWTfOK/njukM3vsbSTNZN81Wzs2t/8ylp9aRfUVn2t0sP3/oGS9GE0XHgypdUc3KKfnPRMDkFP1vZ8I/vHHX9SaunFD24yna8y2/3Hrn7HWlx8vR/XbNn9T8ng6tM8tyLAcCtb3e0R0tpHwJBUVXpvMAh3oEwYVvNW7v7jg0AwMo/zyHs5O4ng7qvo3fwN7bnqaNH36pPn5W05NczwvaiypVteHFpT7Vh1z+OiJOEFdcXr3t20TuXfcdQDAAwNDvl0jxHn7v6P/WEg0it1E27Mh9BIIpbzqhwm7ztu3sLL8ra+8xxmgzeI1mqOHmq+uC/a0eltSuV6IO/lKxcztfpUIeDbW2jPvjI8+77g5EzCgX66wckq1fxlUq0p4d+5z3Pv19yBbLeTSnlbP5Wvfpi0+svK3l8uO+nNqEQ+b/H5Q4nc9e91mPHgxFpXA7y0/vFV1wqTElFBwaYL77y/v1xp9fLxtMFADzxD9mUEs79P7f95RHZ7Flcn489fIR8+BFHW/vgLChmF5FIr9TMvqkgdaqSK8K9NlJfb9v612P2Pg8AoBgyZV1myep0da5UIOe6TETLjr5dz54kT8++LvzDdG2B/Ns/Vi9/cFradBVF0L0nLNufrLF2ueLsAgAwDjr3tqLSizOkSQK3mWjY0rPnuVN+36hT4iYcBEP5RdnGJ98MfGTJ4N0UTCsQLyhnvASuVXqPBrUlymih7S7KaAaGYVxeVMDDtEo8SZ30+9sDDWjbGSsGmESAy4JZqome2K+AkLNNwGUlgUISwuQZyUiy0hYBQHd/VZyKO8sy+VmrUBTv1R/us38rkmJcPpKSE/TjkKo4ImkYxbjBvGNG0ka332b0tBK0CwD4uCRJWJAsKj6s/zhxZxMed4/92N8HC1ef47pFmESY+ptrun776tCdovI8X4eeto23gs//CAiGqTdeKiovZ0nStnMH6w8+c3G5IvX++1GhkKWojt//Lmb7zIf/ZNr0uWzhIl5aGmW3W7791n3ieMROcTzlJz/hanUAkP33fwR2tv36IQhnep84Is0ckuasbvn0X9GPjdlm4MRuhqZwgSjKnkhweKdrcZPxOirwJYOzeb8vYl7b8ZOZvqjfcIwkIy5Mx2wQIM6I27Gh//6ko64PAFpf2jX/s1L59Azb8e60DRV1j33tajECQNvLu7VLi7RLCw1bo2Xa0m85ZT7YBgDdH1Vn37xAlKOxHQuTPuLcoq1YBgCm2r1xKu4sw6TMX4dguPnUgZ6dYd4Z1g6HtcMBAJSXJpxkT3UYWwnppki3U6SOmL2KI8RPbWoLKf2ki1r0q+lJZarAlAAAPrx+S6hx/dcd0mRh7tK0RCnuAHDyk9bcpWm5S9OaNgdvWeGaTJZh67+MFLodnv+8oszPw194ydXfT+u02Pz53CTd4MRYJEK++lydkoy99Kqrq4ueUcH9w2+lJUWce+4PZjDj4MhfHpH963nXnXeIHv+bzOFg//a44757xI8+LFu7wQQACAKvvaJYtID36uvuxiaqqBC//VbR1DLOpVeYA4/DmF0AQFEh55MPVfv2kb/5vT01BbvnLvF7bysXLhnwU2w8XUSi9OKMNX+utPd6Dr3d7Oj3yFJEGTM1roHgyjZDs+WX59h73Qf/0+iz+zMq1RVX5yIobPnr8ZAEdZ70ypcXdh0e2Pr3E1KdYNaNBZc/P//VDVuZ087N0bsABNY/NSdztvbIey3mNqc6VzrjmlxdsfyD2/dMgjUuBGD4ei0nSS2/dEXfQ/9kfIR8/bLB9IiBGX5ozAgCCEKZrH2/jfASGXJ2wVDOKONAEXFZZmCb1A9JnZcQIQlh8owkERCkQ8BXikXJmSnCldfpknMEP3kmWM7M66Lf+3vwgXNh9i+CB7AsAzQCaKl6RSmsGCqKYog8xdxjhtg1VhPIOVbcaadnmNYOAPLVswbe2nJecY8T+dJlgsKC/hdeoF1O1SXrcWmwUB9ls3Y++oiwpER7zbXxtAcAzaWXGT94n+jolMyepb3qqq7WFtoV/i6wFNX79NO8zMzUn9zf/uuHwrrKRBvz4qWy+QtQoZDs7TF99QXR0wMA/IwMxQWr+GnpgGFkf59p0+dEXy8AAIKoVl8krqjEhELa5XQeOWLZ/B2C46n3BmcOOX8Nzhxaf/sQX6HTzlgu0KRlX3wbALR/8xqwrG7mSkl6AQDY2+sGju3gq5JHtklbcjlPrkE5XGdXg77q+3jOQlk8kytVBRonzV5FOiyW+kOBr0L6Ol+sQhA0ZpAoinF0ufMC2zRFeOwTtbCDY7zcrJVmS2MkvTxmAwBwuvr2HPzbBI0wgLfXFtigPSRhcguSZT69HeXh7rag1sjSjLvTLMqKUTzI3X7aOMSyNOHHhbHLM/0o8LvtXKlKoE6Z0F5Ofja4JGWoMwOANEUUUtyHYWq2pc3UISiSKIWs82C/o9dduiE3pLgXrc7qrjI4DTHTTA3C4yFzZnOfftb53AvBR9kLZ6bsu+cucUE+fsmlpgMHSQB4/0NPVzf1+99IP/rUs3NXsM7Al19733zHjeHw98dkd9xt3fSlV6fF7rkr6ANw0Wr+hSv5t9xh+fqboLbar6cfe1R2wUr+95t9cXYhEiHvvu/7/cNBRyani/nzn2QzZnAOVpHxdBEWrghf+Ztya5frjau2+71BA83+l8/wJ37rmu2h7ZNfdUpTRPnLUocq7lwhXvN5xw+PByv7Em7/8gempUxV9hw1xdNFwbLUvMXJm355sHFbcGnIafSueGha3uLk5h2Jz0A6KliaJpq7JEsqndsPAQDK5zE+AhXxGY+X8REIBxdUFPlqI9YdI3sMqJDPL8r2NbQDgmBSEW0ffF3Sbh9ld+MyEQDIFpQYP9obZSRJNy3naGQAACw4qgbj4hIiJCFMnpEkBD/lFQDwebLDe+w1e+w/fz7/6XvD3Ohe53jTOE4QYRR38awi1eVLAEUQHNM/+5mvtQ8A+AVpmusvQPlc2u0zvPilX28BAFwp1d6+hqNTIBzMvu2o9Yt9nCRl6u+u7fjJvwBAUJyhunJpz5/eBADtbWuIDr1kQRkmFTr3nbR8uhsApIumyVbO4CQp2m5/KtA1J0mpueECQVl28s8uY0i/Y+dx+9Yj0kXThNNz9c98BgCoiJ/9r/vb7vy/kJ34PJJZs+y7dhO9PQBg/vJL0dQYidWitHdWV3vq6gDAtnOnYtVqblKStyWGw8kYkM6aLZk5U//m65TVJp09J/m2O7qf+AftdtMej+v4sYFPPmIpSrXmYs1lV/Q8+zQASKZXiKZO63vpBdrl4mq0CI8HACxF9TzzND8jM/W++9t+Ozhz8Jn7u7e9J7r+d+1fByeEouRsUXJ2y2cvAEDOutvdfW0eQ+ewNgDQu+czlqYRBC2+8ff6qs0jS9KOxNp0NG/jT/SHNgPLSjIKWz57PvSV09wRcFjn8MRppRd0n4w2E+AK5fmzrxZINIGP5q7jDB0mKWxCUCryolvKYzY4O5xR0yQQ9MEO/QAAgMSRzJ4h/jsfFJTPzZWqOGLFhPbi6Bt0rQn4q2DcQVu1tkQ59fI8XalKqOZzBDjOxSAQcpKo7lk4tal17j1TpakiR69bN0Ulz5Qc/PfoMpwSBNvSSl17tfDkKf933/voEQ4aa1bzm5qpgEod4I03Pb//jXTdxYKQVh1wWenrpwGgvtEPACYzIxIhKAoMA2vXCDwe9rvvBxXoXbsJAFgwjxfQquPpAgDefnfwageccNLTsYNVABC7i7BkztbyxJydT9eGVOqYDDTZM2dphs2+TnwyuMShP2kFAFmKsOdoXF0Urkz1e6mm7YM6esdBAwBkzNScc8UdAEwvf6K66RLJijmAIu49R+3f7CHaev3dhpQ/38t4fb6T0V5/LOkfePodxXVrUAEPEMTx/T7XrjOWm2w7T6ovmQ0AuqsXsX7K/E01c2ZmdATHxGWZmkvniqcF01NaNh8ljfaEC0kIk2ck44emSQDg4EH3mPceDx+we9K0Jez+c04YxV25YaHhxS99rX0IjwMUAwAIB9fdfnH3n95g3D7JvFLtrRf1PvYOACTdt95V3Wj7RxUAILFWTyQLy3r/+i5L+BEs+Oh37D7hqWnNeOLOUBu/3tL3+AeZT93d/89PyN6gqcx54JT62uWogMd4CcmcEtfhhrOgtWcLpvURzQQzCtPOOQFBUVwuJ43BxLeUzcpS0S5O9Pak/nQsBcuyfj/KH13Z7TiRL15q2bqZ6O0FAOuOH+SLlwiLSpxHDvtNJr8peNMdBw+m3HVPIPAU4fIAgCUIxuv1dY06jwpfqfMYugN6n8fYI1AnewzDhSAYnrpoA8rhsZQf4wnitBqyNO3oOCVJL6QJr6unhaUHr6Sh9WBS3gIUwwEgrWSFRJVpbD/ksnSTXjvDUCiKYxw+T6gQypPlSYXKlNJQVnu/z9lZ803Y7gR8RW72hXJZFo8rDumvBOHYWxVccEARLCtjSZKunM+TkaTLMHCyrWMrzQTnAHnZF2rUJQKBCgBmz7g/JHb7nj8EFgRiNgCA4oINKUmVge1TDR/rjceHjrAo/xKxKLm+6dP83DVyaSbDUHZHV3Pbtx7vYKBtzLMIIEwNqqS4iMdTib19Np/eTnv94lyNT28HAARDhRlK/eYxWkQCru0IirDn3tV2LDCUHwAwXrQybeOHiuyInDk/ee0/Fw00WI+8UW9pdxAOsvKW4tINuYkdwKlNbbPvnFJ6Sc6BF2qLVmcSDrJ1Z89ohdxyu+XZpxWvv6w0GOkPPvS++rrbYBw8r8wMfP/BMyr4OpyM1cZkZQ1OUTweFgAYesg2AwAQUNyzs3ChEOnvGr76oZCj8XcBAF3dg6MiSRYAeKeLk8TsIiyKNBEAmNqi+bwllSqmX5GTPEUpVvMizb7sQ+ZvlJ8BAPz0/C1mF4oMMUeAP3hs47D9AtmkWPuiTDbDaR/3ICw78MKHw5rZPgsm+9P/7TUA0D/2SuAj0d6r//PLkYQb3t8tnZXPTVYiOJp8ywrdtYt97Qa/1Q0Mg/I4HLWUm6IcmkfSdby977VtEyEkIUyekYwfDi6AId6ehs4EZGw8m4RR3G3fH0r6+WXO3TX2rUcoqxMAeBlaTooq/dGbAw0oqwsAEAwVlGQGNHgAYIkYNkLXoYZAG3ak0SMqrJ9y7jspWTDFvvWIZGGZ+aOdozp8DOAIN19YOUB2ETDZFXeA4U/Z2Jc3cvtQdM7EgWAYR63WXXOd7prrQjtxhQIAMLFYsWyFID8f5fEBQRAMQxCEZVnX0WphUVHGr3/nPllr27OL6I6WzQoAWJZFcU4o24zX3C/LnRrQEYXadENH3cg2krR8nCfs+P5NjC+UF0yP/3TMtfuTF6yjfR7TiTNSaPlcprYjn+bOvDzwaJDp8uMpFutzmRv2vBa24BSK4uVlN7MsXd/4qZ/yJGmnp6fObW3f0tN38HQTpKzkGoUit6f3gNtjFAm16anzJOKUYzWvscACgGGg1mxt0qqnpKXMqWv6zOezhC5XYCNmAwBoav22s3uPUpFbmLcu7CmIRbrpZbdY7W2NrV/zebLMtAXTptx4sPoZlqXjO4sgSaunWKo7vL3WrBvnESan7VgXy7DdHx7KvnWhz+AgLe70K2cyJD2wszHmVQ2Lt9/OUoxmSaFpbzMu5hMDP7JU4jhPAAAIes7WRqZfW8hQzOd3bSfdwfkqR5B4x0uP2de2q7fo4uyql07mX5DR+H1nKFA1fhqbqAvXDCyYx7vuWuHdd4luv1V0x93WLdsGX9UjV26G7YmetgpFwWxmHvzNcMtiT+/gTD5mFwAQJdI0ni7CgCAAEMUGkbMg6dJn5xkabFWvN5rbnT4HOefWwmkbh9fjixZIGqsLBAGPldjy2LFh+x19P4Z36/ig3UTLQ2+l/3StZEYuAKA8jrAoLUJLn/GT/aZNB4elRU+UkIQweUYyTji4QChQAYCfCnq05pSJOus9NMXmTxfnV4j3fGZyWsP/ZakFWUmiAiFHDgAev83gbh7wji7kZoxjFvOUpToAMFR1QVjF3bHrhPtIk3Tp9PS/3tb/z098jd2AIH6jrfOXw2qnhwnsGArKP2NKHVOzj4JtS3XSTza4DzdyNHJv/YTHlqk4KQjE9UZEORjjP5cmO5ZhKKuVq9N6mxoBAJNIUF60QsSjbR+DoXanOEEQAOh//ZUznHAYBgCSbriJ8fn6X32Zstv5mVmp9/4k+CVJ6t94nZeWJps3P/Wen1i3bLbuiFjsAACAZW3Nxwsu/znptHR894ZH3+nqbc3beA8A4uisd+s7wrQxdGkrV2avvZ1yO3ymfgBAOby0JZfxVckIhvEUOv2BbyifZ9ge0mmlfG7a5wEA0jk8BGeg4zDptWdXrBdIIibeCUH5vf1Ne/obd9EUEbaBVJwqFKhq6t41W5sBwOHs02mmSMQpFB1sr1WXqFVFtXXvGU3BAEeCdBTkXqxWFQ2Y6wHA6eoDALEoGQCczh6Xe3h5wpgNAICmCY+X4PEi5l3FMG6fvrqpNbhoQFG+gtw1Mmm6zd4Rz1mE6N10LPeuxeJcjbvTfOqRrwKaQdd7VSgPn/r3SzEh136yt/Y3nwb++vLuXapdWoSLeQiOLfjqfspNND+91VzVFmmQAEA5fU3PbMu+ZUHBz1Z4e23xJ4CfDGB8IVemAYDAb++cgOIo6fKHtHa+jJc+O2kiOjr5aWve8vTy6wqFKn7dpmj3NDp79xN79xNpf8M+/VD1t7/IQop7eweVmXHGe1AmReUytKMj3gd7RydVWsLZvNVHhqtDcna6CIu91w0AyixJ7/HwuWVnXpfPUMwHt+8e8+wrZhe2Hre2UN6yq38MM67/Aiirq/1P7wuL0uQLSoQFKdwUBSbgAY4xPpLxEES/legacB5rcx1rG+Z2knAhk+d0zi0Yxi3KvQRFOQDgcgdjye56POf3G09JFPi9T+dWfWe5+4ncx28bbhJCACnTrE4RFwOAn/EBgJKfniYp07ubTgx8M9G1DuWFmrlPXQwAmxa8AGEVd1wpoSxO61f7cYVYUJjua+wmuoyYiC8oyfTWdQKCYDIRbXOxNO1t7JatqLBvqQaAgCsLbXfjcjEmFtAur3hW8diGyHgJTCaC064yAODXWxgfKb94rnNvbZS5Qql4kQiT1bn2FovmyXAtzVJ6srXJc4hmg7+hEtGCdH7xZvMroUOkuGaubP0p154eogEACoSztNwsISYFgPnyy0LNtphfYyHMjal4dHX7R8cBAfOxHmAhc8PUvOsrCYvnxN+2OVsTkHU/HpyHD8kWLfa1tVNOh/KiNTF16NG2j4LfbGZpWlxe7q6tRfl8yh7bm42lKL/ZzE1O8TSckbkJwXF+Zlbfqy8HhHA0mmEHEj09xo8+9DQ1aS+/IqS4sxFmDr27Pxv60XjkB+OR4br+0DaUz93y6bNnjJMhura+O+yQkXsAgCOSmmrCR+rYDU0nvn9Sqs1VpJSK5Cl8sTpQI5ZhKJoiKNLjcw54HAa7odkx0MYy0d7iGM4HAIYJPQ1Z5swnhVY9habJgI4ewGJtAQCFPGfozrNAb/9gXSqnsxcA+HwF2DsgjrMI4e2xHr13+NVmGbb9tb3trw2/2i3P72h5fgeM4MDlZ9gahqZ4BwD9d7X670bnMD0ZQDm8tMWXozgHALzmMeYJRnFUpOZzxVxljgwA5BkSdYGcdPs9Zl8U95ihdB3Up1VqFz9Y0bG3X5IkrLi+yGP2ChSDVgCMi4rUAq6Io8iUAIAyR+oe8JJuv9vko0k6ngbBjqr09h7XjBuLTU02Y8OoM1QMK/PQ00MfOkxuuGTQxeiLr7y/+7V0/lzevgPB2eNNNwoB4Jvv4s0H9eVXvkvWCm67WfTCS2eE8oe6PgtdhKWjykh6qJnX5tV/100RYW4rykEI5+DsSyDnZs2JbWUYVRcNW3qKLkibcVXuobfODP5D4gkj+i/B09DjaRi1i9dECBkbCCDskLs15pEMkzM2xEJdZuqCkfuV8pzS/EujH8vliiWiFC4nmPPNaA5mJKMplvQyF9+WvOUtw7ev6//65ZSRx2bJKlPExU3WPV2OExRDAAAH5aVLywsUCxyksc1WNa6zigUuOsMOHkZx1925jpOkYP00ZXVaNu0FAJb09/3jfc3Nq1EBFxDE9vVB+/ajAGB4bpP29jXyVbMAQRw7j1u/2Md4CcunezIev5O2uVyHGznJ0WoTJv30Uo5GjklFaX+8wdfWZ3on6A5l2bRPd/cljNtr++6QY1cwmN2++XDyzy7r/NWL0U9PgilnSFfridY+olmO6zL4pTxUeNwZr6OVnmwz+bt13JwMfslJ1y4vE1xAD6u1A4B2XjbKwRiKSVleUPvE9qzLpu285i1pnqbkvoVVPx9eRy0Kjfv+E3/jYdh27MCVypR772UIwvbDNp86mGdDtX69uHw6KhAgGJb12F8Zn8/0ycee+vpI7ccA4/GYPv1Usfoi9aWX+k3mOBPGW7dtUa9b7zcYvO1tmFAoyC9wHT3CkCTtcgly83xtrdzkFMXS5aH2opJSxucjDXpAEH5Gpt9sCX3lt5hZmhZPK3fX1qKCuGYOCURRVKkum+/ua3P3R1wsY1nGbmi2GyKmJogTm72d9LtzMpf5/R6/3xNwZG82fRtqIBAoMYy7bOGfhx0YcOY7m/h8g9oVw1IAgJ5OSx/zLP4X4KuSNeVLRu6XpBWkL786+rEcoUSgScMFwXwm9rZRV1YOkDpDs+HfS0MfZ91ROuuOUgDY+8/jR9+KKxfy0bca+BJuwerMKZfmOfvcR99ptLTaL3t98M82d2naqr/NC31c+IugB9rWP1UF8jnGbBCEhZOftc6/f9qhV+LKlTmM6eXcp5+UbdlKdHRSpJ+dVsa9bKPws88HNeaXXnGvu1jw9hvKl151dXbSM2ZwbrhW9OXX3h+2h1/7GsnX33q/+ob/8B+kxcX4wSoSRSE7C1+9in/pFeZAPOtZ6CIshNO//YmaVX+suPGDZae+6nIavGItP3O2dutfjwcSsbfvN2RUalb8urxtT780WTjzhgK3ySdUjGINNmYXjdt6G7f2Lv3FVE2+rPuoCUERRbo4f1nKB7fvdhq8AIBxUbGazxVzlFkSAFDlSJ0DPtLld5uJsDOB85x95ksv3ef4LJIWdJbl8HjSZG0Yd1aRQCMSDLf3RcHtMfYZg7luGZrNniKav0718GV1AIBzwqQ9SJeUdTtr2myHQnv8DNFmqxLg0jTxlIlW3DniWIp779/CmBV9rX3dv39t2E7/gK33r8MbWzbtDaj7AGD5fE9gw/hqmHg7/TOfhh2iu7rRXT18nYIh/ESXkeyLYcbGEW6zp7rLdwoAeokmBpgMfokUVzmouOpQOigTAEgwFQDYqQEXHcPAYz2lP/SrLwCg8m8XAwDto2gfZT3Zj3Kw6AcmEJaiBj78cODDYDyNfW/w4ps3bTJv2hR/+85H/jS02dDU71FwHqpyHgr/k9VecaWwuATlCxAMy/7zXxmfz/jBu97WVufRIwiXq1qzFlcqGa/H197uPFINAMYP31ev3yhfvITU9xs//jDljrsCclCRSLV2HS6VsTRNdHcZ3n071AXj8Zg+/1S56iLNxkv9JnP30xNVaios1oZqa0P12emLpsljNa9XTLutsvxOhqU9HlNd4yfGgcHQTARBSL+7sXl4NlkfYTs7IwwRCocN81Wss/hfgCOSKYtmjtzPU2h5ilHYO30WfSj9aCTe3hg+0Lm7yvBsxQdRDtz+WPX2x874bRvrLEMPYShm7zPH9z5zfGiboQ2aNneF0jiGJWaDECiG0H6m8dtRB6YDQE8v1dJKXXG5QKPGSJLt7qb/9rjjxZcHoy19PnbDZeaHHpBcd40wUB3pb487Qrkj44Fl4fa7rLfeTF5zlXD9OgFJQm8vvXmLz2o7nepq4ruIxInP2h39nlk3Fcy5rRDnYl4b2XvC7HME89scerOZL+WWXJReflm2vc9z+K1mU6vj2jcWxz+wmF0AC188WFVxVe7U9VlFF6bRFOPo97bs7PPZgw0KlqWu+8eskLRlvwpmOfv2j9W1X4zljp8nsfBRkQiTTx45Tld/W9cPSnmeTJI25kqFdmdPTcN7obXfz57ru+nhzM+f73PZKYWWa+wOM6Pm41JbuAqpNl9fmjiMhT6xcM60uMfOpzZJSHngSteRJsf24TEuQykVL0rjFe6yvudjgs9lOa6bLVvX6Knq8NZAHK4yATL5U4pEc/fZPompuM/516VH//gt62fm/fvy1neP5N0wc+c1bwHA3BcuP3DPhBfTOs//FLnZF2hUJdXHX6KoMCvsU4qv0qpLd+57ZIgjShjSU+cV5K6pOvJsWBf2eBoAgEKeXTH1trBZZVKTZ/2we3DKJ5Wkzpx+T33T53366njOYszIRRkjd9rck67WEgDgQomqdK4kvVCoywhlExotHkNnx/dv+l22hA5tMsIR4jd+cXHH3r5tj8SYpZznPAlBvGC2eG4lKhb1Pfz4ZJYZHSWenCeYIcXUAKybsR9xbiZZLwJogWBmCjcPR7gWqr/es9/DOABgqezaeu/+TN4UKa72Me5mb7WebEMRbLZkrQiVYwgecnHZan2dBVaGa/P5M6S4GgHUSZvrPQectDlSvxSQkeSM5wQxjKuQZasVhWlJswDA67M43TFcB2ma9JF2q63NYh91tMzSjDt7nCebrfuG7c9XzE+TlO3oiuEMMk4Kb6wsvn0WRPFxn2xIl5QrNywg2vsdO47H035oDkcf4wIAPhq71OXYaP/w2PyXrkS5WOPLByQ5KmNVx9Rfr2BImhg4N9WjUC7OTVPzUpQchRiTizhyESYT4XIRJuIjHAzl4AiOIRwc4WAIirI0zdIMSzMs4ae9JOMlGC9JO72UzU3Z3JTNRZocfqOdHLAznniXdM8zcSjluQRhixQEYxw4qdOUpaXM6eoZ5gJ+hjOp3+8GAC5XAhH08pgNxkn0sxgzGZqZAMDjSLi4yOUzinhqL2E51j4ZFXfK4zQc3mI4vAXl8MSpudLMEtWUeQBA2s1eU2/UQ1mG8pNOm6u32dUzXuerSQ5XhOcuS0cQKN2Yi/OwqpfH4idznvOMAdfeKl9jq/a+Wya5zCgIUekMyep234ka904WGDmuI1kvAOQLZqg56Udc3xOsN5s/dYZk1T77JwwwAFAiXFDr3mWjDGm8winCRRZ/H8n6Djg2yXHtbMm6rdb/DHVx8TNEP9l60rObYZlC4awpooUHHJui9BtJznigadJkaTRZmpI15RjGNVmbG9u+SojksBjcLZnSCrO30+Ib9O9X8tMzpRW9rglfNI7tKjPZcOw87th5PP72o5rGoeNbczDsbTPsPWPqlrQwFxdz+7efpdcqLhOJSjOERWm8dDUvXc3VyOM/IQTHEBwDABDy8KiFXGinl+g1Ez0mosfs6zJ6W/WBlKCTGdWamSl3rjrXo4jGwKf79W9GTY9zJr39h4sLNiyZ/0cAYIElCYdh4GRr+2aGpQHAaDplNJ3Mz1klFuls9k4EQQR8pUZdcrTmdYIYdP232TsZxl+Qu6arZy/DUDguGJaKMUoDBMF4XAmO80RCHQAIBSqxKJmmfSTpiuIeM6qzGDM1HZ8CwLSsy6pb3mRZFgGkLHN46ujJBuMnHB11jo56ReEMlMNzdNUPC6r+X4Yr4iz46TSOiGNqtn1x3y5nvzv2MecZQeHL93GTxl6li7K562/4vwSO58cLLztTvvEilMdjvF7zO59QA2bxvJn8wlzTfz4AAFQoSPnTA72/+yvrp0a2PPujzeKX2ShDizdYEMpAtgMACmgGr7TGvcNBmwGg0XMoSZabxM3pI1sAoI9oHvB3AUCHrzZfUCnGlBYqYoUsD2P3kMHXSjfRMEuyJkq/Ewzr8uhlkjArrvFzyd0pX7/ST1PRVMdm636lIGNW8pUuv8XrtwEgQo5MxFE6SGOzdX/YQy76JmHzNExwRqGkH4HiPlr4qCjkKsNHxQAQ+hiY6qGAMqfnfIEGCUS/pzWxAkeC8jmSynzxtGzRlExeqmqiuwMATCIQFqUNTdpKWV3eNr2nqddT1+1p6mW8ZJTDzzN+UpIq83NWt3ftcLsNLMuiKCYSajPTF1G0r70zULScPVn3QVrqnJSkGTrNVIalfT6byVxP+c/IGOgjbDV17+VmrSzIWwss6/YYhynuURoo5FnTywafRNmZy7IzlwFAc9v3XT17EnQW44LPkYam7QKePN7DEERUmiGakikqSedoZJhYgIn5LOGnXF7a4fU297lPdrpOtFOOCcq9yHrN/aKkrIkR/uNDIsd//2rWQ5e1vLJiU2jn9EWS9jqvzTTGHHNhDw91NJ7R/k+x6Ard7o8GF+LmXqI98IXxHI4nhFSJ/+7l7Oxifs0B19/u6oiugY0BhIMrr95g+OdLjMcrnDFVeeV643OvuY/UyNevRnhcliBFM6Z5Tpxi/VTYlokdTDyIMYWNGr5kKsAkGII76dMFOoBxMVYxFswg4mRC+1mapXAkWklNLiLIEZSr8BQc4QIAAigCKAtM2H4nGqerf5yK+5yLlF/8O0YdXz/jPdD3TrZspk6Yp+SnA4CbsjZZ93baj4TyFg6DK5uQEpbwX6m467jZnb7gykUKLw8AzP7gArSXdgKAFNeEfltJvDCl/kjWBwA8VBjTx12Srcq5uoKnFoXM3FW/2DTeE4gAwsEkFXmyRaXSmQUoP0ad2okGV4glM/IkM/IAgGVYX4fBXdPhOt7mPtXFjCNh/3nCgiBYQd7FPX0H2zrOyI+kVOTJZVmhjyyw3b0HunsPRJdmtjSZLU1jaGCxtg71Xx9JQ/MXDc1fDN3jcPaGDonzLMaDydk6u+BWp88o4WvNzthejAiGypdN01w6j5cyPP8VIuRxhTzQygV5ycrVMxiSsmw+avp0v9+S+FJNXlPvecU9hNNGjVSmL7pO/eY/+sasuIc9PGxH54nC/A3aoYr7smuTJonivvBieeF0IQBULpWWzREf35vgP1JOShJHp9b9IpgvgbY7AYAlCF99k7B8irvqqGh2hfWzbyK1PCeMnLuMzByKDFmgH9Wa53TxCj9LHnF972Pcclw3W7I2Sr8TjdOjH68EK8UVoKQ3hg8PzfhbrPtbItjXzyY/DsWdIxMWPnKpMEfrONHZ+MhnUcpx0SyVI5guwCROyizDten8YgPZ7jydUkZPtucJK6dKlnV4axigtZxMISYbKcTq19MsVSSa2+GtZYDmILxAmpqRTPv9Bd1fnXS0TuxaGC4Vqi6eqVozE5Oc7dR+8YCgiCAnSZCTpF4/h6XoprtfIA22cz2o/ypQFMNQfFhtJhznCwQqi/VH4+sc/1mgfI76wuk04Td/Hy0YfSSt+l1660khT9lB7nf7YmWgkgozHrpMVJYZ1+C5uHrtLMWSsq5/fOKq6RjVqGLiM8Uw9pxzOCK5Mr9CqMkQqJIxnhDj8lmGpgkP5fOQLqvH2OU2drn1bQw1ikn77BWyK+7XYShgHOSZX3W31HoAYPF6xQVXqpIyubfOC6ZYTs7k3fjr5LK54p8/nUn6mB2fWbd8YE7O5P3+1ex7VzYAQHGl6OqfJv3x+lYAuOp+3byL5LSfdTnoJ+7rdFipsIeH7QgAKhZLrv1FMoZBTxvx79/3uB10cibv/ifS+zuIzCIBhsL//aKrqyladXTNlAVp8wd9tBo+ecprjh638ONAquaIpDiHhybnBN9BEhVHJJuM+kPCze0AAAhCma39f3l62G7XgSPSC5YQze2oREy0dUZpGRO5Gs8pEZgN/s7GaD+wOHHTNhk2PNGzl3HSrF+CKQN5rhFARai8l45mxAGAQKkNBJDQZUURTI7rql3fBXwZROigEhW230hyEoXF2tLatc3hHPsf2oGvzQ+8XFC91Ur6grrljo8GEjQ6MB7u7t0+XkeMtOV5mspBl4fJ+Ic3EtWSYnFxCgDIZ+VKp2bYj3ZEaVzt/LZIODeNV0QD1eWra/IMJiv0Ma6jzu/zhTPzhTNZYAbIzkOO3Yvlw3Mn+xjXcee2fGFlsWgeAOuibZEUd5ZhOzdNYA0Xjlqq2TBXccF0lHeOTexxQtnc57X2hEPTpNnSnJG+kGEol1uPoLhQoE5NrsRQTlfPuZ/9x0n8ZyGZmpV6x0rK5h6t4g4AOMajGcrjM2MoJ4rnPS4T5j55K1cnH5VwTCLIeuTarsc/dRyIK9l5nDi7GvVV33mM3QmUmShQDi99wUZF/gwEOaOYNIJiKM7liOQCVYossxQATr7zCEONopDCxru0L/y2u/WklydAKX/wbb5rk7Vmn/PJLwpCzfo7ib/f3fHPrwue/nlnT2uMKPnN75s//JeBZeH6B5KXbFB8+fpApMNHdiRT4Xf/Je3Bjc3WAWrtzZqbfp3y/G+7AaB4huitx/vrq92rr1NvuEP7zK8mY8TzRJNRJFp2bXJSjuDOpwsDe7wu+sN/dJzTQQ2y5yvbonWKrCL+ge/tJw8lPv7K36tHBQJ+fo6vuQ0QBJOIaYcTAHyNLarrLhUvnO0+eCR6y5hceLXq6p8lbf/M8uwDCXgOdBAn50s35vDLe8kmFlg5prVQ/RRLtvtqCgQzfYyLYD3ZvGkMUHoyxsqkl3GywCRxcwz+Dg7C9TFuhqUJxqvEk63+fjGmzOZPi9lvWDnjP83gCAlre/fO8UjILBb2tniTs6N5tgg5Ch/lGEMslqWmv/OrutjtoiJMEo9CcecoRKJcHWl2etoTNv8YJywdbTkDRTAnZT7s+DpSA4u/v8p+Rq7rrZbXRzYz+btN9th/P85Wk6IsxVqbeIMZgiKqdbN11yw5514xo8J55PzS84RwsuHDrIwlqckzeTwpAEKQTru9o7bnvShJGychcZ6FZHr22OTnJS2Ri9IB4Ii7c3rO1dUtb4Vvh0Daz9ePVmsPHoqhaT9d19KmT+AElXRaDNVbEyUtLLhaTplsoz0K4/IL1v+Ur9DFbOk19/ndoyt/9t27pl8+k7n7C+vmDyxWY2L86yoWSxevV3jddFI679C20Y2ncLqwpdZrHaAAYNcX1qe/Dur0ZoO/vtoNAB0N3jkXSBMyzh8dJ/faTu613ftc0fP3JXLKmigcVuqhyxK29qi58wZMJsWVcu39txNtHfavt7J+v/HFN5SXr0P4PARBHD/sce0/DAD/z95Zh7d1Xn/8XBIzmjmmxGFomJOmSSllppXWrlu79retW2HtoLB2ha3tyswMaZoGmqRhJjOjZFmMl39/SJFlWZYlW3bcNp+nT5+rV+9976tYuve85z3ne4DnvfsOK5bM63wwVEJkoJ79x4y66OR58lTNHwC8rOOgZ0ORaFqheArPc27WZveYAKAxcBhF8GnyM3EQ2BnTAc96DgaxRGmerPTtGCeeXi6Z6+NcO12fAsBx39Yyyew80UQPazvh2z5dvir+dQcaZ4zw+l8Hrxgw1XCOl3EcMn8xaM8oKGcKtlBoT580wkEMd+NZk7Ounmf5/njDv2IX8hgden6o1C0ulxTobT/Wuo6OIb+UNEs1+z8XBHo8rC/04Nl61dvDH1ZclJ51+xpRQdrwhxplUmW4L1gorDxB9/SkWDTwpwvDBOob19c3rj/VExkWCX4K+eQhGu5qWe6++jemF17F81ycWvDqpZPlU2MktyQIJhFm3HpW84PvDnmE0Udz6Yru/3yY7FnZ8y/sb7WzlJ/xewFBcKEEFQiDnnhXW1Wyg//wmX3/FtfSCzSPflT0xO9aaw4l4YHjI/64YkloKyAjX3jZ79J+s7La7+Uuvt1ICJJTDOMibjZIxKkBLxfRPhqVT4ru/Yen+rjp08G/YAiKyidNk44rw0Rixuv21de4jx3iuZG6bX70ePMIjTymsPwvxoKfamk3/eu5/u2OL9Y7vlg/aM+YY4YRSdDiyZLkZxqPHrq9h26PauSBr/Pvq/Pvi2rf4uxTSXOTo89s28madrJPTcweun27s7dSzff21yLf6n/dgcb5CSEhVK3uI0M4kUyF4c54kzHclVPzhn/J4cM4/cd/99bg/UadI/9MvZ9Mu2pa+k1nIhg6eNcxBs+wnsOpkX+6+hrJP//hPm24/wIhNDJRTuwoyUEJS8EiCAID21i6c2cNbfww8qmFwmwd2TZIGP2pQn3+4qgWYV5GsoMIlXp1YWRpcb776LaeEz+Srt6UHgRFRSqjWJ/lNSdd5FJjJGxm+otXLCo9XjpNEt9w93k4pRYPx7o4rYxaj8uUmMfJzloRCrGVKjCvi/V7OYEQmbFUcXi7e6DTY1Jz0Hfj/ZlqA2Hvphecoz6S6gTHxEFFIqExPXiMYBiCExwZ49mPoGjmVTdJCnujfRSTpqvnLGx/43+sb0TUM7tbUmCCnKY/E86QYfhPphrmQCiXTVMumYLJxU2/ebb/u+LiLN2Vy9vuf63/W2Gkk4vIZhPjGG2xaWOO8Jr78wCBx26oUeqIyYtUWz+OjjFhOHpo5Ucox+h63DGxQFaa9O3+F4WvI7nd2PggKJJ+40rt6hjl0H8SeCvbuEByupBTphJ/vFcukSAuF3/vH5wtLWxuHvanP8tnzxU89YwyEOA/+Tjw/rs+AEhLw/76N3luLk4Q8P57/pf+d1rX+eeJYua4IZ9rsh+fUXSNRKiZUXRdu/VAzD7S8mxRrmHIlwijOXNa10vfJXUKguE8O0RdlKSQzhrv2tinzijPJH1dddGUyMVP1771poPRfgqe4/y2Lr9tkIKFMfn137KMOQKG4u0W5rP/hQLH73wyx5ApUGrwB98oaDjuf+vx0MifvdR92z+yPU523ds9P3xm93u5j57rfuKLYkcPvXejKz1XCAD1R30tNf4nvij2utkjO/o8+6NOj3kht4N57s/tf34xD8MQUxv1/J9jew1HB0KjVc2ap5o1T6DRAYoybpdz/y7bto082xvYoJw5N2i1M04HZTHjao1AqxemZ6VfeGX7m/8biVnlTZC1VXtZhi+cIi+aotjxWbfHflpDbLggCExf/HMIwXJuPOA/3pT55yuGPIJq1UzLmxtg1A33G/6Wv+m97vN+nQEALiu96lpjf8Pd5K3VinPb3EcTH3b7rz8DAGddCvw7SXjcFROzEfyn5Pc94dl2wrPtFE6g5KY5NS8OMVkQwbHcey+WTy9K7ZRGE/f+5KIMhULkob8prrjU7nJxZ60RPfiw4rqr7S3N7C03OtZ9p/vdHc6G+l5r47EnFJs2kjf/ygEAYvFP3jmRCEFl3FG4ECoiNIsrFDOKxAVGXCGOkwlNW93Hr35moHelJZmqBWXySXmEVo5JhIzLT3bZXfvrbZuO0dYB/ZeERiafki/ON4rzjeICA64IbRnjKumUb2KrTx45/1GOimGJtlsP2jxNUqHeS1p8ZGwtV2lF3kAzSQpZYnI0kRimLNGUz3K3VJn2fMsERnDl6d56MMpwF5XkJTuI1Nh7CsfQ3cdSfGv9240xduf+fVfs1M99m1z7NrkiWz57sfuzF0NahJ+80A0APA9P3pno6TEvdGSH+8iOPl/UrhYyqF0DAFX7vUHtmlEAFYoMq3vVaXC5Qrt4pSgju+PdV8IxYIqJUwHAV1/T8c7LQYNeNXOOYc2FkqIScW6BvyXpou6DcsOj4x6+8IhMTdz0RMn+b3t+9di4p25MIutu/hrV75/O5Xm4tOIYFeDO/ZX+rCt1Cg3eUhN472lTcIdEIEIvvcO44By1Qo21NZBfvGzZ9mWMH7JCjb+5f3zMq1wx5bjXFS9uW5tGvLKjHAA2f2J75v/aACAtR7DsYu20hXJtOiGVY14X21YXOLDVveF9q8cZY6jwCABwx6qaOEJDH1VNDIZs/fOW5j3f97r5DFmCyfPk+WWi/HJxXqlYdDLca8lazZK10dK0APDp/7rffCze8rigXLzgHPWkubLgR3A72K4W8vB294YPkkggwTUK442rCaMaITDnxoO2L3YAgHTqON2lSxAMpTp6TP/7ivMGBGmazD9fEXSri8tydJcsbnvwjYHGlM0s1V+5nPX4A/Uh1RdBmibtN+dTXVZhbhqCIl1Pf0K2dgvSNPqrV0gq8tN/dyFP0c4fDju/j+15iTd/TKhS5knFehwXIZCQ7VrfsgEApApsz7e2oOHO87GjLGtsW6cazy1Wz2927adYfyKDW48OxaMRE0+Hs+Xr3nDEgQ13BFSzhh4G+stEWTJUTx4CWb875ydttQOA+0ByT7XiErygAH//o9B9qrt7wLsthsPMWYLrrgndwf3+0deKPQWk4XklxLQetqOLbbayI6UYKJuYm3fPuYRmWKlRuEqaffsq1eySyEZCIyM0Mtn47LRL5pk++NH80c6YGr+quaVZt6wcztUjQRGcYn0ELlXiUqc3htNUUpLVv3EICHMMqIjgAkl4HCVpOQK5WjthdufOPqW5y678MwDYavab9yXnwh8I57fR7oOeVz5PdhCRqvdu5rd2cPQgii6nSTn+1iZ/cyPPMqLMbGlxubSkXDFxqutIyKAR6I0A4Dp2MOyGd+zdKSkqk5WOl4+fNBKGO8vwlJ878wbjprc6N7zW+cDnk4cwCIJAZr7wjDOVF98WSp8omSK5/5X8B69tPLbb84f/5k5bFHI/F44X3/XvHJxANn9iS9VHiCSrUAQAZ16uvf7PGQJRr52n0ODjZ8nGz5Kdd6P+sdtaju9JvQN40bnqy+9KTQ6bWIre8lDWgnPVkbGBKh2u0uFl06Rrbza8+5Tpi5cTEhdJu/087/4a+6N7ACDovsGUUuPNZ7f+4UXG4VGvmW24eoXp+S8HG6YXVChIu+Wclj+9RJvthutX9c65NMfy9vf+qlbVmTM1587tevYzymTreOz9vCdu7XrqY6pjKC7qvKyF+VkLMEyY1FlBwz3g4yQKLNhSOkPu98QwRSr0Z2IoUaCaWaCayXAU3zepd1NLjPyHFOJtdx56ZEv4ZR/DXWhUKqflSwsMkkKDJF+PiQXBdv3yCfrlE/qP1fnh7tZXtvZvl0/IGv/EFQDQ/vaO9rd+BABAEPWsQv2KCkm+XqCVczRD27zeOpPjQJN1a1V/XXZcKZ7+4R0xP8D+C55iPPEeIaIM9eTXbgIA8zeHmp7ZAADiHJ3xrEnKafkCvRwAqB6380Czed1hf8vQtzBmP3fRrl9/tOST6yIbBcoh6qynX79CtSDGv/BPCLrbSbYlJz2EINDezp61cvC/QuiO9Isw13vRoekCRJSBFzJAj5DhLi3JLPzrpagABwDOTzl2VgfarICAKFunml2CnrwDuPbVuw40kF12siPGE1RgVBX97XJhxsnK6jxPWVysjyRUUlwlBQBURGRcs1ico2/591f9VaECHTb7tl6/nShbJ843AABHMc7dsTWGB0q/q8hdKxIoKDrkzD7i/ah/H1FeCuJkAABBEVGO3lebxN8lmOhJue1RRrBAqQUAXCxNycTCCMdlR74k65JL68cEvXezZBVjTjN8bD9u7tnQK48W9KYrJs8IG+6oUAQAjLvPToL76AFZ6XhRZp8/fargWD53vOyMc/R/v+goAODEEHc+py9RXHCLwdHDmFrJogoJTiAohlzzx4x1b/ZMW6TwutjWukB2kUimxADgqrvTfvjczrF97v5eF/uXyxsUGkyuwhUaPLtIuOAc9QBXG5CsIuH8NapbHg6t5E2tlM1MC8VoTrEo6CZXqPF7X8y76+xaU2uKS4PXHfOte6v3wTd1oSItRwAA7Q3k0Z0xNierD8beoJOr8AffLCgcH/qpkn6uvYEM+DiVDs/IFyIICMXodX/K0GcIXn5oEJlzBEMl5bkdfw+pawQLKYqLswL1ncGgc9e2o3lP3JLUxxRk6egeJ222A4D3QK0wL7RWYWwuf1UrAJAtJvmssqTGjElR7oq8rAXJnkUzIcf5e4+1/fnNUkOO8NFvKiQK7N+/jhE7gABCMl4zMyYKp/Qx3HVLx2dfMz+Fows0UgAg1NLi+8+Xl2eG21EhjstE4hytclp+z+bYEunDR5ytA4D0tTNybliI4FhEu1acrTWePaXjnZ3t7+wY2uAH/vgVAPg6nIce7M0on/rQqoHPGBDNiinDz5Y75QxBT6a2hlEokJmzBHv3UAgCWi0azkb1eDitFm04OSTDwMED9CWXSd592wcAUhni9fz8rXgFqg0emJmkM/8SAoGs284MWu3+5u6Gv7xH23t9S50aedE/Lhdl6wAAk4ksX+2PPQaBFfzlwqDVztOs6YMdPesOME5f8F1Rti7t8vnqBeUAoF48gbK4Ot/YEjWC+2Cj+2Cvd9B40ZyQ4e4jmx/9LKkPJBYo99bFS34CgBRWMcNkyQ2FCSUAwPhHKYJTtWY+AACKCLLT6Haz6V/JCV6hhCB8zDEpNlxOMwg8b/thQ2SDY98u7ZJVwvTM6J5sH88f2dUBAIRmiOnd8fnqv21X3l/w1X/bvU5GZRBY2oaYdXf5nWl7vnc+/psWhuYLJ4gf+2QchiOF48U33JdRdcD78PVNPg+r1uPPrC+Rq3C1gSiqENce9kWOwLJ8pCO8ZIpkCIa7RIbd9e9cANjxjePNx7vMbaEvuViKXvwb4/k3GoJ9LrkjLeXi/Ye2uQ9t6zXQ//BfImi41x7xvvhgEoWEfvt4dtBqdzuYlx/u/PFrR7j+lDaNuOYP6cF/ljXX6OqO+LZ+Eb8SPAL9q6tGvj65TIvsgooEEIeIXQCe6f2i9smFG3bcq1Ssz83qNVy9vm5fwMbzrEE7HgBcng6a8WGoQCzSCAXBjWW+tmm91V7r9YfWTvWHPQ9eUpVdLAYE2mv94TJMkRzqTmKrYaTpY7h7a7vMXx4Mv1TOKBClqwDA32Z1HYphOrgrB/mGERoZLhOVP36ZOFsLAMAD4w3wLEcoQ2Gsjr0NMd2orIesvOc9XCkmFGJcIRbn6nSLy5P5XAAA4hyt4azJuTcvAQCOpP1tNi5AC/RyoVEJQT3mq+cBhrS/+WOyIwMA5QoAQNvXJ0hb7w3Fb0paiEBgVKX/asUQJjDWGILhHgjwN/3Kcf+DcqkURVF49WXvhx+EVsD/e8H7yGMKp5N/8w3fZ5/4AeCe3zsf+pviqqslKAoff/SLSE4VICG70MmNSGlecb5RUhhygbQ9uy7SagcA2uZu+++34x65CgCkZVmiLG2gPcY00i6eKy4wAgDwfOPfP3bt6/M1CLT1ND/6GWV2GC+aAwDGi2Y7dtUk5aVOCpLxoAgWp0YGgqEprGWGSeMV7OgPKhACAEePkhFs/ndITxDBMMNvLk76/FGRPjxNDHie8bg5iopudNqFxkHkIhivG04641POoU22Q5tCe26ObuqZW5LWAA3z6t87g1W3Go779212nbFCCQASGfa/Bzp8HhYA7BZm13rniku1AJBXGm24pwoEhY0f2f7zxz6bUX4v98YjXRoDsfBcNQDMOVP5nz8gLDvmXEVzV6umL1EAQMDH/fnShta6Pusoq4l+8s5WQoDOPlMJAFfdk/7jN444ZWV5lvXXtKmWTXVs2A8AqFjI+Ul/TbvhhrNwtZyxuxXzJ3qPNAAA6/TiKhkmE7Mev2xmPH851W4h9ErCoKK7HZLJg0cCc34SU0ohyVCZdMNkBBAAICn30er3nO7QKmvJ7AdRFG9q22KxhdJUVIrckoKz5dK0DMOUru6DkWsQmuQaj/1kjIo+hrtjf5Njf2/CUPF95wUNd091V9N/h6J7KNDJC+9eLc7W+tusHe/udOxtZDwBAECFuHRcmnZBqWNv7KhonuVcR3vXuLKyjCEY7oRKUnDHStZPtTy/ybLpRHjBJyvNKPz9KnGODgCyLp/j2NPgqRliDkHHhj6ipIf/tmGgnrFBkKzfnTvImvWnAM+wnqNDEYI8dpS+aG2M6ItN35Obvu8TTtDRzt5wbXyHQR/INotzRxWukGAKMa6QYArJT05hE0MwAKD4wKA1MoaGtDTkvWPcfm91jEW453gb56eCATOSkoz+hjsqwHVrpgWPrRuORFntYbre2qo8o1iUrQMEMV48p+lvH6fsM0TNB9C5Zbe7/V1Bne8jzdGhMqmtQIwk+cvlaAoTiHBRigWbB4VnWUyVTA4DghDiVJaDiQQlhIrsUmXueJEmjRDLcbGM51ja6/LbOt3ttfaGQyyZUOLXqA+OSI256qIp0rR8QqLERRLG76a8Tk9nvb3+kN8aWovyXAp+qhwZwCRSQFHoGxKGSWVhVSKEGOCbzAMAIOiYvtdZOqmwexsAag75goa71Uw3V/X+gdpOWqK69JGqQuhxsq/+LbYfYd1bPUHDXShGs4qELTVjTgrzvBv0wYOvXrNEWe1h3nvKFDTcdenE9EWKPXGrkpn+87nxxtWqM2cCgrh+OGz7Ygfr9pme/zLzT5cjKEqZ7eb/fQkAnJ+0frI997GbGYfHs69GkB7KUsu45xJcLSd0yqz7r/ZXt1o//IELUOb/fZ1131Ws0+c5EDvuMRLb5zvSbj2X8/rt3+51bU1UNF0pzwkeVNV/FrbaAYDjGBTFUbT3Lu1wtew/9uKMiTfLpGkVJZcePPH6X94pjTnm364Y+qJ0FBhEx32YSIuM0iKjY39j7UOfB0OmgnAk4z7e7j4+8npbCNT97QvH/j5pOp7qzsr/e3/i89cRaikgSPY186vuTbo0SUrQnjVNOj7nlFw6tXhPtCaVpTcKeI42e442R7ZgEiGmkOBKCaaQBE15XCHBFeLIl5hMNHYcjQHeJ0HkCWbHDwH85MYXYxsgeIPnaadPKBYAQFjsJRL5tMJwu+Xr2LE0AMCzXM+3h7JuWg4AqjOKMbmYdQ/dOItDY/cgkW/JypUOMpo3uWc543VhApFQbcRF0hFVlQlivPPy4AGmkDLWAR7YCKIZN42QKAmpkpAqBVIlIVXiEnmwrFIYTfEMTfGAMrWmgxu79q0bdD4IhhsmLkybsgwl+iSQISgmVOqESp0qf2Lm7HMtx7ebDmxINjhnRAcXKrQ5iy6VpfdRayCkKkKqkhpyjZOXOltOtG37iPa5hrPqCEN2m8U5eYqJ01yHewvliPMKcYUKAFQz5zr27hDnhIqUYVJZ5Lm4TA4ALDkimcR3vx4t5PKva4cS6drV0uff324JPTva+lqfYUUXoXik7oE7v3X4YmUiAkBTZe+fUqUjxprhrk0jxk0K3Xu3fekYqFtrXcBuYdR6HAAmzJbFN9xpi6P9H+9ENfqONrb8X7S6qO3zH22fh0IVbJ9tDx50Pv5B/zHduyvduysje1ImW1jo3V/VGqlI49lf49mfdIUmqVgPABTt7bH3CUBnORoHEYb1WfWxLFVV/8WMiTdpVIV6ben7j7cBwJyztQBwaLODYfiJ8xQxk1ODKAQGrThHhMt54AOMx+ZvdVHdyU54CIg0kozFhQDQ+MkxGGnDHQBoh6/+n19GWu2jift4e5TVHoS2ezs+2J13y1IAUE7NE+gVlMXVv9ugFF45vfH9g/2TaxMBFRKGS5JOpxibJCsEeUpgfSTrIylTXLc9gkSb8nJx77FCgivEuEKCSpJLXR8aHs4uweQEIiAQAc2nPr6C9YQeReEk1P5gktBbrC+GKSAbH8qBYxxef6M5zrXcBxoAlgMAIIisPNu5Z3DvyxDw+rsZLt4/FM/xXIBK1R4X405u+95naReqDQiK5Sy7vG3LhyOd8en4OvRA5f0k1RE7cRxFsdzFl4/oNIIIlfrCVTcKlYPEXqM4YZy8RJU/sfG7VwL2eN+oURtcnllccOb1KB7vO6PMHS+7uKB+3f9Ssh7zVB4R5+QZz7lIaEzzNdXzNC3MzNbMXwYArNdjWHOBcsYcQhUK6RbnFriPHw6fKykqAQDaOiLGxBfPhkJKhBJs6jJNT8cQlwduWx8t13BIscPSpz0YSwPDyIIdlOqDA/6EKZJnaD54adGIrRyGTPn0UC476efaG+ItKmxmOmi4p+f85Pf2Y4LhQgDwB6xR+hUcRwMAgUdnIjndrT5/j0SsM2jHnzhcBQBX3pvz4MWh1UXVHtf975V9+b/oKAwMISbqVxml0WVGzN66o5ZvWX5kTVxFoXbinfNh1Az37nWH44vAjCj2PQMGXlu3VgcNd0AQRUVWz+Yk9GjDZCwZ1/D2gI7G+GjXzAhqbowQPM2SbZZAew/Z1kNb3YzDyzi9nDfA0SzPsDzDIjiGEjgixFECRwQ4KsAxhYRQy3CNHFfLCI0MV8sERjUqGnybMlkhyLELzzNOH+OMZaVGgOCYZsWUjFuGkoucOB1MgwHLAQAdltnFpKYkbST+lpAxJzAoBUYlZY62I0U5urBD3d8UwxQQ54b2agOtg0Qlkp224FcOAMQFhhEy3KcWXrm37tX4fViXP2WGuyM5w91Rf0hdPBUA5Lll5dfeT7kdkfIy6nFTZZlJC8LWvPdY/0ZRWV6gqpnusHC+MeEmFGszilbfjPcLv2FJPxPwYEIJLpJEJqkJlbri8+6o/+p5X8/gu7IjOrhEn1Ow8rp+VjvP+D0sTRFiWdjBjwnFhatubNuegjAwx75dymlnCPRG9dzF6rm9RXAZl7P1xacyLr9BlJEFABxJ+hpqlNNnBzrb3EcO8BwnysrRLFwOAL7GEfGk1B3odW8d326/9/2J614cyrZ5wB/b1UXGSgqEkcy2MLfFu9P3ZmaOlV3YXtJyQ188oRj9rH5SIqfI1djgnX6CoAgKAHw/9XWa8YlBIyBk/U9xezslYp1SHnI8SZW4IVvY3UYCgD5TqNDGsHlKNPON0nGtrsOdnqoA4wIEEeOKdGlZjmJSCeuttG5K8afqCy7tcwsaccPdebB5pC8RB1/jgI4H2uahetwCnRwApEXGoRnulDOAiXA2kHRVQlQs0K+dM4QrDkqgpdu5o8p7rNlX28HTww64RIDQK0XZemG2TpStE2brRbmGKActZXaQ7WO09vsIwTNsTA90aulhOxycRYXqC/CKbqaNhRQX3fQcayU77UFBmOxbz2z8+8eRXxhUgGfdHEqbDrRYfHUxIkHDCi2MaxATlud41hMIrlRjRt2kBJIZPDvc32QiDMrhX4v1kcl+7V1Nle62Wnl2sEY9IpD30cHARBIsReHv6vOXdFW9arj9YtNjb8bvyfO8rXZfzLc0xdPDBgvpsnpNA+qC++NawJhQUnjWTZGGNeW2mQ5tdDYdZwKhGC1MIFLmjjdMWizWZpxsEResurH6o8fi+7BHdHAUw/OXXx0Ze8MEvF3719vrDrJUKI5CqDJoiqYYJi1GcQEukuYtuyrOgAnC01Tba8+lnXuJtKQ3s8vXVG/+7D3G5Wx75VlFxVRMKnWfOIKgmLRkfNr5lxnPuZijKEwsBgCOohx7h6iWljgSBa7QDTH0fKAUyTipkyOEzzMaFe5GgqBWZlLgxJjbN0gJNBMQEFIBEe0GpSgvAEglMfR/GYYEgLBN/8G/2v76Ubm1i+J50GUKX7u/uf8padLSNvfRSAM9wLjtgQ4EQdKkJSNtuBOjbLgHTKdSAJi2x7svkyZn0HAnNDHWZInQual2+iNnm7c3smTIqGr7OqGYP/WSSSmUpQMAnmHt3x+2rtsfaEnpJikPdLeT7nb2isYgiCjPIC3NkpRlS0qzBGnqIejJnCYReOAPkz/MEK6QospJwoVHqe1MagNmeL79xQ0F91+MoIhiRlHZczfbNh8jO6wAIMzUaJZOFKaHRB5b/7MupvpTeAkXs45pFNzJ3wg2YoFGDk9btm66w9sW9L54AjF+C76aDsWskv7tyeI93hK7wl48+OZ1r2bMO1dTOhPBRtD7hUpFopJcVCISFvSqB5KNMfKPeY5t2fJezEHU46YhJ12dXlPjQN0GJXv+hYSkt6K7o/FIy5b3oqLMWSpgqztgbzicecbZ+opQACEhkWcvuLhpQzx9zxEd3DB5iUDeW8aSdFrqvnouKsCJdHR37f/OVndg3Nm/JqSqqNyAIcN63B3vvIwrlEJjBqAo3dNNWUP7YzxNOw/uCffs/upjw9kXIhgWstpJsuujtxjXiDx2/75+avhYqRN880JylQHCJP27GTFGeqkwcr9yFAv9NgM+LkHJnY7GuPtvCJJI7j5PM/1rcfTnnReMz73q3LE3+opzZ4p+fb3yilv6BKrdcaPy6kvkn37t/cdTvYGsZ6+UlhUTjz3rGPRa/oBdQEjFYi2GEizXG7Li9XfroESlyO0vNSYQyAEAQ0MG8P7v7cd+dGYWiQGBzvpAwBfD44mhhCMQw3vlCHRmyJKWTkmW0fa4c/5TWW+P9ccLPAo7TXHpEC0JRZHO02yTZquSPVG9fPLQrhgTx/YTptc20j1DCdNPGp4PNJkDTWbrtwcAAFdJx042588Pig/sJddPEMzVY1nzROe2M3VWtsvPexgYJKIuQRPfta++9d9fZd2yEpMKhRnq9Cujky5om6fliS+9lbFdqtzJX1Aid3xUGLrbjNxmhUaeDwA6RSgM8VBjDFvTOyT5o/649w0lGoFjqPYfPura9bU0LZ+QKVFCiBLCtJkrAcDb1eRsOp6Sudk/2axcNYdI06rO7w20MD+RnI57SpBnFqsLJ4dferoamje9PZD0Cs+x7Ts/x0RSzbiQVJEqv0KVX+FoOjb6g6O4wDhpceTpjd+9NlBaAunsafj25ZIL7kqV4R6EcTkHNcGdB/f4muplpeMxuYJxOtwnjrCepFWJE+Tpm0/uS/PgstIB74ioXf1sEAiRsHmdcjyOkB/EZWPuvyoFoarqxRVZvzt30G5tj3/q2D6s2jv9l23PvOQMkLxO02eV89V33q8SKyTt9nYq5VkIIGplfo+9NwjT5ekEABwTphundph69xUxTKiS50BEASYAIP2DyEE6Ap0yQYwsGoXQ4CSHKEuYOIS0zxN2xA33UwuCx72Noicrcg511X3iqRiFYwdFlGcUF6Sm3DEXoNuf+dL541DifFIC4/jJSJ/+5CgkJgkRsRARixAJAAgQUQFRUUBUJHLuBt9bCV7FtvkYIEjuXWcDAOenECEBLMe4ff7GbufeOtvmY5x/wDUA4wrd+MICNQOBoAgmE0WdlXJiWupR+Go7/fVd4qL04VyI7nHZNyWqVtYflvS7WkK/WQRBjTOWIwjq7+mwHIquTjU0fAerfQerDb+5pPvZGDoPo4m+orcwCs9zbT9+OqhgYsfOz5W54zFB6Nuin7hoINt6RAdX5k2IDJKx1ewL2E1xRvZbO+11BzXF0+NPYCSg7Vb7rm2jcCFbF8VQP9XYklSSmMGgyxjBZFBLZ8h3ozEShAChqeFuHcgm5Q97UnDf79UrF0vauxijHgeAWdNEd92quuRXJgD44OW0J593AEB2Jv7u/4y5Wfj3W/0PPhZDDBoAbr1Oec0l8s3b/ff+3Roc5w+/UTEsGPVYSxtzze3mSJvNaq/NSpsJAAbt+EjD3Wqv5XgWRbDi/LMYhuy2Hud5TkBIywrPIwgJALg9IQ96VrF4za/S1UZBeJn1j2uqo6ZUZds83XhBgHGZffUk4+GBF+HyNElxurRsnylGiW4AQHFUNyWTYznr4U6e650xIUvaUyxQ93nC/swNdyxuFhp2cqOf9Y7qtkCq3O2sj2x+8F1f9cirav40KZ4gfPy19Ef/0L1z83CLd4wrF77yTdYTf7F88c6obGsAAEAhMXEUrqI7c0r27WcBQPfnezpf3ZzINmgYf4NJMb0QAEQns1QHQpipDVcv9jePlH6WUpoV+dLpjf3T6PlyT/Zd5w3nQt0fbI8sBDgceJ5jvC5CpkrJaJHYPxxK8Y0UIpCplTm9m8iulsqAbXDXFBPwWqt3GyYuCr6UpeVLdFn9E0lHdHAAUBdNjXxpOTF4nT5rzd5TYriPGr9+umTD650IAtV7nDwPS65IX3NrltNCv/LHuvaaX5AHJzKJViIbMBomWNM0EYbgOgwXjsUJpHyG7MiO4W6zyCYXDHOE4kJi9XLpnLPaEQSObh1Q51qtRJecb+Z52Lku671P3TX1MXaPn3/N6XJx40t77beJ44Xj57aSFL/l88yyYkFlTa87yeqoZ5gAjouMuorapnUMGzLnGJbsMh/MTJuBoURFycUsey7DUieLpwIAmCxHgwe3PVG4+f3u1pp4HqXx2uU4KizTLinTLolsZ3nmjIzLUKTXlv6u6cngwcx/rEqbkwsAbd/VHHi4Nwh+9fob4lwoEX7mhrtAL4faAe/mwfJSAEBZh/ill2Qox/9uISCw754vhWqJfnZe+7rBnd/KM1IQYgs83/rPj37GVvsVt6i+/cRtswzXPMLw05E8AyLQK7JuXQkIeKvaO17amOzpnuOtxkvmAgAuF0uK0n31A/7WFFNPPhV48FbGDY0NP8TQpP9wefrZAIAgiExk9Aa6DzXF9jc7fjimnFeumFmc7PhB7JuP2r47OHi/hKG9zpEw3GmzjcjQE0YNbbbSnacgfVyeVRwZR+doOprgiY7GI2HbGgAUueP729YjOjgAyNLywse01xUusRQHr6mJo8koIflhggqEmEQCaLxYado2Sn/cSUs0uABlGX7mGv0bf6lfdk36H5cfyCmVXnpv/r+uSU2U108Cr5sNK0Xml4urD8ZetMxbo0pwwPBKQJ1wvm93O9Vwwh9cG5x7g36Yhrso14Crh5jpF6YonzheRQWLhp2oid6nDYf71zTQLAsAcKKaKswjYhru/Tl8nCQpHgC6e1i5rE8kBccxHeb9GlVhS8f2yBh3AGho26TTlAgFCgDAMCGG9f427a5mU0/opsGx/PfvDOJO8tI2Lx17f2Ag9NNCKUYZCwsjDffhE9dwHzMZJENGWmi07YgtPCfQycM5qb6GIboAK+5Z0vrFscKrZgAA6fDlXzR5UMNdmKkl9CkQtTC/v81zJPUSgWMEqQz91d2anZt9wzHca4+T585oTt2kRpu9gcRC/IaBbFJe0BEeX4V9INxHmimLS6BXAIBuzbTWp76O2Q3BUO2qKcFj14EGxhlvA6Q380QuQYVEUiUgwqVSEQSdmLs2Ts/2p78sfOw6YaY28cGDuPfXdzz7VbJnxWeEBN3VFy2TTC6m2syCHKPvUK39o6QXZsNEasyNfOnuSDQrwGtu5RgqLMIoS4uxiT+igwtkakwoiTgloTstz7F+W5fUmJfgTOKAYJh6ziLF1JkC7SB7WQBQe/9dw79iIjQccj95wwkAuOP5MgCg/Bzl5+oPuQnBL8s5wnPQcNxXMkUKACsv1Wx4z8qy0dbS5HnyWcsTfdD3dIbM3MIJYpEEDfgS2vb86D/mPz6fBwBTF8rX3mz49H/xzBiFBnfZBpQQkE1OQZxMYwszoUwQLNpbUkgAgNvDGXQYABAEUnHSfV5aRGAY8DxMKBM8+myit3c2riHQ0Lqxrnl9/3aK8hw88frEkkujtGUs1qoTdR/zfOjfubXGXzJdXrM/3uLneM+GBKcaxllv1Yw3AoCzIbro+DCJZ7izJx+ZhHoE5cZHFPWccW1vbo/5lnZhWfCA53jX0daYfQYFlwm7fqgPGu7AQ2QY00Ck5BdCddksH4244NcpZNo8MTZiaT0/FRzciJdkCwfGqBeO9xxvdR9uZtz+xDdueZbr/mR31i0rAEC7bJJzV21Mgfb0qxeJskNpPeZPdsUfk+w86dVAQDGjyPHjUEpP8zwnJKKFvSNh3f6Ge17N+cOFiUd28hzf/f627g+2p1wUg/aMiOEuqSjq+MvzwPOAIJkP3Tz6hrtE37tdzlKBZNYnfMDeLdGHAp+kxlwAJMqTNKKDizR9UiBIZ+zyVf0hXdbhG+4IhmVefbMkP2lR/5GGZXmFlmBo3pgvnnO+QSgOOVGRX54+wfavHEHDPa9MfPczuS8+2G4/WT1KJEGXXaS5+v/SAYI/vsFHO7bLc9FtRgBQaPDfPJr9/H3tHkcfQxXDkP5rg90bnNu+tC84Rw0AV/9feulU6VevWaoPesPx7jIllj1OVDFLNmOZwu1gH7puQEVX2aThxskAQHUd9f0Pvu1fZTa1Mg3NNABU1VLtnczWLzO7zEzYB19ZS7/9vDEnE/92k6+2gZZJ0f8+pp9QIhAIoHSc4L5/WjtM7MtP6cvGCRQyNDsTf/iJwf3cHDfgmsTr6959+D8aVaFCloVjApJy2xwNHl8fR1Varuj+98rsZiq8ZLp7RaI7eHHY84d1mcuKAKD9+xhuhfbv6xo/TvQqBRdNzFrWW/spnuFOWULrD+k4IyYWsAPnqI1ZJPl6/fIJlu+jd/EItTTj4lnBY+eBJso6QMn3wWD9VDjPQDMpM5F/ouFHkgFA1+ubhhNiK1IZshdeRLlsYm0G4/c0b3o7qGecNW+t39qpLpqCi6T2hsPmgxsBQJFTlj5jFYKiAUd327aPgjW9Cakye95agVKHolhP1Z7uI1sAQGrMzThjDUoIWdLftvVD0mUFAGXehLTpKxAERVCsZfO7PkvbQI1Bbv6DdsFKaWYuAQBvfJcdbl9c1Bi+cz38XBoP/D/utvz6T9pFZ0klUrSjhf7zzab25tBS8w+P6FdfEhKJ+9ud3Rs+j15JEwRy5W3qlefLDBm4vYfd/LXnlSdtAX/vnVGfht9xv27GAjHPw+4tvtEMbR9NXPvqGZcPV0gwmSjvD+dHvcvTLOP0+hrM9u2Vjq0nYq5LLV/vV84ulk/KAwTy711r/nCn5ZsD4ZRlYZY2/dJ56sUTgi97vjngOdoSf0reqg7WS2JSIQBk3byC9ZHugxHPGwRwpXSglOhJeRcFDwSENEANYsmxnkDzA++oFk/UXzh3ENc7D649Nd3vb/M3xktPHDLmAxttVXsZ/xDvQgNB9zhCRwjC9JwCWV5C2utxpFzJ+ZxIpyVsW6OEEBOIwtLpozG4uE/YAOlOdIuc9jqSmklMlNNnB612jqI8lUcoaw9PnUpxtjAbXu247+NJuAD95MmWrGLJsW326/4xjqE4e/eo2gZqA5FbLJLIUYkck8gwiRzLzO8NgbjirjSnlfF5OL+H9bpZv4drqfHbLSkugvH9h7Yzr9BlFQoBYPaZylnLFa11pNfJSBVYVpEoGEXzxcuWggniijMGD0E5ustTe9hXPFkCAHPPUs1YouhsprxORiBGFWpcbSDeeKTzmzdjBET950/tMiU+daEcAGYuU8xcpmBZ3uNgWYaXyDGRpDek5NC2Ad3JCIZKJ+QO9G5S3PeI7b5H+rRc9evovdwde/vcRT1e7prbovtce3uU04oOZrgCQPggcXies9rrrPYBN+Ve+MOAS5rhQDr8jR/Hzn0HAHezzXYi0Y1uwyxH5Mt4hrvzcEvmZbMBgFBKCu5a1fTMd4y7jyongqFJpbKdEgp+twpXSsxfH+ICIatOVpJeePdZhEoCAMDzbW/EdsknQvULO2f++3xppnL+65cTMuGBP38z6CnD/4VQJrtrd80wB5Gm5bdu/Yh0dKfPWJU2fUX7j58F2zVFUxu+fZljKATFAAAXy7IXXFj76VO0z22YuCDzjLNbt34IALmLLnW2VFq+ew0AgpvOKIZnzb+g/qvnWdKvKpyUNW9tw7qXAMA4ZWnb1g99lnYUF4Q1H2I2BtnyjWfvVt+iVdLzr1Y+8n/dXW2hGy7X12rUG/F/vJjmcbEvPW7DCWT6PLG5s/fW/OzD1vdedEybK7nzoRj6TQgCDz1vnDZH8skbzpY6Kq9YcOG1yuIJwjuv6AzG5wmEyFPvZhgz8PdfcnS1M7MWiu97KkYRh58BrCfQ+NcPCx++LKa2OkJghE6h1CmUs8b5zpnR8OAHMaJceL750c8KH7pUUpSO4Fja5fPTLptHdbtYH4krJZEVElz76jteHtzpy5G0+ZNdGVcvAgBCIyt6+DLWG6C6nQiKYjIRrpSyfvLYpU/GPLfZEnLnsyzpCQzuJeU53r7piH3zUWl5trQiT1qeTeiVmFyMSUUcSTMOL9Vp8xxpdO+vD8rbjxCMz834Ui/hhxBY1qO/obt6BJkG1uMz3HEpAHQ/837KLzQQmKA3OY+lk6vhGllTFgBwkSTKth7RwdGTsjMx+8cdOQUmrLxiKgDQDnvbi08xI6btOAQObbId2tRnDTN1uVYsx/atG9UMinmrVTf8JWOgd8+6Kvqe/9JfO2JavcOB9HMP39D455fyc8aJAADFkLzS3u8Mz8O6t3reeKzrxvszEjHcAeDR25ofeL0gOJpAhEaOFgcqwD38q8aLbjWef7NBLEUBAMMQpTbaruM5aG8Y8DciKctOpD76zxhzyymoME06krgo7e1zY4lnuLsOt3iqO2WlGQCgXVCqnlUU6LQz7gAqwgm5mNDKWl/aYvoylUlaQQiNTJKnw6RCXCrEJEJMKhRl9pYYzL5mAe3wsT6S9VGMl2R9pK/JErPQEkcyXZ/uy7xsdu6Ni7OvXeBv6WH9lFCvEKb1umra39rhrRu6F81Radp120fyfC0giKfJGi7DNOBH0ysxaUI/yDhY1+0f/mY95baTjm4AcDYfz15wUbjd0XwsWL4kaE9Ljbk+SxvtcwOAre5g6YW/BwAERaUZhQ3fvhQ8JdhfpEkXKfXjzrkt2Ej7Qi7qnhM78pZdZas7aK3cFb8xSO1xEgCKygUAUHWEbKqN/SAcP1X0zvOO/z0WMqc+e6uPQ9Hn5VobOa0h9rnzV0rnLpXe92vT1m9DX5seE3PHA7o5S6U/fu8FgJXny7PziUf/0P3Nh24A+OYD1wPPGJeePdzcnbEGKhakX7lAt2pqSIWdB46iwyEDCI5FqqlKijPy772g7g8xVCYZp6/uj29n3bxCu2wSIAAIIjD2Ce7kabb78z1db/6QSCwZAJg/3CEwKHVnhsLiMalInJ/Qr8bl7eCHkJrD894Trd4TQ4yXG7M4vx5cCGXkQAkhgvZ+f5K1aNm+tjIm7CPQMaKDAwBG9DXcmUTHT7xnHISGNACwblk/pqz2mBz8fgQXtGMccxt119m1i85Tzz5TmV8mlqtxhubt3fTxPZ5NH9tqDvkAoL0h0SWf1UTffW7tkgs0Z6xU5pWK5SqMZXiPk+3popur/VX7BxTt4Tn48L/mde/0LDpXPWmuPLdEpNDghBAJeDmriW6rC5zY5923yWXpHPCbmZIogJ80975RGtXSXw4y5VCuJAx3JnHDHQBqH/687B8Xi3N1AIAKcUn+4Ikyw0e3sDT3lqUDvWs8Z2pUS/N/v4+5fkCFeMd7u3iOy7xsDkpg0iJj5Ls8w7W//WPHe4NE3A4KR7HOmkRjkUW5KXDcOncMJeo3it6oRKRPfCfH9E0Wib1CQAD65S4jCOW2VX/0r6iuttr9zpZKbcmM4vPvaN74ttfcPFBjsnzwsmMIZwHAolWygI/bvqH3VrjvRz8ATJ0tDhru0+aKOQ42ftkburBlnednZrijYkHxY1eLC4wA4NxTa/5wp6++i2f6bKChQkKUpdWdPV27fBIAyCbkyCbmxox14fxU61NfW77Yp1kyQT4lX6BToGIB4/JTJofrQINt8zGqO5lQDR7anl1n33Jcu2KytCyL0MoQHGN9JOv0+Vst3qoYFUCDTC64NCzlPinvonCu6i+TQE3vXwrXqZhw5MzoEHXrSDYKOio0OOpuM6KD9yfxrI/BhOQTASEIACBNI17VJVnufn18VMu/rk2iFs/2rx3bv3b0b9/5rfO8whhVEQbq/9Vrlq9eSyjroFw0O5so+c7dZ3CriY55uf5cVDZICDJD8z9+TGLrF75NHmiiYnT+5s2esLNfgWmniZcdD+y0MLFltSiSX/+udf27Q1kLeRzs12/0fP3GUDYWUpJ3lxQIIEPxsIwYnzwbeqaIJOi05eqe9tGITKNGyOMOAFSP+9jtb+iXV2jmFUvy9bhczLMc4wlQFpevsdtdOeATdIyAy0Xtb/5o215jXD1FOSVXoJPzPE/1uJ0Hms3fHPK3Dt1bMOPRs/f94avCy6c1vHsg8bNEecM13P31XbQlBeGqArlarEn327qUueO9puaBunnNLVnz1hISBe1zacZNdbfXAgDPsT5Ts7ZsVk/lLgBACSFHkwFbFyYUy9ILPV0NAAguljF+NwAQUgXtdXUf3UpIFNK0vKCNHrMxKXxezmEb4jMyK48QSdAf6guj2uWqkA/PkI47bSwZ6L2zWLpSHCJ5ykm/YkHQanftq298+KOYd1GOpH0NptanvpYUpYnzjQAgn5wfJ0jd32TueGUo6jQx8Rxv9RwfohccAUQsUKVqJj8DNJeu6P7Ph6N5RY6heI5FTuoYonhyIokY0acEB0P2idEa0cEBgOsbexOWoBkUJK5uY4KwXjeuUCHJy6GONF88G7I4hRJs6jJNT8eYiLz/aYEkvcocWTCpSFw0YNzRCDEv74YfW14Ni7qMPjguUsqzASAY+B6pJ3Nkm/PBD8u//N8ILpvXrX4VAGhPErtzjCcZwx0AOIoxf3PI/M2hxK/hPt6+e+WjifcHAFF2rn75mrZX/wsAXZ/t7/psf1KnDwRKYADga7I0/SdpKZ/4CHVSADDMyU/OcB+2x92TooLtAXu3YfJisSadCXibNw5YZZMJeFu3fliw6gYEQUm3tW1ryIXZ8sN72fMu0I2fiyCItWZ/95EtHEM3rn8tc+55GCEEBLEc3Wat3gMA2QsuFiq0PMvQPpd58+bg6TEbk4IZRqE4BAGHjX3yL9HOCVNH725DlIst1ToiSYMAqscyNViaGJERiBAF1Mn1VFF7hzygZkmoAmv353sG9X14qzuChjsxbK3fEUIjyytKX6QQZ8wv/y0AYChucpyycsKnHPX5i6NahHmj/WwGAJb04eKQtg8mSC5EEO0brBLMiR+9wfvG0iRuuEdG3g8Zf3OjfOJUcW5BoCNuxYNRp+5Ab1jj8e32e9+fuO7Fn20hkZTjYq1bPKe4knF/pBPzRnmJKMLlUkHSOrypRSHLnFJ+DQBs3PGXqLekSlyZsJr+0KCcSYfUuxqtx57pFRL8mRdgSkiKaUjwLD/+zkVio7z4V2dEtte+vDvOWcIMzTCv66tK0Y2S51o2vxvV1v7jp/07uttra9qjNf4ot73h25ej52Zpq/v82ajGxn7dBmrsM7uRNJQ7W+micsGOTd6BykRbTEz5ZFFkHWlDxqn8paTj+eOIKSKkjyorw/cJahIgogmCuQiAh3fWUIOse3G5GFeGZKoDbYPvO6GC0I2M849RH5vN07y37vWK3LXHWz8HAOD5MbUVmyCYQCTNKBCqDJhQEhnDHYeuXTG086Wzxrs29lnU8cwp2DKiPPawbS1UaPurLsZBpOwNy+RokqWiH3UjOjgT6KPwI5CrITH6h8sPAfvubfIJkzXzl7pPHGWc9uEPOBJIFLhihO2b04wC8uEFuCMIWqxbmKkYj6NCm6+tsnuDj3YAwJLC2yu7N+appitEaQHGXduz1eSuRhH8jJwrg1b7inF3B0fYUPs4D/xA44wQONZnj+5fG3qLlCt1xBfPD15tbZQJWH0NH/bGd8U2R2SlE7SLVwCCIhhm+vTd4Lo/6BRHhULW7zd/+SFtswIArlAaVq8lNDoEw5wH9th3bAEA6bgy7dJVCIpSPd3mLz/iAn5Co0tbexlt7RGmpQOCmj5+h+zuAgBZWYVu+WrO7xtrroUo5FML/Y2mSBG6g/etS1tQyLEck8x+x/CLk/lqUxWeNLY27KJw2lkA0Bqwptjls4bFlm+8i1fL1l6j/OAlR2Q7goQWDAd2+hevli07R/btx6EdtEVnnjJPc6lgRg4enTrTH4oPEIhQiWo1kN5CVwX4eBXII5NEQ5mpA4OgiGxiSAqJNDkGn/Gpo8n84yncfh0mhmlLjdOWJVt3M6bh7t56MMpwF5XkDWduQ8NrbgmrraOEUCBTUZ7EzFAEEap6bWtvd2t/o3xEBw/Y+igWCJWJJncl3jMOgfZW81cfG9ZckHvLndYfNngqjzLuMSFH+/f1vQlmSp3gmxfGxFNbg6XlCSaoMD2OEBRPulhrFbnbz4WWXjzwUlRZKpypxowsME7WUk3u83G9/54ooAXCiRl4oQiVkrzfRDfXU4dYnkn8ElHkCSaUCKfXkQcbT0a9jxfNzSJCItzHAts76YbI/uWi2XJUczzwY5xJjhzDDHAfp52vlxbsb/+IZL356lnTsy7+sfkVjmcBYLxh5VHT145AZ5ZyYkXaapuvlWJ9O1teV4kyzsi5akPdvyLv1XHGGQlwrM+e2+M3nrQzeN5pZQLekbpuqohtuGvmLzV/8WGgsx0hBMCxAIDguHHNBW2vPc8F/PLxkwyr13a89RIApJ13qae20vHeawCAEAIAwKQy4zkXtv7vKcbjVs9eoF95tvmLDwFAnJPf8/3X/pYm1cy56nmLTZ++iwoExnMuan3xadpuNZwVrSE9ptCcNd30+qZIw91vdjd9dFg7Navx/YR1dZDhGu6cj2TsKRZ7Hpsc3RsgA/wd9+s+eNlBkrxCiX36ZqKR/TiOaA2YVI7mFQsAICufKCoTeD28vYcJKrVvXe/54Vvpr/+kLSwRHNkXQBHIzCPmr5D+7vJOi4kBgO8+dV92k+quh/Xp2YSpnZ4yW1w6KZVlzBMnjyiPtNpJ3k/yPgUae5/RwrYpUS0CiB7LamPiCYay3gDj8OIqKQCo55eZPohXzCvjuqXB2qjAg3P3CCykUocnMOIlq0aI9NlrDFOXJHtW/xiPIM5vd0a19Lzy+RBmNUy8pib9hPnhl/Ks4mD43KBIjXmR0Slec4y0ihEdnHTZWCoQjsBJvKaSWJOWYM84qGbNExrSWJ8XlysMq9caVq9lfV4uEBgo87X5mUditqecp28+GX7Gg8tKjwX7JoMonCCa5+c8zdSJAO8VIzINnkZyvUkLPPAzJCutTFcVuUeESPIEE6aJl/3o/ZyHkNU4WbxYg6W30lUeziFD1bmCMgWm3e/7LrxlN+glIskVlJUIp9eThxojclVryL3N1HEtll4mOiPmWXJUNV2y0jbwJEcIgUElSB96FACKYLnq6Ue6vnCRZgCo6dmSLi9Lk5d2uk4AQIfrmMXbAADNtr3F2gVyod7qi50fFX+ckQDr63E/JXKQwyG24e7YuyPtoqvcRw869+8KrvWFxnRCq8++PiT2F2xEUFScV9jxdkgWkKcpABBn5wY62oI6Vq6jB3Nv/X3oFJfT39IEAKS5U1ZWAQACvZF2Omi7FQA8NSeEaSMVhUlo5Rk3rxKkqxEcs2041PPZLgAwXLZAObccGJb1Blof/YRx+QTpmuzfnUN22kR5BgRF2578PNDSLUjXpF+7VDYxP/v35/EUY9981PZdr6V+7F9bEp8GrpAgWELb3wPRW1RyeAQc3VUfPpaSoUYIcydz362mX/1e89sH9TzPN9fRiRvuk2eJnny797t07R3qa+9QA8Bz/7C+/5IDAHgeHrzdvPbqwFkXK5askdE0393J7NjodTtDzyEywP/2ss477tdd8islx8Guzb7bLux4f1tOrKuNIEJEXEhMCh6b2dYG+oiHcwDACslVMfvbWDMQAABqzBjfcAcA2w/HDefNAoC0yxdwNNPz9QGO6uNkQnBMNjHXeMFs+eS8YEvPd4eSE4c5TWII1QbDlN6o9IDNTLl6eJZVFk4EAF93GxvwooRQoNQSkmBZMb5zx5fuluqAfZCFirAwCxUJ/JVN/KnI0nC113AMFbaSVfkTE7StVfkTI1+62mLoaI3o4AC8r7tFnlUSfCGQa0QqQ8AxyL+2SJ1GSFWJzCE+htVro1owiRSTnPr65d1jzL7BEaJMOMvHuXb5vgr7yBuoPooxKKAmurmaDG1AMUCXCmeqML2dNQOAEc/V49mH/VvMTMimJHlvqXCWHs/uZloTvAQABDdtsomSUuGsevJQVAeGpxneKUQGDKPCEKKdqhtokiOHbMqw4mTEhBJDcDcZUvjhec5D9cgFoU0nDxXKIuOBZ3kaRwdMFIk/zkiAJ5nOPtaIbbi7juz31lYqpszIvvGOro/eDrQ1AyC0w9byXF+xPwSBGDpdsZ8QXGTtt1DoOdIby8yN4Moy645zXPtqrf/4ECICA2zrD3a/vw14SLt6iWpxRc8XewBAUpZtemOTt7JNe9Z03fmz25/6guqytfzzo3FP39T2xOdke3Q6I2mNF5AQBa6OV4M9ESizY5gj/ITY/YNv9w+xvRr3/Tqe9P7+Hf4F+Q1xOgAAx8HHrzs/fn1AM7S7i/nLrX2usnJ8atKCEycLH4cBDgBdTNMxanBNbi/vCB7IEGXcjgAApne3K2cWCzPUCI5m3rAs/cqF/qZu2u4BlkOFBKFTCDM1qKD3/uA+3JRI+aSRgMAlhZmLdcpioUDGMKSPtHb2HOqw9NnpUsvz8tLnKaVZOCagGb/L21nd+o2fdATfnVR0CQ9wovGz4uwVBk05jgp9pO1I/fu+QCi+H0Ww/IwF6dpJIoGCpL1m2/GGjs0s15tFEL9DWd7ZcnHaiabPSnJWqeQ5HMc4PG21bd+Fx4+PpmRG8JZI+1wt374eVnmaeMtjCIab921wNYc8T9L0/MwFF4h1GZrSGbbqffGjutUXLRMV5wBAoLol7Z6ru/72SiKTSSEs6bfXHdSWhbyMipxSsS7T3zNIsB8ukmlLZ4Vf+q0dXlOMn96IDg4A9vpDYcMdAHTj57XviJECFIlmXLRU8dDwNQ5Y4vHUIlMTc87VS1W9wXWfPTVIIeQRRYOl44ightwfFdkSRTvdu0/oZHsAQIzKwoY7yzNBGz1ID9MJQtBgacHGBC/B8HQGUVQumt1AHYll1g9OnEmOHMOMk+mfRxSpmRN5/xzOOCNBVKhMUqAIppcWuEmLj3ZEHgffEmDSADPiMU6xDXdcrmDcLvvOrbhMIc7JC7Q1k91dmEgsziv0NzcAgmBSGetx8yzrb2tWTpvl3LcLAFChkCPJQFuL4ay1wREUE6f6GgbcW6csZkKlJlQa2mGTFJYM1G2YIBgqHZ/T/FBI3ZkjQ18m+bQi1aIKzk8K0tSuPaFJ0la3t7INAALNZsXseIHFQ5CDxBXDzVtiXLEN2dP8LNFi6cGDOjqhcCyap1hgMMBFiGTQzqyXrPu/N3PuXKOYVggAqJCQlmYO0DNg/nBn9+d7olTeR41JRZdKRboW884A5RISMo08X0j0WQOnayeNLzg/QNpbzDsDpFMsVKnl+STVp3iNiJBPHncZzQbq2zehCKZRFAbI8LINmVh0iUZR0Gbe4wlYZCJ9jvEMhTTjQPXrJ58og3YAmcQwreQam7upumWdSKDMTZszZdwVO4//l08gTFOSnhc8aN/8QaQ2K8fQGIajEdqF3q6m+k+fHXfBHSJtRt7Kaxq+eCGO7S4uy+986KX0P1/Ps+yp0kXqPr5dWzor7KnJnndB3VfP8Ww8GyhrzrmRKjGWYwNWth7RwR1NR7PmX4hioUektuwMy4kfyYGd7oREERm6MxzaX38+JeOknFufLmk84p64SLP/255JSzRVOx2ndj4SVA4AXm6QbUA/3xtfygEHAChgJ0dQYAi+Qn5N1CkEIkzqEkpMl0EU+jhXA3k48fknOMmRAkFkE4dluPtpJ8tRCqHBTzsBAEFQqUDb4ToW/6xg/A8CSPiWlOA4C2fdO5zZRoIN7P6PJE1eanbXRK0reJ7jeM4gK2q27488BgAMJYT4qTPcjedcTGi0PMswbpftk80AwNN053uv6c88DxUKAUEcu7Y5D+4BAPNn7xnWXKCaORcQxHVov33HFtbnNX/5YcblNyAYStus5i8HrIHCUaT5q48zr76J9Xq9tSOs3db3uSXM1BovX1h72/OcnzJcMh8hQv8OXCDRTNMhyEEiguHm4LPOJBz8wwRFR3QX5DSDI0EUAODlXAE+0QUbw9MYgmNIQt802u5puP99aWmmakG5tDhDmK5GJUIEx7gAxXpJymT3t1jch5rcBxujomhGExTF1fKcxs5tzV2hPYcWU58AbhwTluae5QtY95z4H8uFf79bo8ZRyrKbu7bXtYc2Ddq6e3M3DepSvarkSP0H3fbQXYik3SU5q3SqEoujOpEOAIChgg77wZrWb4MvGZYsyTlTJcuyuwd3SYpUBgBg/B5XS59yfRxLYyBG+4qOczTZ/sNHRRfcIcsapyyY4Gwc8DHJc1zIqEVRSEyjJuUEbF3mI5uNk0MF9aTGvPxlVzVvfpejY8gTISiaMets9bhp4RZPV6O1dt8pGZylApZj24yTQ4kHKIYXrLy+/qvnoio9B8GEksJVNyabWPyTQ6LAP3miJb1Q8tVzbetf6fjti+WnekbBPf9BFqVxnOUIIBQfqAxEa8EFes3ohC6RThR00o2ZRFGJcHo1OeCXamiTHCHEhWmYfFjORJ7nGu17xukW+mkXyXry1bM4nulyD1Ig0kc7eJ5Ll5eZPLUEKgww7gTHIfDBHVIpRCFKy1PPkBBqu7/NTVoKNGegCNrhOuEmu0nGLRWoAYAHPnyMIliuarqXsjkDXenyMjGhFBOKLne1m7QUamZjKOEhe1ocBwBg/K2zAcB6rMv0Y3MiM0EwNP+88cFTnLU9MJDh3vFODLW+QEdb2yvRYn+0w97xdj9ZwIba1r6OdtrWE06g8bc0hT0KnsqjnspQDodt+6ZEPkOy8Cznq2lXr5hiW38QAFCxgPNTmFTIegOcn0IEuGJmsftQY/xBWB+JKyVkhBLjEOQgIwMPhgbrGb0QwwM/ZM5Y0skwPz1NvZ8NBCIAAApiJyDGJLjDyEESSWPe6g5v9ditpMZxjDdgzdRPdftMFkd1f9EYjSIfx0R1bd9HWO2xaTHFLpNs1IxnOSpsggOA1dUQHDnYOGiHIO2WXhVOl7cDAEQCFcDghjsqEAIA6eyJcp/zNA0AmDD6ceU1NZMOi1ClVxZMjGO4e3cdzbjvBtyozXjwRvfGoRgTKaFr33pFVqlYF9rPUeZVlF38f+ZDmxxNRxl/yDxCCaEyd7xx8mKxtnfbh6PJli3vxt8rGNHBTQe/14ybTkiDeQUgUhlKL7qna9+39vpDLBX6VRJSlSq/Im3qclwsAwCW9PX/e/1swHEEQUAkxURSLOBlJfIRdgkPhp9zA4AUVTrYIWal+3i3HFFbmLaB7pkJXqKRPNpAHQnw3kLBJBdni9KNGZvIhicEGaTRugtDiOlZF+OowO5v39/x4aBSMDQbONH93TjdgnLjCh/l2NHy6tDGGWlcAZOH7Gmy7+F5Llc9PcC4fbSjUDP7cNcXMftzPNvlrjLKxgGACJc7A6YW+/5y4wqzu9YR6GA5GkdDC/txV0wBAOxTIkHDnWe58bfNwQRY85eVhx/7AX6WOu6BTntU+ae2p7/MvGWV9qzpgCD2zUd7Ptvlq+sMNHcXPfkr1kd6jgweu9zz2a7M29ew3oD1m/2OLUdhSHKQCDHc2xxPj9KiPCMNKyk6rdF7imF4mkCEWMI/UhSw4A4vxad4gacQpU3PvvhY1zqLpz61IyfCkfr3J+SfP6noEpJ2d/YcbjPvIeneMBixUAMA3sAgJdAZlqSY2BtWEqEGQwXLpj8Q1U7g4gQ7BAmcDKkHAI5nAABFE/rbhcpt9jMimYBXoNQSkhi5MX5Lu1Cll6TlxhnWtWmf/3gDkWmgO7ppc2ry2ocAz7EN618pPvd2gTykXyGQqbPnX5g9/0KW9DEBLyYQ4yJpVM0Nlgo0rn+Zcg8y7REdnKPJ5k1vFq6+JRwwg4uk2fMvzJ53Ae33cHQAF0kjzXTG7677+oWyi+4eNbFdgd6IikSBtlEKNN+3vkehFez+svvhb6b43GxHzejtAMfEynaxPJ0rKO+iG5PyVoQx0c1peF6OoLSZii1gkuAlgsEt9eQhOaoeL5rj5ZzBOPWxTEoMdx742p6ttT3RO5ybG/4T+XJj/VORL9udR9udRyNbBhqnPzZHvbnn+BCnexKjrkKjii6dHovQPRlHBQHaxfFMoy2296c/JOtleQYAsfpbJ6atcQY6WxwJKxD2I9DjlWYolEUhQbkRN9xVqvyScefu2fd0+J9AItFPnXQDTkhoyrtjd6+FPVD78KG7nc0Pvd+niYe2Jz6L6kZ12WpvfS547K1sa7rv7fBbrr21rr199hCGIAcZDsgZMhwd7940cbzg3ZcM519pfuHfuqmTBN0WduGaLpOZJQjkr39UXX6hTKFAf9wV+N291sZmBgCaj2Tfc7/toy9CN19Tdc6Nv+v5fot/85fpJeMIALA3hcwCVV4zywIA3Plr5a3Xy9Uq7PAx8v8esB06moSGfWqRpxfyHOcxpz5hNHvckvaGrQMpr40mAd5LIEIpqkQATUQXTIXpgx73oPhMykGRUxNu4fVb9lS+qFHkZ+qn5abNyTHOOtbwkcUR/j0iADCofHvcWHOEYrzVzdGC6H7KmXAHgGSSsaJgST8ulgVdtpEEfcZCtTHGKVQAAPqf0gcEQQicdXtRhVSokJJ1p0x1m/Y6aj9/On/F9VJjn5UGJpTE9E/TXlfj+pd9PQkVmxvRwT1djc3fv56//FoEi7h7IwghkQP0WVDRPnfDNy8EbF2ksyclau6JkLb2MlFmTu39d43O5b78TxsA/PhJd90Bt0SBNR87xdrEDE9Vk/vGi+bMlp7dSTeQvE+IiLVYRiW5O0ERdDPTbGaaS4Qz5KjazpoBEAmqMOA5+33fBUthJHuJo4HtZ0jOmiJessv7Fcn7AQABVIiKCRDIUBUASFCFHNUwQFF8YPTDY8KgAlxaln2qrj4cHK6WDvMgFQYHRSRUJWK4OwPmEt0ik6em03W8SDvPRzmcpEnKMxmKCqlA7aGsftoZPvZRjizlRLlA55b28SLhKCHAxEJcphZn9niHaLFQzoA0QyE2hG74o+Fx53k2cgvY57P8uOuRNOPkwvyVkd0Gah/LJCUHiQ7f484MYk1mpGP/fED9p4dsdQ30lAqhycwCwH33qFYulZx7hbnbwt75a+UX7xqnLeyk6Nh7xAGSn7Oyc+Y04Q9fpavzWyJDZa69THbVJbKLru1u62BuuFL+1Xtpk+Z3WG2nxsAtPuvXAPyh1//Ixc1F6wOCGMrm6kpmCZV6jqEDdlNPzR5rffQtQJ85qa1uc4qnOySsrEmOajDA0/C8LmaQaC4AyMXLTp7YldqZuAKmzXXPpHbMZLG5mmyuJpFANa30mpKc1WHD3U/aAUAi0jk8QzRM/aRNLkmzOGq5AZ6jg3YYJpTLiotlQqUOxQUc07sYDtjNirxyaXo+gmE82+eHFtSFRPF422KG2y/GNQrWFVqZm/8dXSl5NKF97rovntVXLEibuixOMAnPMt3HtpoObowZp35KBne2VFZ//K+cRZfGUXN3tpxo2/4R7XUBgLe7ddQMd1Q4dHGM4WBuHjx+T4RKy6RzxJgCBaydrG72HwUAHZE9TjIdAcTLOU94tjM8VSSZRiAiDZHeGjiRLixiOOqg+zsAUOGGYslMDCEYnjrh3e5jYxvi7XStn/fkCyYUCCaiCEbzAQdrofkk/r5H/FtzBOZMYlwakc/xXID3WJhWGnpHSOoSLE8f9G+eLVkzWbxkn289B6wGS5suWRHuUCiYVCiYBAA15P5marie4yEjGZ8z/BCAUwLNpECig2ET2pRucx5CESwYtHPMtA5B0KCHqNrSG9cdeVxjCRmEQQF7ADhm+qZUv/Rg56c0669IO2vIhjtLMgBAyEPBNiNuuDscTXv3R0fG/2xISg5yFPLDRELkPy+59h4gAWDzdj8ACAjktl8prr7FcuQ4BQD3Pmy/6FzphedK3/04aWfJnbcp//4vR3Ccx591/u5W5apl4rc/PIVOF0So0Pnt8aQhI8mbd7G2eGbwGMUIWVqBLK1AmVPeuOWtyCgFmvKiGMGxQ/SeppAutimPKAeAUmK6m7PF96PnE+P1WBYAMDzdxY62cuVI0qeUfYByONytadoJ4Rabq5HlqFzjbJPtGMcNxbA2204YNROyjTOj0l7Dlx60wzDxWzokxlxAEFlmoaulNyXL390GAJhApCmdaT3Ru0WLEsKgEA0biPcMw7XKzgdfHPKsDr9495DPjQnPc91Hf+ip3KkqmKjILpXosgiZCkFxlvTRPlfA0e1qrXS2VLLkUB7MIzp4wNFd+/mzsvQCddEUqTGXkCgxoYRjKMpl9XQ12Or2+yy9/vuWze+0bH5nCFcZAqhouEplI8cE2YJuqrXV/T0AYAgOAAJUPF42b7fzC5Lz5YomlEhnnfBsBwCaD5zwbJskX7bN/t5s1VoCEbLAlEnn7nN9w/BUmqCgTDrngGv9QBeyMp1WJnaN+srArspAn9gGF9vznfv1yBYe+BaqqoWKl1IZ5xIB3hs1oJ9zb/a813su2xnVIRIizeC4aW7lQ32EtvtPcsgI83NV559lfjJap0ieijiZUwJFp8JwZxKNJo0MtR9aWe5O1/F89QyO51rsiQqZ9EcgFwJAuBDQcA33BXPv23/oeZ+vp6jgzIz0Gdt3/I0HfsqkG9o7drvdHdOm3kzgEo5jtu14eJgX6s+82X+qrf8qO2uuXJZBkq6Gpg3dllCeVk72/KzM2QQudns66xrWud0danXhpAlXbd/5D5YNObTKSy9CEORE1Ycx+wOATJZeUX75kWNvlJWslcszKdqz/+ALVF+NOUImLL11rv6MXADo2ddW/fwOyplEKuFIcPREn/CV3GxcLEKOV4UaGYavrKXLS5OOXxcQSGEe8fpz+tef63Um5WSd4hwJsTZTlVuhyqsQKfWAoJTb5mg9YT66hSGjF1SKrJKw1Q7A8xyPoCgAqPMnpVk7TEd6F82WjsPjZ11vNZ3gTn5VTC174VTg5mxdTGM6XkAgwlmiVS10lYlt8vQVJkMBU2OGXLxMh4US75qZE0Fv0IT0s6QC7QnTt2XGFSpJJstRJldVTfeWyIiOKVlreZ4/1vV1iWFJmqIURwU+yn6w/VMfFQr/nZB+VpYqVATqaOdXnc4YLiKNJCdfe4ZKnIGjQor1uwJdlaYNQWEvAEARrEA3J0M5QYwrSMZrclfVWbYlHlWilGaW559jcdT6SRvHsQppRrp2osnWm5HJsIGa1vXleWefUX5Lp/UwSbmFArlGXlDd8rWPTCiw22yvMtsri7NXyMRGh6cFAJEINQZ12YGa1wOUK5EOw8TVUqWdMAcAlAUTIw13d2s1z7IIhmXMO5elAs76IzzP4WJZ1qKLcJEUAPyWePEerMONEPioJcYkCMdQttr9ttrhbnaP0OBTFqvW/ibT52Y/+09H9b7Iuz3v6WrwdMVLOvzNU0Ub3jbX7HcPs0/iYMIxqmODAKrG0w+4vgu+DMaEqHCDk+kJ1hztoupni0N1pvysm+T8PtbFA09zJI4QYlQhxZQzFWuCHciEZbV+mpwCBYiUBLhHoskQ3fJsOYKCs5v6z82hx4RURdz2wvjHLj2cwgulyOOexJ7MMHGR5mBF2CEjUAilWUoAoF2h9cZwDS+3p0sqMfh8PTJZhsPZLJbofD6LVGLweDoDpGPHrkd12tLy0ouGeZWBKCk+r6r6Y6erNSNtennpBXZHI017M9Kmp6dNO3b87QDpyEifMbni2t37/u2wN9KMX6cpMVuOAQCKYDptadBqj9mfpn0AIBQqigpX1TV+6/f1yOUZUVY7AEz4/WJHpanmpV2AQOaykgl3Lz5437oR+rAJQvUNOw+6kiNTs9AB8qZE4ngJVSgKCALnXWnetqN3qTpY5M6Ik7/gssjPJlIZ0lQGbdG02m9fCDj6/FR0J61287EtnYe+5xlaXTA5d95FKC5Im7jEUrmDpUOfS6rI8LnNYqlu1D5FHKrovVJUpUA1GOAFREUBUcFCyA5TYrr54vOFiASF3p2cHrajie61reUi/fTsS7pcVZ3O4ypJZo56mhCXHWrvU0dGRMinZl1Is4G67q0Igmql+QG6d21Qbd7YZN2jleaWp8UOYMtQTqjIWOOnHM22vX7aJSaUGkkuyfTuw0zOOl8ryWuxH/CSPTKhLlczXSFK29fy7qAKa0H8lMMbsGZoJwkIGcczftJR37G5ta8+TIflQIBy5KXNy09fgKI4zficnjY6sc1QAADgj9V/6DDOytBNSdNM4Hg2QDktjmqa8SfcYVi422pY0o8JxapxUzp3fBGMXwcAlgrYqvdqx89GcUHuiqu4xRezNHmyeCoAgL0udoKN8c7LAQBTSLOfvJNs7gSOh1MdKvNTYcFa3Vt/b6k9MHobiUJDurigyFtbRdtC6Yzi3MTUtREUIRKSoz519FVJ6vMSiWjnwv8PvoUA+DnPTucgFa/GMuIJpapzVgKK0iaL7d1POJ8f1+t0115Cd/cIMtMBRXpefY/uNAEAoKjuukuJjHTW7el59V3O4415OgAo1yyXTp3Esyzn81teeivYU3Pp+VR7p3TGZFQm9e0/4vx2EwBIJk9QnbeK8/mp5hgBhLhSIsqLkTkzHKYs1zYdcb33UB/1Aq+DTqHVvv/YSwDg9qYgEDTBUJmxAC4mJt2zCBPiAOBsCFX0G67h7vF0SiR6AITARZaeRrksnaY8KIr7A/bhzjcBTKaDPdZqAGht216Qv0wmNdodjTk585uaN7k9nQDQ0ro1J3u+TlPaZT5o7j5m0FcEDXeNZhzPczZ7HQAM1B8AUBRva9/hcrUBgM0ew9cizVEf+mtoC6/po8OZZ8ar2XRKaG5jPF6uolzQ3MoAAI4jpeOIYHyL28tJpSGbLy8HFxC9d1KGAQDAUAg76wIk39BMTywXbNg8IlsKU2cK/u8BFQBcujoZYS8kxmKDkCgKl11X9dkTkeEuEl0OALA02bF/Hc9xAGBrOIgJRDlzLsAEImVOma3hULBnw7HPh/wpUg7D0wfIjRMEc4JhMAAQFpnBABcjfXITu5imE9SuyKcjjgrrLNtabPsBoMN5lOe5HPVUhcjoCvSualTizEbrrtruH4IvW+19bEGGoxjKKsRjl1vHUUF52gofZdvZ9FrYid4AO8IdjPISg2zcofZPze6aYEuAcZcZl+vlRd3uhMpDUrTnaP0Hg3azOhuszgG9oUciRpBos3zWaEc1D3yreXereTeC4YRITnmjb1/hDjHHr2r+qqr5q8gWl7fz+33RKjQDwbOMrWqPLHNc96EtHN1n5W3au16RV05IlQCAEsJIpXBvZ4Oj9lDMAR1fD1hX6BfL3S8VV+5yFU+Tq/TEI9fVBLzskksNs1drUAyp2uv++Kl2Y47wwjuzSqbLlTrC52Gf+31DRoF49a/Snr69HgB++5+ib142AcC5t6SzLCi1RE8n+dzvG3ge1v4mc9ICpc1EKXWhncyokQFi9AmTefVNuEJJz17Y9O+/BVuyb/jN6P27jAw8cA7GnCUqbQtUAQCOEAxPO+juMukcISohOV+6oNBKD6hC62HtOCJQE+l2ugsABKiY4k7xVnZSYHKZ5vILTI88w7rciqXz1WtXW9/+GACEhXn2z9aR9U3yhXOUKxb1vP4+ABBGveWFN2hTt+qclarVy20ffD7Q6Z5tu53fbASeV513lmzWNNembcHLSWdM6f7vKzxFIxgGAIhQoLniAtOj/2F6rJqLz+0/PdmkghTqHin1giseGpcxTophSFap7OgW63cvtQHArHMM8y5K1+eI/rhwT7CnPkd87SMl3S3+zBIpiiKv3lPdWecFgPxJirV35wulmN/FvH1/naU19t/a4UqZepLfb+s0Dz1wJSkUhdqiSyf3b9dPy5z656XxzxVpxMoSvVAViojr2hpKdUuBx12jLhSLNSTpcnu71Mp8knS5PSnOjRsIjzdkf/DAsyyN4yIUwcRi7fiyS8aXXRLuJhKpAMBsPjxtyk0YJmBZSq8fb7Yc5XkuTv+Tl4gXQs2znFAjIW0+ABBqpTw75lTPGYb/93Ouv/5J3drOmLrZu36tDJD8x194AWD/Ieq6y2Wbt/kRBB5/SBOZh9rUQtM0f+G50i/W+ZQKtKOLAYBH/u18/CFNZQ29c29Ao0YXzxe//4nH60vNR07LwMsrhiJA6bN2dB38zmfr5FhapDSkT16myCwRKfWaomk9Nb1mVlBTj3Ra+IiyUtbavZkzVmOESJ5RHDbcxxo0Tx4it6RhublEuRKNvQ/g4myN9LFutrX/W2GLGQA6ncdz1FO10rxIwx0Amq1DjAXSSvNwVFhj3TxQ6EuaopTl6G53ryKT1dsEAFpJboKGe8oxls9r2t5HY0qdN8nRciwYv4hiBCGJYbiPNF2718Us+cn43I1fvpC78lqRpo+HzNl4rG3TewPFXJ5CAZmxDE1yT90W+tYZc4Rzztb+/coqnod73ygtmChtPOr9750Ndz0/7vPnOhuPDZi8lFMquXvFUZri73+vLLNIzDL8lMWq+y88gSDIY99WxBzZ72aj+kQSNLZQwRj3nSfNcc/WMuncbFE5AkgHWdvsP0rzgROe7VPlKxBAfZy70jPg8pLlmUPu70ulZ+BAAIK0+I93kDUDdR6DCPJzqZY21uUGAO/eg+l/vjPYzjqcZH0TAFAdXZLJoUQdxmqnTd0A4DtyQnvFBXFOF08olc6aygVIQqfxHe2tWek7cpynaAAIprATaQbW7mB6rADgO1alzMqImp5s8rAKpkbhtFDP3Xpi+fVZEgX+xVPN4fY9X3ZX7XTc+8mUyM6FUxWfPdFUf8C58PKMFTdkvf7HGkKIXvZA0VPXHvW5mGln6i/5S+F/bhrxnF1fwFpZH60rOEKIddKcVSX92+W5anmuOvFx3E221nWhsiHDN9w7szJmyWUZLk+Hx9OVnTnH57d6PLHTOFIO199cQBAE4MixN+yOXhWO4OPN7ekMBBw6TUl3T6VeW37k2Bvx+5+8RLwI0dpXds954WJnTTcAKMbpjz8+JtRIonjsGYdIhHz5rlEuR3fuDZx7uZmkeAD488O2F57U7d+S4fHwjz/r1Gp6c8ztDu63f7Q++EfV049oG5vpmUs7AeDdjz1iMfLPB9R52bjdwe3cS777Uco2lGXyoXgASLet5qtnw551j99Tt/7FkjW3y4z56ryJkYY7ihFwUkQvDMcyHnOzMqtUrOq1ikRSbVHFuQDI8d2vCIQytbHM3HrKiteEMbEtJrZFhEhUqEGCyglEgABK86Sf99pZc2S57ChIuvetAO0CABHeR8aO4SiKHWLUoJhQA4CHsg7UQUKoMZRYWfbHqHYCi5dUh4tkaRMWYkJJd+WPfocpc8qZKE64uxoc7ZXhY4+lOa1iCQJgqd2jyCgWKnSUx4YRIob0hY+7q3eE+zABb8aUlbTPyfN9xkdQLG3CIpFC5zY3ei2txvELAk6L19KKi6ThcyWaDKFcK5CqbM1H3F3RSva6Mq2tzs4xnKFCb5xkqPu6PuBIOoAyptUeJGAz177/uCy7WGLIQQkB43O722sD1lFyjvycqIkIgMksEqflCv/0emiPVCwdRGEDPRli2FzpoykeAJxWWiTF5Cq8rdbHc8AD317njzmyUkNE9Ymk491XZcVl3rro5Miuj94eJPoZQdIvvDL+tE8hfs4T1IeJxEp37HL2cbTX+0KOz/2udQCwzxUSXXUxlr3Or+AnSp8Vde+jjSOpGM3hfWMECf3BY51OGPXKs1d0/fVfXIBUrl6G4L3GW9BqjzgD6f3isDHiWVMe4J44DjNZf8AJAB013snLtACQMU5qzBPf9WYok8ppGb3o89HBUddT/cpe/YxsdbkRxYeoUGKvNO/9y3csFfprDtdw9/ksAoFMJjU6XW0k6SIIiUSsHTWPe384jvH5bTJZutVW2/9dU/cRvX4Czfhoxu90tQ7af1Ase1p23PyBujyN53nH4ybKdSoDp46eoCQZzf3bWRYe+Kf9gX9GOxE7Tew5l/d6Xp9/tU+a3evveV5/L9ocfOUt9ytvpSatKgq5fChfaEvlj/3lX7pPbJMZ88XaaDcDAPRXZyedFsgqDVdvAYBxky7oat6dU7wUACjSm1kwfywY7kECvM/ENidVaaRPXCkSLN/dt8MwCtQFnzj8wOUnEQShWF+lKfr57Y8Io+8PE/B0V+2Up+WrciYIZKqAq8davw8AlNll4eOMKSst1Tsprz139oU8z1lqdsv0uahEKJYowseGsnnhPn6HyVq/L+Cy5M65MHL8riPf++1dpuNbQgFUjYdUuRMAIPLcgLPb29NmPrEtZ/ba/ob7wr/O++Lqb0Qq4eK/L2ja2Lzwr/O/++3GIfxjxoHnOXdrtbu1evCupxkYjuv9onbU+3s6qUeur+FYHsORyLfCBLysUksAAIYj2SWS/oMAQHcbmV0sCVY4SM8XxRw5I18c1afPVdqaA23N0VMlA+5jg1cISTv3EoQ4XSlvzEE2tmguOQ9TKlinSzpzir8q3u4irlERmel0R5dkYjnZ0DzQ6ahYxPv8XIBECFxSUe6vGtBiobu6MY0a16oZq11UXhz1rjBTS+gUMU8cBUhf75oEQRAAQBCwdgT+dt4oBa6MPqTNV/3a/urX9uNiQjcl0zgnN/+88QDg7XA66+JW6eKBJRmf2dNzsN1yoM9yd7iGO89zFO2VyzPbO/cAAE15ZbK0LvOpjDpobtkyrmi112t2OFsIQqxRFZm6DwfFZMzmwznTf0NRHrP5cCL9E4Gy+807fk7qe6cG6ZA87gFnjIB40mUFADyxwuO03w0AWEToME6IezqPBg13AP6UpPynEBGhCDraAUCMKwAgQKds6eWjHAAgFWoc/tjyJj7KLhcaut11SdWv1hZOI8Ryv7NbiKIYIWLI0AKyzzEuYGmS5zgEw1nSx3MMx1IIAMcy4ePIPiguZGmSoyme4yPHH2gOkecCAO13cSyNxMqp4BiOCTAVV40/8UHV8Xcqz3vn7MQ/6WlOFeZWctP73fe+UcKxgKDw+E21lD867qij3m81UQ+8X+6wUB11sXelOhr8x350PvhhuaWN7G4NxBy5f59BYX0JCQ2zZAA/bbiPPTivz/rOx4ZfXwcoyvRYre98Eqezv6pOuXwhkZnOeTyWV94d6HSypZ3qMKXf+1vOH/BXx1sJ8CRpe/cTwx03cm6P/3j0Ts4pdLfHpKPOK5bj42Yo6/Y5EQTkGoHLmprCjhJNZtnZv636+pnCxdegGN60/T0UF+TNvYilAo1b3/b2tAEAgqLaohmagiliVRoulNB+t6P1ePuBdeFSD7lzLpRoMpq2v58z6zyZMZ9jaI+luX3vlwFXDwAQEsXEi+6zVO9o3fN55KVLV/+GEMuPffzPSPuB8dOmnc2mXc3ZK4txMWHe03b0yW1D+2gpkPPzeLrU6sKg4orb25WZPtPnswBAcdEag2FiMO584bwHGCZQXfe51VpTVrJWpy3FcRGCYAvn3c8wgcrqj+yOpoHak52PyXwIQ4miwlVikZqm/U5nS3gh4Q/YvV5zetrU/QefS6T/aUaNZD3uHE2ihDAYABPFyao0vTYWMrB9FgxRiByHZUicCAVyKLUFLPPT3rlLk5c020I7BunK8QBg8zWnanCbr4XlqDzNjC5nZcziRCZ3dZqiLEc9vdm2J/FheY4VKnQoLuB5ztlelTv7Apku12ttizy21O3NnLqKYyh70xF5xriY40T2Cbh70ictD7i6OZaKHB8AvNb2rOln25uP0AGPrniWWJ3mt3dFniuKW0+HZ3ldmbZoVcGX164DAIw4NfVlh4BSjT75quGG8xOthPCT5l83Rnsot3/as/3TaI/Xk7f2mkQ8D/+9MzrjOZirGnnw4ZPt8OQgI/fvEx/Wm5DhzgX8IJMP3u80o06gqq6r6unIFsbS0/nAY8Fjsr7J/NSLAECburufeSmR04Hne16NIQxlez9GrLbv0DHfoZBmrnN9nzKRsimjZLhf/3ipJkMo0wh++2pFy3HP50/GtuXoAPfC7ZUX/alAJMURFDa90bHzk5TdkRAUy5l1runYZuP4BbmzL2DpQMfBb9MqlmTPPLd63X8AgOc4fclsymMzHdvMkD55WqGhbB4gSOuuXkUjsSqt+Mxb3F31rbs/E0hVxgmLipbfeOKzx3iOpX0uR9sJTeG0tv1fh8MdhXKtzJDXcWh9bK8fD656q6YibTifKwWGe3Xt5+HjhsbvGhpD2+K19V/X1kcXCQeAqprYGk8DtQ/Ej7v+GfkyUiq+o2tvR1fsfLsDh/7XvzFmf4+na/PWPyc1pV8UZ8xLpYRwbkFyX0Xa7xYSQrE2w958NOotsToDAHieIyQK2ucCAEKiCr6FoNGRrMGWyEyGpsp1FXNuEkm0UxffhePiyn1vJPdJxhIszxTo5ogJpSvQrRJnZKunmN01UZmpcUAQVIjLCFQoE+oBQCJQy0UGhqUo1hvMRqXZQJV544T0s+bkX9fpPBZgPEJcppXmVZq+81F2ADC5qk3y6lLjErlIb/e1IYBIBGqDvHhf67txHP+2psP2lmPhuKbGre8gKBZ8GXncsvNjBEF4nnO0nQCAyFJc4eNwHwBo3v4ez4e2UCLHt1TvRDA8eNtt39cbVtt77slUz6is1iCHXj4y+55Zh14+SrpIiV7iaj/FdeATx2nnxrjVjqtlohw9oVMQGjmukRMaGa6VY2IhIsBRAY4IcJTAEQLjaJYnaS74X4Cie1y0xUV1O2iLk2y3BlotMHA01xik6al/8HRCTkeO/Mmo2kVBGJSiHIPAqBIYlIReiSslmFyMycSoSIDgGEJgCIpwFMNTDEcxPEVzFMO6/bTVTVtdtNXNWN2UyR5otQxaTfw0kSAYKpuQOxIjf/9q9Kbrq/dEh/ZZWv0PrAp5keoPOJ+6LvTsbjnu/tcVR0ZiVgBgazpiqdmFoGjOGWsbf3jL1nSYECvSJiwKd6j66qnwsbV+v1CmUedURBruKCG01+1tO+lTZ+lA9sxzpfpcj7kRACw1u9S5FeqcCltTyOGrLZwGPG+tGzDC1lnfc+oN99P8Mnnx3VOpdO7tbhEqdIbxC6y1e0l3b50dTCBOm7QEAFAML1rxq6Yf3iadPcYJC4LvEtLo2D6BVAUAkfUU3fbWI9v/K1GkIYB43aaxUEIVABBApKhSiIixxH6z3WwbAADP72t9r8y4PEs9heXoVvuBmu4tg53ai0aSMyPnsvDLIt28It08AKjp3txkDXnQ2x1HArQrX3tGgW4OiuA063f4OyI11I90fG73T8tSTkpXlHE8G6Bd3e66QUXWo7IRIl9GHPNxwuv794lMOo8eP3ZuaCLjQ8vW9LJEegABAABJREFUtpatIdPeZ/F9f9em+P37g6AYz3HDD8rKzsOffM1w0eJOAJg8Q3jjnarbLjcDwMIVkht+q8QwwHHkwbt6qo5SALDqfOl5l8myconVs9rDp9//hK6tiS4qE2AY3P/bnoYaOnj6FTcqMBwqpgq3b/T/6VYLRY2UHUzoFLKJeaL8NFG+UZRnwBUJBbyhAhwEOCYPbZSJC9Mj3+UClL+u01fT4a1s8xxp5OmxbuqFBd0HxfTJu+hYrcEUBSYRSsqzpeU5krJsUb4Rkww+bVRIgJCIkzXMsxzZavE3mvyNJl91u7++c9QCGzEcKZgs12WKcEH0Dtv2j8buYlg8LgNN4F/+5wTp6gEAyuuEkw4dJuBFCSEgSMz1vM/WKU8vQhA08nnRU9NbOcRraQMAoUztMQMAuDpqSbdNVzIrbLhrCqe6Omspr2OgKQ0S2p4AKTPcMSF2xp0zchflCFUi2kvVflm/9+n9SXX4WYEArpDgWgWhkRHaoLtIJinJPNXT+vlgrd+vKZqGEcLytfdYqnb4rJ0cQ4tUBkP5vGCFmoCjW6LNHH/BH3iODTvahXKdQKamPL15uvKMIgAIOCyRg3Mc43HEq0k5mkgQeQEx0YjnJGiyB9ngewsAUBR3B7r3tgxYgD2qGFMUVm/z+qp/xukQpMfb1OMdMKSNB77Ftj+oJX+amKjGTc6Ye66rpcpRd2gkMlCv+bXiH3+0Vh+jRGKEObkO/fYz794fA29+3cfGnTRd+N9H7If3kRdeLb/qZuWDd/UAwO//qr5mjcluZZ99y/Duy66UW+2oSCCbmCebXCCbUiDM1KZ28OD40oo8aUWeHoDzU659tc4dVZ4D9Rw1tmrKDgGqJ5mqF0Ng2DsVAoNKcUaJYlaJpDw7XLA9VSAYKso3ivKN6qWTAIBxej0HG9z7692HGljPCO5FGHLFv32p3JAbWxprzBnuCCLM0AT/oeRTC0/1bEYblqHgpNeGCx4DDwAIggT9MlJdtr50jlSXQ4jlKCFAMRwAAOnjSCEjbAaeYwAgmPsUbOip3Z05bZVQriHdNqk+R6TQdx5cH2dK3fvaql7aa68e+o83ZYb7xKsnlF5QUvlRteWYRaQWOZocyXb4yYEKCUIrxzVyQisntPIoMx3BB9EXGwLZd52Xfdd5KR92CNBWN8BHp3ACro5aR8txVe4EFBcYKxZHveu1tNV++3zxmTdLDblhq93WcEhTOCVnzgVNW95iaRIA9GVzRSojALhNvZGsUnlaVtFCgUgRVuk6tvPF0fhIsdBgxsmCxTgyFvPP0iu0c3876eNfpV4CVXf+7PTrlqV82BRifueH7g9CKtSKLPnse2YBAt/dsVGsEWfPy6r9MjmJenl2KS6WaUpncFRgJAz3j990//1Z/frPPZ+96+npjudvtpjYw/tIAKivohatDHm7BQKEoXkAYJiYFc+GCgKyijz10kmKOWWocJS+4ahYoFowQbVgwuhcblDc++uaH4oRfzVG4Oghrm1QAa6YW65ZNkk6IS+FtX7igyulqsUTVYsn8izn2lNjW3/Qc6RxJHzwF/8xX6ETfPCPxuZjHoaKXUvhFIJKhKJcgzjfKMo3ivLTRLn6FP6+su9Zm33P2lSNllo8R5qa7nu7X3O8b4Ayq7Ro6Q0+W4fp2Ga/w8xS/vSJS3XFs6K6BS3+geip25sxZaVu3MyOg+u1BVNZym9vjSdF7+ty17wxLE9Wygz3jBnpjmbnrscGTEEbtMMYBEERXCXDtXJCEzTNQwdBex2TRgt7/QL5fp3/ib/Fk/ZLkLv/olx2Vjxt7/40/fBO/qIrguJ9kXjMTQ0bX+Nosnbd84YJCxSZJRxLW2v2ONuqFFklyuyyikvu89k6MUIo0WUBAM+xtvpeLaqSaZd1Ne/2uk69TjaBCCYJFkZZ7RykIKbiNClk7r2zqz+tnXx9BQD47f4Jl5Ula7iLDaGyuI6GYQV6RrpHxdJe7+a6T70/bvavuUj2ymdpf/lNz7GDA+Zb+/qItYUOnnvU8eoXaa2NTE83e2BXChyZuEKiXT1DvXQSYVAOf7TTjBycN+nUfEwu1q6eoV09A1cmFOY0EiAYqpxTppxTRnXZbN8dtH57gPOnRqgkSOEU+YZXOja+MUr1agYBAYFBFXSoi/OMonyjwKgetcXSTx3j+IU8z9auf549KSOD4kmXQqP9bkfrCW3R9M7DG9T5k60NB+PU5UgJKTPcxVqxvydeUeJBO5wqMImw11nex4Mux1UyBD39C4hHVwfb2Z6CmNFuc9KDcAzVsPE1eVqhKq9CpDQgGEa6bY7mo8626qBpy7G06cgm05HemOPOA+tz5qzFhGJ5eu+OoenoZtLdW0KI57mu5l0wBsjCxxFIKB6xi2lqZardnJ1LSsU9YfLmps+5rQLBEHuTa9Pf95NuGgAW/3GqpcZRcmaOWC2s/a5t7yuVAFC4OHPuHRNJF20+0fuPll6hnfe7SYQYJ93Uxof3O9s9A53+80MoFzRtbA4a7sDHU7UfiGBwFwD4u4dV8dTWw2n1mFyJup3cwhW9y2C9EbOY2Xdfcmn12MRpwjiGe0zyi4nX/+v65uMUJN3iSonu/Nnas2agorG4iTQGQQVCTCKBfln1kSQeE58srC+JrwoqFujPn607b/bY+eMK0jVp1y7TnT+n+8Pttm8PpCqTlRChNtMpUxtDBbgw5FBPE+UbxXmGX1rYegpBUIylAmGrHRdKFQNolMXHUrNLnTfROH4hIZb31A2xEnniDG64C5XCabdMyV2YLVKJPCZPzed1x94+wZ8sQjHlV5PGnV0k0YkxAabMUdyw75pg+6eXfmFvcCTSAQBQAp183cSiswqkRqnfFmj6vvnAC4eYQO+SZemji3getv31x5l3TM9fmktICVebe+M9W1xtfWoGJYVsUn7GrWcRGvnYucv8FHHYUrNR6HEP0YvsNjVEBrrEx1K1AyME6VNWBFfVHE2ajm7pOtynXI7X1aXQ5LlszUObTwrRYaGkiGb6RC09eDWWKI53rTvetS6RnhKNaOlfpr9/5fdea2DKFcXz75y88aFQRnzJqtwv7tjGBNhgyTdCjC/9y/QPrtnkbPcs+r9QLWtcgC3+07RPbt5Cuulxy7MX/3Hq57dvi3n6zxLazwjkISdN2hQj7U3a1xIMl2T8Ho4ZVia0z8u99h/nm1+n23rYbd/7s/NCd7Y//VObmYPTNN/Tzb71Qmh/7KGndWmZuEqLPvu2sfoY+d9HHQMNSxDI9b9RXv4ruUiEvv+q66M3h1IHABUJDJfM164+bbInBIJh6jkLFVNmCnSGQTvX3n/XCE2D8ydqnqqXTkq7dimulI7QTIYDrpRk3LhSd/ZM01tbnNtPDH/A+gOu0jOUOz5JVJ5rmBBauSjfKMozBqNfhJnalIas/aJxddTI0wpzzjjf2VYlkKmMExbRfjcukiU9Tmcd6bamTVjss3X6rCOeIDeI4U5I8DUvrZIaJcffrfR0evQV+hm3T1MXqbfeH4rvbNrYbDpkBoCFf51HusjdT4Se9+5OT4IdAIGljy7KmJFe+UG1vcmhLlCNv7RMW6r59tcb+IgadVKDZPm/lpBuav9zh1AcyZyV4TUnpHQ74CdXSIQZmsH7nSYudnuqDPdRihQ0Hd3SXblDrDbyPB9wdEfGrk1fcg8AAIIYs6dTASd78q39mx8fnblFIUWUAMAB28gcG9ELpVVozSdsXmsAAKrXtVzx/srwWw1bOpgACwAcwwGAJl/hMfuDDvXGbV26YjUAaIuU6lz5hS8vCZ7ijdhYizr9Z8m+Zw+c9dwKeaZi7fvnCuSCjXeHgv7HLcuOf2LdxpB/nfY6hUpdf63SIfDWC663Xgi5M954LmSj33V9jCyo+38b7aZta2aCijQAcHgfGVSkWbRSIpYgFyzsAACRGPl0W+YQDHf59KLMW88i9KcDYxICQdHMq26SFAzF85daEvG4C9LUmbetlk3KH4X5DAdBmjrnnrXOuWUd//2GdQ9r8//9vzf+/vWKS/9csO0DU09HoH/pruGA4JgwW9frUM83huWSTpNyTMd/wARiTeFUfcls0mMzH9/qd5hKz7o9+ZF4S83urOmrO498n/pZ9mMQw73iygmqfOU3N60PGt+1X9V7Oj3Tb5tav66hY3cnADianY5mJwAwAYZy010HovOpB+2Qtyg3Z372pj/80Ly5Jdjis/jO+P3MnPlZYZE1ADBU6I+8fmz/f0N+x6qPa4b8mU+TQuzW1Gw+uofqcR8CHEMFFZ2iOLHn1VGbQyIQiAAAPJyD4UdWkjIyuiOqOGjkxhcAANLbudcWR8DV6X3nku/6jxx9+s+R7mOWr274Vl2oQhDE1mBnydAvYulfpgcPmAAj1YsRFGEolqN5gRTnOd50zBo23APWLqFShwlFmFDMkmMrnlCmQOmTMjLF5QKrJbnfO66QpN+4UrVwrCSD/iRQzpgTtNo5ivJUHqGsPTx1agIzON8goeHK+eOzbl+DipMOCz5VKOeUSUqz2v/9hefI0OudX/fPYrEcW3p1xtKrM/q/e2PJj0Of3tyy7LvXplx+55eJz9ax/7XfB4+dbZXhY0v1Tkv1zuAxz7Ht+79u39+n4lC4JwC07Py4ZefHke96e9oiO4RBUJTnWFtDQnvjhFxIu+P9qGXZKuMZOYRc6O/2mHa2kLY+lZsHMdxzF+U4mpxBqz1I1cc102+bmr80L2i4D5+8pbmMn2n5oTXc0rGnEwDSp6dHGu4AcPzdn2eM7E+UJdNMAOB0pMjj7jr1Hlm/1zp4p1GE4WkCEbIjE9QeSdeRnsX/N1WqE3t7/CWrclp3DyhnZmtyKdKligypq9ObOztUQsJa7xTKicyp+o6DFkBAohH5rD/VujBDg6XYnqroL88Li0IVDadeVZI+UbvticNukw8AJFrR/N9NMp/oLT5gq9qrLKgAQBS55fbaAzCW+P4r79wl4lc+S+M4oCn+r79P4jciHpeRe+/FhPZ0ac/kkFdMAQDaYW978SnGM5TApFQRx+OOYGj6TWdqV00bzfmkBEIjz3/oSvM7W7o/HKKF3Vbtbase4oa/UKHNmrcWEKThmxdxsVyZW26t7lXsQEWC01b7TxGUEBrK5lkbDjDk4F8MBEWWvnOZp9XR/PmJ9o0xlAzG3zq76LLJ4QRLjuZOvLCr4YNe6YJBDHd5ptx0sM9TnPJQpItUZKXsXqzIluNi/Po9V0e1CxV9FvG0jw7Yf1nWwBinJ0nfW3yqK+mXnj2Vj6gwabmzTC29d1JD1tTu9qTjy1NCgPcRiFCIjPg+acBJbXx43zlPz0Mx1Nnu2fS3AZWqaB+z6e/7z//vQr+dbNoeWrozJPvVXTsW3j2FkOIIghx6t+bE50P3Zv3kUBeqJl41QaKXhJUcvv31hsgO068pffeK7z3mkMvEZw38+MzRK95bcfj90C3b1VLpNTVL0/KM05c7G4/Flx4bZcgA/6dbLYP364dqUUXW7WsQwekaf0kjNKQDgHXL+lNrtQMA54v9zEUlwtw/XiibXDDK80kZCBivXIyrZZ0vfjcErfq3H6gf8pWzF17cU7kzbepyAGD8Hv3EBZGG+2l+WmCEUJU7EUEQXfEsFCM6D28Y/BwA/bQskUYi0kgIiaC/4V502eRxV0yJbEEJtOI3c1k/3fxlyHmdwF01RhZEKhMjEAQJ2AM7H90d1e7p6rNw4ehT75E9zcjR0sg8+/gQU40RFBMp9ZhQgqKDf59dnbXxOxizp0Ua7hn5c06V4d7DdshRtQSRixGZn0+BpkccWveYW6+IDs7b8kiMD16/qb1+Uyj5Zt9rVcEDc6Xtw+ujK4bGPP3nx6KH51d/Wmurtw/UgRDjEo0wbLgDgFQnIiQR31Web/72taLzbhOqDXmrrm3Z8NZYC5hJlrRrl+rXzjnVs/ipghAEAJCmU69IG9Pjjisl+X+7SpQ7eNbsGEe7egaukLT9+4tUqc0kAiYUOxqOBA33oArVqF36NCkHI0TZM9aghNBv66r7/qXI2o5x0E8P6f+2b4q22sVGWdmvZgaPaTdprzTL8zRiowwAxv96TucPDZSLhEENd1e7S57Zx7kukAuECoGrPWWeAHeHW1Osad3ezlJjvRL1acYaEl12xpTlisySiDJmg3DglRjRaUEEQhlOSFCMkMhCzyRCKMOJU5YY1MHU5xJlKGDjBFOPkttO1TROEx+e5eOn3NR813r2k/MOvl1ja3IBD5p8xZQri2s39IkDZHzuuk+ezll6uSJ/fOkVf7Ke2OVuq6VcVo4eJLh5DJr4GTeu1J4981TP4icM63XjCtVYUCLuH+OOKyX5f79alKM/JfNJOcr54wFBWh//ZAi1McbPU007U6fPEQOApdV/cIP1+LbB7TaOJjFh6JkiSy9kB/uBn2asIVPhd7xQ/o9LjwIA5XMefu+BZEdQlYZ+PubdrVFvjbt8CibEAcDdZPvxt1+SNh9KoGc8cpZhVg4hE2QuHdf02XEY1HBv+r55+m1T06elhZNKyy4oAYDmLS3JznXAS2xszl+WV35x6bG3++o0IafrzJwmHprCqXkLLk2JFkcQqTIjI2+OWKYvnX5FsIWhA42V36Rq/GTx8e4a6kCZYGYalssKZtfQ+0cuS1Uk05XPvv7g948NZxCVscTr6KTJMRHyNGrY6u3GyQbz4QHrV2/554Fp15ZOuaxYni4BALfJd+Kzpv1vVIU7pM1ciUsUhFRBSFUAgItlxunLjdOXJ3L1I/8dKSnAoZF27bLTVvsw8bc0yiuminMLAh3D0vUfPmxfOUhMIsz/21U/G6s9iHJeubHLZn5rS+KnoBhy3SPjzjjHAABeJ4MgUDpLOf+itP3re166q4Zj4xkunbu/Ljr7VqFCW3bxPZhQ3Lj+teF+gNOMLh4HE7Tah4wsSwUAbIBxNfZJGcIlRO7q0uDxoUe2BBNSOZo7/tyuJbNyAMAwMzshw/34e5X5y/KWP7nk+LuV7g6PoUJfen5x08bm9p0dw5l3JE2bW5o2tcy8Y7q6UG06bEYQRJEtz12U8+2t33m7fYOff5pfJEK5Jnf+JWGrnedY2ufi2GHZtfbuWnt3bfmMqyv3vZmKOSaKDFXFbOeBt7DtQEGpYEYmXmTAcsxsi4Oz+DkPAzQP8YLHPJxjJKYan/SCOc3Hv/mlGe6KbMWal1b5LD7aF/r6fXzh55EdWJrb+1Ll3pcqUQwBgP7PdeOMlfCzwHj5Qv3a2ad6Fj957Lu2ycdP1sxf6j5xlHEmtPk+QnARoTIIhub86aKfQYRMfwwXzaM6bPbNidYtXnFd5qyzDZ8+0fzDeya/mwEAiQJfdFnaeXfmtd3oXfdCvOWW19xS99kzIk06IEjA1jXM0g2nGYhzf5MjU+Ols5Sb3u4642y9z8k8c2sVAFQsUJ//uxwUQ7oa/W890OBzMQBwxf0FbVXemWv0cjW+d13PNy+0G3JFNzwyztwcyCqRoBjy0t21HXU+AJh9jn7BxWn6HNHdC0LK5gP1nLJUs+L6TAxDCqfIj2y2PffbGoYKPbIJhRAAPO2OKN901rJxmIgAgJ7DnbYTvZIwrgYrafcL1WJFQUjBfBDDnSXZdbd8N/XmySXnFYtUQk+Xd//zB4+9eXz4/6y98LDl3q3mi0uLzykqWJHH0ZzH5G3d1ka6xlCG1mnGGvryeejJsjVte76wNx9NVZHhplF3sc8RnZ1INwIRZOHjsiAhdecNvrfivKtJH59dthxBEATB6g6877G3AwAgyLhpl0iU6QiC1O57z+cyAYDaWJozfiWCoH63peHQJwztB4CCyed7HZ367Mm4QNrTfqS9ZpNIpsubsFqpLyqecTnH0t0t+83Nv5SMq21/HVybQqwS5s9Pl6dL971SCQCEGOc5niF/VsGByrnlhksXjPhleJ5xeGmrmyNpjqR5igEUQYUEKsAxmYjQKn4GVSQD7a3mrz42rLkg95Y7rT9s8FQeZdxDLzU4HCJj3DNuWTX2xdqHTObtq/3N5kDjgIJakcy/2Lj9Q9O3L/bW2fG5mHX/a9dkiOauNcY33AGAYxlfLD3i06QWr5N57c/1tz5V8oelBx74fLJEgeMEcvVfC/920VFnD7X8moyL/i/vjb+E8oxnna1/+uZKys9heChErWiq4uN/tdQdcC2+PP3MX2W+8oc6ANj1paVyp/O+TydFXihmz8v/UvDwhUdcVvquV8ZveL0zbLUDQDAYhvZEm7jZq0qCB82fR5cJ83W5hGqxUC0Jvhw8MpjyULuf2Lv7iUGKuEY5mZLqwHP8iferTrxfNVCHTX/4If7gpxnL6PRYbgGuUqOEAFwObue2FET1ydOLAACAr//+5Zii7ENmrIlCjgRZJYsbDn7scbSjGMHzoRuKWKarP/Chy9qUXjAns3hR3f73CaGscMoFR394hgq4M4rm51Wsrj8YUrTVZ0+p3PkKx9LBTY+Ap6d69xuTl95Zu+9dv3vAoJGfJa62QXYYDGXqtc8vAgCRUnDg9WqOZUtX5+aekfb13TuCHeo/fXakJznSCDM0WXcktP5MFp5hvSdafTUd/oauQJOZtjh5Nt5eEyoSCDI04oI0cWGadELu2PQQcwGaMtupLrv7QH3eHX/s9zbHkSQX8GNSmWH1WsPqtazPywUCPBd7pdf8zCMjNc+Thrt6yUTNyqkjdJWxAIJj2b89p/6ul+N/u4JoMkSNR2JUx2w84p53oTGp66ZNX2naH6MCxmmGj6Ut4LJQlrYAx/JeBy2WYdml0ubjHmcPBQC7v7I88PnkcOdDG63BQlosE3KD281U3QEXALTXeKcuj1esM2ZPXIAyNB8cMKrQLeuncakA7av7Kc1SaiekAwDtobq2NUZdgg0wAICJQhb7aa2u04wUBIGcf4nk0mukRSW9Rc4rj9E7t/Ux7BRKNK8QBwCHjWttTtRrLpRrAMBjbk6t1Q4AIqm2qOJcAOT47lcEQpnaWGZu3ZfaS5xyTI27imdeYWk7aG7aQwVCzjzK73RZmwDA6+zSZEwAALkm1+NoowJuALC0HZy85M7wCNbO48HApIGMieFAtnS7dtdgCgmuEGMKCSYTj4VEvQSZftvUcJ24IAvvnnLgzep9r1b97tAlwZbW3ebZt/TWJPJ2/bTVM1EBnvPHC1NbhYfnePe+WseWY+5DDZw/id1XLkAFGk2BRpN9IwAAoVcqZhZrVkwR5SdnUaUK1u0nu+yUyUZ12akuO2WykV12xt4rEqWbe+Wgg2ASKSaRjuQ0YxP0uAuzdRm3njX6Vx9lRPlG/cXzut8bXAbAY6d1WaL+7fpskceeXOiLzJiXVP/TJA7H8BARmoggfSR8oozp/uVvSR87UOdEen7yZMufP5xobvI7LFT1Hmdk/4DNJ5MKgloxYfLOKQ/qNbZvrOuv1BI02cNFD08b7qcZETKzsade0paUE4P2FIqQNz/Roxh0dbCr5pq4xGQ/UVwAAAFn6p274yZd0NW8O6d4KQBQpDezYP5IG+7b/J+M6Pj96W49YDNVGXKnT1x0e83ed9y2FgBg+8uH85F/jD63rmGmE8THfbDBfbAh8sqYTIwrJJhCgiskmDx8LA61BP8vFaVUqHaI6Mq0US2GMvVXd/UJpwm4KJHyJ1NsclCMVy8R5aXMLOYpxvrNvp6v9tI9KYgPoS1O6zf7rN/sk5RmGS6aJ5+RUKTZUOCBtrook50y2akuO9llo0x2qtMWp4ZREF9jjAosYwTORyIokvXbc1Hh4HfyBGHd/kCzmTI7qC47ZbLTNjcXoLkAFYx9QnAMFeCokMBkIkKnJHQKgVElHpchyjUgRMp0CAbCcPF8187qQMsgj5XDG63Lrsmo2umo3ddrkJXMVC67JmPHJ+aBziq/tN/WCgAhUw95tqdJloZDrsv/kq/UC5wWatYafeUOx8hdK6NI/M3/2nd+FuO75Kq3yrJVYoNMnqd2N9sBQKAU5Z0zPvhu85fRcTIAEAySYf2hx+5pw/00qUdvwN74RG9IS+g+azGze3eRZ8wTpmdiU2cK9+9OKJCG9nsEUiWSgHB7suCEuKfzaNBwB+BHQdsowI92ErZApKACrs66bQKhXKHNCxru/XHZWvInnRfsrM+e4ugexMJgaZIQylIfKsMD6/azbj90xItiQlAEk/c15eUR5n7Yf5+6GOizXz3rq+vXXbbuoshGkSraFRdwUop0acDZuy7KnKJzdgyx8uIQMCxeAwD+9iZ3XYxHQn8QFFVNmRM8JWAeRIdAlKPXrp4x/EkGcW4/0fX6JtriHLxrkviq25sffl86ITfj5jNTEj/jr+/y1XQEXelkl50y23lqKGk27a8/P/zJjAQ8y3EkrV87R1KcMcyhOB/pPtjgPdHiPdEWaDEnfE/t3U1FMFQ8LkMxs1gxq1iYPVKyNgiGpl2ztPmh9+J3++LplpJZynveruhq8FnaAgiC6LNFaQXi1krPF89EC/yFYQK+li3vRjXmLrk8BfM+TWJ4HMwb9zXc8UIZiiE9bYE37m8Y/Jy+3PivYm2GUK4hfv/q+OYTnk+eGFBfESfQs2/NXnFthkCMbnyja/M7vWUZTDubMxYXAsDUe5ccfmwrKkAr7phHyAQAYDnQ4aztiR5KTEjS5AAQ6Ak9NX65hrtrT0319U+P5hXVSycZr1g0nBE6X1zv2h1PMXrUiB8I+M9n1GGrfe9OcsfWgKmTffTZAaPEdm8nz5gnBIA5CxI13AMOk0CqFKtSv/3NMmRYu12pLWCZn6HObuHUC0USDc+zVMBVt+/9gboxlK/h0Mdls69DUDTgtTYcHGRnoKPuh6KpFzKU39S4s7v1QKpnPQg8xzNOH+Ps9XDOWCCt/yFg7+mz7YhgqGJOWc49a4d/xQ13bgIAV7t785+2hhuXPrIoqtvh9+vO/McZe148AQBZMwz6YtW0a0p3/GdYgmJJoT1jCQDYD/yYoOHOc5xxyTkIjjsO7+r69qP4nTNuPjMlRdo5P9Xx/DrHD8eGP1QcvMdb6u96Oe3aZbo1M4e5P8MzbNdL63nuZytajKBo6Wu/w1VDD9HhWc5zqNGx5ahrTw03pFVN5FC+6nZfdbvpzc2igjTdmhmqBRNGoi6vfHqRpDjTVxtvvepxMH+/8MjKGzKnLNeWzFQCQHdL4LMnm79/o5MODPhktNbsJZ3RNhnt7bOt5Pyx0nNkBAPn1MsnGy9bOJwROl/41rV3kCKGp4rIlfMXz4ZWUP+69gQAPHZVSFKlcqejcqcj6sR3HoqOKe9uCfz5zFDEY90BV3AQAHjp7ujPHrPn1OVaoQT704oDACAQo498Py3ScO/Y3FB+0xkivVRdblz8+sURHwCqXowuRQoAmoq04M3K0xqa+S/XcOcohkvFVmzisJ7Y5aOTGiEl28cjysw5wplzhABABvjf3WTb8UPoUz86cALe0UMhZ+T4SYnGD9gaDysySyS6TIk202dNmTgpADRVrquYc5NIop26+C4cF1fueyOFg48Rqna+GtUS8PSERdxd1qYTP74YPHZ01zm6o9e3jYc/izmsravS1lWZ0pkOi3OvVr34T0uU4c6zHOcd7i8xCOkkAaDms1q/tbcKkscUXeP2wBvVASd1xi0TeI4/79kFjjb31scPVX3TnJI5jBCMx0motELDIK5W5bxyaUXe8C9H97ia7n+HbI82a0YCnma7XvrOX92eddd5w1lySEqzDJctNL/zQ+qmNsZAgNDKB+8WC55h7d8f7v7ox5F4YAUaTe3PfGV6Y7PxykXq5VNSngBjvGJR0wPvxO9D+tgvn2398tkB/ev9sVbFsMmaNrwe+TIYL5T4mMnCeYfrh2Ld/pT8TbVnFORdPZvxki1v7XYcjZHp+5NGLMfCMjI5pVKnpc/flCWZA3/bNPuJNSje5/5T+87BSBXIMMbZucED67GQ6tEv13AHAH2p5uxnF21+aE/z9lRafr9wVp4dclc/+7grbLXHp7khtFDOLUj0C2mr368vnS3V5+QvuqL22xdoX8oeD25765Ht/5Uo0hBAvG7TiAZz/wIpnyK68Y96sQT1uNgn7zV3ttBaA/70R9n3XNXe1UpfdYdWn44/+Sdzzv+z95XxbVzp18+AmNHMENshh5mbpIE2VMaUmdvdbbdb2NJ2y8xNmjZpmyZt0jAzg+OYmUHMPPB+kGKQRbZlJ933fz74Nx7duXMljWbOfe55zpPBfOrNmPYmT3ouy6gj33yizWQgAx4OAPJY/PFXlfEpDJyBbP/FtP4bQ0IK4/7nFaMmcV74MM7lpHZvNG/7JfrqCy+qd3SL1hz815GebUo21ZZsqsUYKIIgxF+hRDThsDHEMoYwjAA3Kv6PrlZ93b9+Ggh5TAgYj5SQdlfK89f3J2qrvGGq+XSlo6o1igP7y4MGw94C1S9HBvoLJUy2ls+26badTXzyWk56bBR75o9K5+Yk2sv/19jkFYXY+XnVnx8wFf9v/nbObNeOmCl94ZcRNE173PR3//BXmWrONR95+I+8BybKRsShDNRSb6j++ULDtgDOigiGJs7JBACaolsP+bQ9nfcs8ciJ4uHjcQ63+puB8pbqFUavzCvfUmvXRSc2FgLeqij/h2hhzAQWAFAk/P5zpCpevc5HZSSSSANgNEXV7F2VcdXdPEXS0OV/U5UcMtRddJrU3fLG+wQUxSmKsBqviLs2BjgJ0fGnvxLAZCGP/zvm2VubrGZqxkLBY68on7+rRacmPn1V/Y/3Yr96UzN9Af/R5b4g1rAxnPefVzXVuu96Rn77E7JPX1EHPBwAnvtv7Ml91pceMAIAi4MAQEuD5+UHW7/envLmk22NNZe5IkT6jPjaQ60AQHp8MRgERaY9OfLw+xc62qA4k+qZHHz5QHs8AICxOSHaCEZn9L+IJmlx1L+ybpBZuxeWc9XNn2xJemZZ37tAkPgHFtQ89110E2HkcxcDgG7fdjpkqj5TEcPLHOJStV056a1utbH5oz9tRVErrB4WznpVzXPfx90zT7ZwbBS7lS0c2wfizuSgs26J2/VdqDggzubFjp3Hi0kDoG3t9e3ndhNO34MyI3shmy1hc6QMBreq4k+dpmz4qJVGfY1QnMJiCQvPf0cSrpT02RJpFgDoNGVNDYeFouSk1OklhT8BwNCRtzXVH0YQNCllGkWRbI7YoKuqq9nTpw9gAMGJF6fdNVk0PJEp5RFWV9lbOwirK/upq7iJEpTNMJypr1t9HACGv7HUWNAkHBbPkvEL/76RtLvjF49QzhoCKGIqbPa2uWLhdlJfPF4euo2hVHXsic2AAIKiIbTHOAcv/OAIAHgsLofKt5zbSdyNhSftjdXJ190bjWH3F0weY+LDIxuOtA4ocdeU67+f+/vA9f//JxRKFABamgmrNdKnGUWBy0WzWAiLFekkSpI6gi2O8dhNAEkYixM/+ur40VdTJEE4raEJUMmGt0P3nDv2tpbaIwCIUVsDQMenTU7Kmu12WSoL1tvMbaGPjS64iHASZ1EbUddCVJmo8O7yo1izOAifBvqMazdBX0EssANp2azEdMb7vyR5/9WrfXOSk/tt42bw3lqd+NSNTS6H77Jpb/Y01boB4Phu65NvKIMdjmHIiPGcF+7yPSw7Dr9cGHXfyIJvupVgXPDmpN2vnK7a48u044hZC9+exFdyO4g7S6zIvuFpQ1WBvuSkXR1+8T1t0b1MoZSmqJpNn5EuR9j2fYCPsqOhJtLyZf0tkkpTdMN/fnO3X7bioMZDxaxkhfL6qX3ugZsdL5mTb9h7IXqDAum02QCgO7ATQhN3mVyxYKm9pvIKIe6GPQWt3+7ulXdnVEB7yNYvd7iaNPH3L4iWr5Rwci765Q4qnCOQ/1Ey5nV/SwtN3FPn3GZTNzYd/g0QRJQyNPWq26u3fgkAKIrJ5Lmnj7+HMzj5Y+7TaXzBV4oivLwcAETiFJE49cLZrwFgxOi7TMbAangOV3725IcAMHr8I6r2C3abplfvYqDhaDWWvrF92L+XNKw9aanwKUOqPzlAESSCIhPX3Vv3w3HvTJjyECWvbPE24MSLlbNzLjyzHmgY+c51giGxloqIqmVd6aDDZAx6rO7WA/5JtGFWCfnpucppCwBF3Tp1267fSJeDKZHHL7zZbdCylXGAoC1b17o0bQAgyBomGz8TQVBOQqqluqR50w80SXDiU2JmLkaZLNLpaNu53m3UAUDs3OVOdasodxTG5ZnLLmhP7O153qQJsf8XCP+Lgs1BAMBh7wV/wnEfZbdYIjODBEifc2fPnSiGM3niyM8bENLYPATDaYpUJORXFW6IT596Zt/bfFF8+rBrio5/3c/OewUFlogBnohncRD+OVeAn4kfbJRZwUgEgBgsOVY27JxqU7poXK0pjJdltmzgq10CVOoOAwAg0N7suX9hgICcPAZ32imxrNOJCO3YRC4FNAMd7vXNpQfe/CdCxIzwdyz586mji9+bgjOxsm31yhzJ4venaCqMP9/WGQkTpuahDJYsbyJTIK3988uwp3AZ1cLUPAAQpY/Ql0W/Qi3G4TKlCgAgHUH9jtgpyv7X0dRtPtk1OivmJGTFzDpT/1OIQ+T8dLNT5Sai5smjXndIOC6rP3aWMbfMMB64GEnhnuiCsFgAgKm4AipM0dD2/W7t5stZLFm37SzlIhIfuyYq3B1l4uJpQ/W7zodv2gUcfngjNZzDbzuzw7ttVzfmXPeMd5uiSKOhZujI2wCgufFYR3uTob5jm8uLsZiavUZnFnMzjx9ns3aSV+TSO7fbNTRNA4DNquJwZFcace8JlIlnPjIT4zApN4Hz2R0RaFNRp5CGmyLlJIhH/vc6778493/HTrcPCEXccS4/bv51dWs+JGwW6djpMbOuad25HgC4iWnqQ1vtzXWSUVPk42e1bFsHALFXLav74QPCbk2+4QH9mUM0SSA4HjdvRcPPX5AuhzBnZOzc5Y2/fePtWZQ3umnDt5THjaD+F/rkx/LTZyWJkvgAcPP6zqIPn4//ucNIf8F/p9E0ve+Vk1OeHJUxJ5nJw41Nlh3PHjE2Wnhyzp3blxb9VnnknW6mFtetmseVsdcs+dP7fJ/9rwl5SzO8L+351/GK7fVdG898Ybw8W7zvlZPTnh0Tl68gXWTbRe2xD84bGztLJAoT+JMeHRk/WsmTcTruFDa1fdWCTeE/9QGGYNZYwcwxGJ/b9MwHYRtzRmS5G9pIk39GXZ+h11IxcZg4YtELAHgLMAGAVjPYD7+eMBsaik98CwBDx68EAIr0UKTHrG9AB8B6MjTEmNy7oSYjSoEyUO2pkAcAUjSGhfEBQMFND0vc0yUT+jfMiOAl7vWVLr4QGzGec/G0A0FALMO8maOLbxEBwFM3Nb21KuHxFU1eOXtMAiNtCKuuwjV5Lr/knDPY4QRBl553LLxRtHWdCQC4PNRu811FdisllmGNvbb8ihTXbVjacyc/lu+3p+m0atPDh5Z8Mj0+X56zKOXs6vJT35R0nWjwYlO9G6baiKxmrM3VivyZAMBPyIw6cUeZrNirr0dwBgC41EGXmCSzR/TzRO52g2rdofDtuiNZMqZCvT+KxJ0mqeaPt2S+d0+YIivBwZALxbNGRDfoHgkolxMAMM5lKMzUFTRBNn2w2XQkIsOiAYVh7wWGTNBP67YOSOaM7ErcR8ySYhhSsFcHABOvDTxZUqYGqMrkB4e+jS2JcRpUAMCRxjn0nT8xBpNfV73Lj2fT0PlMtFnbFTHDvCU1BMIknaacJF1MBg8AEATjCXxCfx5PiSAoAM3jxzbWH4z0DV8+SEYlMYTskle3MgRs5eycjv10F+GrvUHvUlsu/n0jTdEIjgIZIFLzwtvyxdfxJ2fUD8KYLy9CcRFOfIqjvYmwWQDAVHpevtI3NSQsJntzHQC4NK3C7OHenQiG0yQJAECR3jsgWx7HlChSbnnEd5S1M33QUllEedwQqOxi1Z7GhuNtmVclDb8he9+rJ82X3I6p7q5bfCV34XvTXRb3yc8KURxJmhhnabcBgE3rqD/cPGRh2vGPCshLWb3CBH7sCPmpLy52PCyPvne+YE1Z4viYGf8I7EAsyxAv/WJ281n14f+e5cdwR92Ru/ijmeuu3+atXIUxsWs/nUUR1L5XTjpNriGL0kbeNOTEp4VF668ImyTLgbPOsrrY5+6IpLFo/kTd2p1RJO4NdURMHKaMxWLiMFVbRHl4s+f77ncXz0e6zFq146s+ji8caIpisPg0RXL4ipikMSh2aWbf1+d6n8FDRN4NPRXRmqCZ0ns3+KgEgMqTzeZggizJ5K5tqgyXUxroctIv39/68EsKDg9FUdj4vXHHelNyJvPG+6WPLGs0G8hfvjQ8907si/e2AEBTjfuG+yXpOSyTnnzj8bZghwPAf59TPf5v5ZLbxQgKuzeY13/jk178+pX+mf/EWEzU5jXGPX8MgLuFyXX4laN+O2e8Oq1ny7Yi3Yb7Diz9ZFrRhhqvL2RXsCQ+HmBtro7kvPZL1YLZsrier7IUcbIJM3vu56Vmxy++OXTPOE/Ajk3EuL65h6Ui6ERCOCkn2EsRQrXukNdAQynIzlbO8lBOk6MzwJahmBYrzKFpykM6C5v/cJN2LlOSHTNbyksdkbCEoogW08VmwwUAEHMSsmNmYSiTIJ0lbTvs7l4LbxzVbaajpaJpQ/v8XhQrJhv2XRjkVR80AjnTQIMmqYY31lvORXTdDgLU649w0mP7f3ECADcnkSETeHS+aN2dr2cBgJe43/NOdh86zL3hbwA0oFjuDX9zWw0AwBRILE0+zoDhLASQ7NxlNE1hGLOseL3D7m+yZDY1Gg11+WPvRwB0ukqzqREAcbnMo8Y95HaZbVaf7MTjceQNv5nFFuu15Vd+uB0AzOXtybdOGP7mMrfeZqsJPGBHq7F1S+HId6+jSRpBkaIX/iBd/zvZX71FyCBil+lOV85CeboIvy6xGfXh7Wl3POHSawir2dZQ7X3JY9LXrnq3Z8cUEdSpQ1OuBwD5EAkAqEv0uhpjwGaxI+TnVpee+OSC99+i3zpFfsUbq9NnJaXPSqra5VuEHbIwlabosi2d5g9uu8fd4OHKg6ZeMbh46eaaI+/6wvZuGzHtmdGxw+WtBWoAUOZKxcmC7c8eaTzRBgDqMn3W3BRFjsRtu3IdSLj52ZIbrkJQ1N2q1X67ibI7GbEy6S1Xc4amKx+9gXZ7LIcLLPujUCL0yH6n1w7y1rv5778RPucsJg67/V4fUTh6INKUBnPrQM2RWmoOj5r+OILi9WU7uMI4g7o8O/8GiiLcjsE24mQjXACggLRTlrCNAcBFO0ggMMDZCPekemsMN5PmUAR1mX3oCcptc3cK9CuKnE9c39S1QWO1+/aZPrHmjvUmLxcHAJKi337Gf8bS83AAULV4/nlPAF3piX22E/sGsM5R1ZZqc5P/V2PX+OQlSz7uwuBpID2UtsY0bHmGJNVnsbf5cZ//DIMnBgCaJFymiJ6yhN1Cedwog8nki3u+yhCIRMMDxCOYMiVT1gtZhUvbbiw6HfAlTnosM7ZfFR9drXrT4WIAwFDG0LgFJ+t/cLiNObFzOxo0G87XaI4AQLZyVpx4WIPutN1tuNC0cXL6vRdbNttcvisKRfDcuPlnGtYRpDNWmJsbO+9c4699GI/qlyOiqXl9npyzEmS8YSmDmZQJAPzc4QBAWi+nQXDrlzuuHNYOAEBD8ydbsvOScFEUFiL4+emGfb58lY/u7zbfXvtqTVu1v5AsPot7y0sZwXrzc370Q1zCOIO+uqXpBACkZ84XiVMcdm1Rgf8hjXUHGusOdNlBlxZ1KxclEqe6nKbSIv9KT1cail/a3LHtMTkKHvcvJ1L0z01+e9p3l7bvvoLshi8jQhF3e2tD7NzlOF9IWM3CvNHW+lBUiSWL0Z7YZyzuZH5OTRvK5nCTMuxNNQAIzuN7g/fRwoWfAljnAEDjyTZzi3Xo0oxO4r4grel0u1XVu/qUJb933o/UJToAEMTzoAAAgMlnAADZYetGgzcSf8UCE/Lk9yxp+deXpNEiWjBZdtsCzdd/eNp1qvfXJv7nUfWn6z2tUZuXb/3d/uCTQh4fueNeflmxe8fmUMlzGVn4+1/LRGIUABrriX27BiTTrlfQtZfo2rvdo2Vxw3CcrWktDHbIAAFDGADgod2RC7gJ2oMhOI4wHIS53nxeyk6qM4UphORTnwcBRZMe0umm7Gni8VJO0qWdhNmltrn1btJO0h6KJjGEwcDYPIZUyIphYL71kzZreYX2oJPo468eiVai2YChYlOApMB9fz/o3dBVB5i1aiuMPXeiDBYAEE575J5IpNuJMpgoM0AVWKeqRXNkJy9tCCc+uacWMUI4Whtafv+BJgLHtPof0dRtPuktXcRjyZ2ExeE2AoDGUi1g+7Tmcn5GvGgYQbk5TLHGEjT5ks9W8JjS8Sm3ef91EX1cOXQ1aSwFtYLRQVlXWEhmjegzcUdZLF6m/0fKzx0BPVakL7Vnc1IzhCPHAIC99rLxZvX6o71VgQ8CSKuz7bs9SU8v7X9XXYl7Y0m3S6v8hLG9zv9pZTWGigE7jaFKSus15dm5y6SybARBPR57w19B4nIFgu63rVyE4E+ewJ84DuXxWl8LY3cxEOgk7olLVzL4QoZQknzDA46Wes2xXaTD1rpzfdKKexAUdRt1bTtDldBDMEw+ea503AyUwdCfPaI/f5QmPM2/r4qZsxRlshAE0Z09bLwYNTmm2+5xGIKEEmko3VQz8eGRwgS+ucUaM1QmThGc+rLXdQrNrZ2xOtJDAgDG8C1KthaoHXrn+PuHO4wup9E1ZGEqP4Zb/X4vajEMMlhZya7aFtJoAQDrscKEtx4duHPptNQXH5if/ZcIxeDtT6SLljn//M1eXNipgWEwELkSHTqCOedq9rzFHAYDAQCahndfMwV5Tl1m6NqKL8t5KSAxwFHoxVK4l+x2EP0SXfiU1lpDmF8lAkiecp6XtTs8pir9MZWtiqQCi5oQQGTc1GzZNCErJo6f4/CYQk8M/odx9ONI7zk0SSAoE8V6kUSBeAUSgZ5ShM2iPbpbe3Q3ymRxkzP4mXmSUZMBwG3QudSh/C5omqY9Ho/FaK+vsjWEMioRjMmMfKgBTkSQxqO+yJnvx+/df0nOy2NKMxXTj9V8TVDuDMVUFAk6/UAAHB7T8dpv+zMeL4z7CvtD3EVT8lq/3NG3+qC4QBR3o3+2fdz1t4U9kPa49Uf29eGM/Yf1Yr1q7YHw7S4HjAeLZAvHcnMS+9kPPz8NEOgZNjm6QWVUB7gBOqy9/vbjJyxqPbUNAOx27YVz3/RpmN1gMtabjPX97yfq+Pubsqxc5mvPap96WTpyLNvlpIrPuz56w9BU5+losOwWwcTU+o5DckewVv0Z9+Y/dH/+YsnOY37/Z9w9S9ve+kLJZCH/fkbL4SDP/0dmNVMvPaEtLfSxQY8HsvOYT70szRvJctipPVtsn/3H4OxiNcZgIHc+IlqwnB8Tj+k15L5t9q/e69bgrS+UNE2/9qz2sReksxdyuTy0qd7zjwc1HeP0wnr8lLOqRvngPQP3iYVA56OiedPqni/b6ivrugfa3QZth9G7vbmu4ZcvAECQPRxlsqq/fhMAUAYz8/4X9OePAoCjval+rX/BzPY9UXBgpDyhItylm2vGPzA899r0U19czF6Y6jK7aw/6L6+HBeEM+iP02IlND+9f9vVV162aR3lIY4Nl78snqvdeucS9/+7mvcKab6ypGfh1t/AAYPps9vTZnSk7ucMY52oClGP88kPzwT0D7tkfCXAGJy1vkTRmCAAYNFV1Jds87gGUW4SAh3ZhCI4jzAjd3BFAGQgLADyXvCBdZGQjR5AQV0iKeEyScAQAGJ2tZ1t/I4JQdi9ooLX2Op2jIT/22hheVrpkgsNjbDL3etrcWOO+Z359b4+6LBh51/CiH0tCr7lhDDR7XrIsUwQAuhpT5e7GjgwcACCcNiaDibE4Ebq5IyiGsbgAENoLknK7rNWl1uoy0dAxKJNlqy1r3x2Fey/KxNlpffdgAQDLmSrS4hu51aVjM0UchsjhMcl4PpsaHGN7KCdBuVEEV/CzdLZOlSNBuZgYzwY+qYzVqcFRtoSbbLA3AgAT5/U5b9V0qiLB4UY5fXSrQDlM3rAUy/m+pEJ7jPq2X3/gZg7hZmQzxNIIj3K1Nau2/u7WhorjDhAou6v5oz+vGCenAFCvP5r60k397AQX8dipMc46/2KWP/wz8LTWpHa/f1fvojxcRVIfB/cXREY249O1sedOON57WRcTj996v/D975U3z20liIiuJBxHnnpJ+uMXppvuFf7tNanVQn/5rvH2B0RPvCh54HqfqBLD4IMfYnZtsm39zTp8NOv6O4VyJf78Q77fCILAW18oxk7h/LbaXFftScti3HiXcMgw5qO3tHd1XlXE4v/9WmkxU1+8Y8RxGD+N094S0ZSMlZYiXrIIZbEoh0O37jdCqwMA7oihogXzAEUQDNOu+cXd2BRsZ+SIjlEGxmJ3LKqylfFRkMT0j2jadc66Qy05i9POfF2UNTelcmd918dkVJA9P8Whd/645E+X+Uo0zPaDq7JRfudiTCwgjRb+lJGOos7VVcrhwkS8KEplvHjteWNjPfHYc0JvQL0DPUWkHg/99sum9T8NLDlGMYYkPR8AdFVhdPyZI5ZbDI31ZTsAQZQJozJHrig7s2ZAxxYMdsrKxngIIGJMqSPDV5gToXJvxN1J28fELI3QDhIAhr6+rOSfPkqX+/K1Za/+2fESGxdkyaYBAEUThaqtoVl7B2iaKlbvlKUk4ygrRz5bbauJdArxF0T63LTCVUUhGogS+cs+n8Hg4voaEyBI7jWpkx4a9scjhwz1vvuk26xjCiSAILy4NEtTRdgzcmOSvRF3b4pbONAudRsnMTWClhGBnRGHYP1KiDSf7bz/kJS7tG3nmJSb3IRdY/XtNzlarU7NpPS7CdKps3Uzq67TnRwav5AgnY36s62mYpImCpo35MRchaMsQKBBd6bF2EdJG+0mrEX1wvF9yTv0gp+f3jfiThOEpaTQUlIIAExFTOqjfwMEaV7zFZCBlyApgiBMBsJ8GapWedH67e7LUjMrcljOVjnrVP2cYQIANyu+J3EPBpKgy44bg72avezxyj8+Hnb7y1134hx/E6owCLQCcBmRgKS30J3z6jgkpY0OKhjj8NA/fzV/8G+fiYLNQj35knTYaNaF05HG7PZtt/+xzoLh8Oy/ZS8+qtm71SZXYrfeJ+xowGAi331o/H2tBQC2bbCSJKy4XZA9lFlZ4gaAGfO5U6/iPv+Q+sAOn3BaoyKfflk6dQ738J5OKfXw0aw1X5g+f9t3d934Y0SEFmHg0huWqz7+knI4uKNGSm9Ypv78WwAQzp2t+/k3d2MzwmTAJdPYgDsjR3SIu6nsAj8jL+22x2mapkmiddvP4Y8JCafRBQBcOVvXVyu34o1VS+bMzr81hytjl26uDX9AL5E4PtbSbqMjmykOMmKeugWTCHC5KO75lc7KRsPG/aTVrvn2j9jnbkcw1KPSa7/d1NHYuOWI4r5llM1h2n3KeqQgWmOgaVj9pXX/Ludtd/MXr+Dy+QH0ynYbvX2z/fvPrc2NA54ezuCJUqffBBEQd65AWX5urXe7pfZITNKYgR5bMBgolRSLAYBkfEgkxD0J93EOI6WSYbkQmR1kNyAIO0bUdUecIBdDcADQ2Godnl48qj2kU2WrShAMw1BGvCCvzhiFvOcrE06jE2fjIRboZj8/pu5w65EPLngNbVEMmfrkyFn/GPP7gwe9DWytNfyETACQj5gWCXGXDZty6cDAFVj8R6huiSJx5w5J6GcP1sJuN2SVuVxl9lUZrNOe8G5cbNnsfxgAAGgsVX6Sd7Oj7XT9j/0c0qWB1fWLuI9K7/8Y3BqVx6BnSGWO+ppgOQaXF7aSxsH3vuwD9LsL4h+4up+dsFOiZpNfu+M7AHCZtfV7OiNBqfNW9qqTRb/dXLeton57pV0VNSO4/iAOSe1K3BORzBDEHQA2/dxJgksvugAgLhG/EDgHPgC8ehV1GwkAtZVuADDoSK/JWEfI/PDeTgq+8w/ritsF46ZwvMR99kKew04f2t3Z4PQRBwCMmcTuStwBYN03vc75ZsTFMZTymCcf8v5Lmnw9WI4cV9x1m/XMeeuxk6F3Ro7oEHea8DRv+iFEA+m4VGu12m3wfTScBPHwN5adXrkqWPvWAg3hIqc9O+bCT+WEi2SLmBd/7Z2LSNPpdlOzdfSdedpKg9eppgMojvLkHCafIc0QAYA4WSjPlrhtHrvOGeLp64eS36tn/2vC/UeuBwCaom0aR/WexhOfXiBDangGB6oPAmSUO4pqWoo+77nffr7cfj5Mbd4+o7GOePNfxv+8YszOYeQMZYglKF+AOuy00UhVV3iKC93kYD2YMGZ4h10vaIpksgRulwUAmGwhTV+2L1RFNmQwRgCAAktMwrObiFA/gVgsNQ73KQ1URJMMhkRiBykamZR611R+Vsz4tfcDAMrCNQe7EUclz6f61Tt7XQDc5GxPEAwDACU/63+YuNfurpv3wZyGQ40ddw+/pNWEsYrdr5zuKENBkfS51eV3bV/c0cBYczFm3DwARJiaJxs2WVccyrJTnJUvyR7l3Y7Q992pCj/rixzcrABSt8jhVhk96is0WGsr7pctDDtZibKZlLO/a7Cu9haGVNbPTgYO7Wv2X+4hRATT0ZK4e+f1c3UoYGUuFENoqtdpkITTBgC6spMeeyd59Vj0wY8IAKfeMey+cUPvGas621K3tbzlUD3luTyZYUxgM4CBAcYDQZc9YZRmbc2dj3yPGwCAweyFCYFXjO7l6N4ij97nM4IicMkxXKfu/EDaWwkAUMb6kmQSU3AOFzlek+rXrVDc7SKx2yijvvefKgKEztD21vt+u22nzzmKy/gTx8U+/ah29VpXXUOwnZFjkGrKJCzJr/n6cAdxDwtLu23Hc0cmPjxi+t/G0BTo60y9Je5AQ8kf1ZMfyz/zjb/mLGGMcsnnszv+HXffsHH3DQOAYx8WFPwY2KnGD3lLM6Y+NfrMt8X6GhNN0RgDlaSLxqzMc9s8p78OtWj+/ycoEspLPOUll9MrE2NEStzry3fnT3/MYmwGAL4ovqpw40COKxSslFFDNiuwRADIZU7go5I6T5GT9v8RMRBWKj40lZHn/ddIqY2UuiAyO0hTYVPhkz8PeWFR5ds7AICmaD+VGgf3BeD7IB12k5cm6rgodMu/NKTZUkOdUZgsDNbAbfHwZGybplOPzlNw3NbOn4NT12auKxWmDQWAxBnXcWTxqnN7PVajXz84m6cYNUs5apY3pdPWVmdriyjibqur0Bze4WjrdZ5PQLAS+sUpnbVXbqFyV5OWJqm+Uz0E2KlKe3mvp7j+w2hv5ef1t77VAMFypspeFp0LaaBBmOzWwrr+JBwDADs1QMT9q9Ip795eVHHaf/45+7a4iUuUb14fSqylr+xm81W/b22vxrPv/k28eGHK1Vkp87Im/fsqt8XVuLu6bmu5ocLf9H2gIUDEiZDJBcEwdJJ3DwmeKjqMUK1rGmhYYD2S0ns7WUIRr1vDpX9RxKgn//ui/2TJT8Lu6dPU29PajnI57Mx0Z3UtIAjG55MWCwBgIiFpMpv3H8KEAlZ6qpejB9wZOboR95dfED35iG/y9Opbpg8/tQDA+NV3nV65SjEtK/uZuceWfS6fnCnIian77ph0fFraXZMRDLU36Ss/2EtYXQCQ9fhsa7VGOXsIQ8TRHKhsWHeKkyDOuH+6eFRS7gsLKRfRvrukbVsRACAo5PxtPi9dgaBI2Vs7bHX+l13DsdaGY4EDRTv+diSS94ZiCOmhKnbU++1vOtX+6ZhQLqcH3zx98M1uizfqUn3HISiOTn9uzMX1Vae+6BbuSpoQGz9KEcnAogJ2kizjheUlD0UhDz0geDkJiXfNrPh7+NtK5C0vIyKPuBvU5QWHPxZKkmmarjY0eNy9cxGNLkrdpyax5UyEDQBJeHYinmWm9BZK76HdADSOMAWoWIjKUPDd4QjaU+I+CQCR20ECQPO6U8EKtjMxrncDRRm9HTx26RAmFrRgwv8ATvw3jC1P2bb6q9+YePTji9oqIyCgyBZPeWxEyaZunLv50Ibs2BSv4FU2bLJ06ESHptmhbSWddqBpjMVhy+K4yiTkkvMM5XE1H1gf4Qg9Jr322J7ev7PAYCjF/Tnc2XAZkikjBE2QrmZtf9QRnLSY/hN33eG9+qP7+6CTGZ3P5POQoydcLBbi6A1DihztP/XLSUYQx1vwzjQURWxax5bHD0ZpUAAAscPlkx7L/+P+bj5a1oKafhJ3TMBhSAUefUQqZ5uJiM/k9ud0EZ2l1Vz6/bnS789J85Qp87OSZqdnrhhqrNbVbSlv2F3tNg2Sx4OObtdB+wiYcpE+FpUOCTcNAAwG4vH4Lt2Y+L5ElpWxuKrN99uJScAAQH3p35YGT1Yu48heu8fd31+H4t47MJEIl4qVj9zvqqs3bd9Nezzqr1dLV1yLsFkIgpgPHLGeOA0Aspuvw+UymiBJs9m0xvfzCbgzcoT/XJztJpZCIBwab6vVcBMl/AyFtVLNFHOzn7rq/CPr3Hpb4orRGQ9Mr3jP92CImZPjLWqF4CgAOFqMxS//Ofbr28ve3G5v7JzocBIk5f/dbSpuSVgyMumGseVv7+zt0EODwcVH3DikYnud0xTlAjQYE8VZuKd7rSWWgClKEjSdCFohfGBwJSrsr0xEHnEHAI/Lqmu/Igo9uGh7gWt/PmsWC+EAAAKICJWJ0MAhT4L2FLoP2ajOOFAkdpAAYGvQclPlGMfHsy1lnZcxQTmZGA8A+IxIzS46wGfILnUS9DfIHZonnj+PcjiMu/c4awLnorAzM5zVfU12uQJw7JMiiqQXvj0JZ2EA4LETZ1eXn/6u2wXmsZnqtn6buuhuBlcIAAiCcpXJXGVywA5Jt7Nh52pv1fRBBsphYvxe/JR6wtkYNA9+2M252Ysz6vY3FnzXCxuim/9c8fO1kS6LzXlzesn68vYLQScPrmZdf4g7KykasRuKoqleK/ReeE44fiwLAE6c0v66Rn7t9dEvmWkraog8UzMg0mclqYp1h/4zSMI5azRKYjGUogiJO4OJIuFqeMWMvkp94UDPmvF9gL5UrS9VX/j4RPZNw3NuzR/11JSRj05q2FVZ8v15e3s0a+aEQHW4EHvkaG0mACBnBLPonO95MffavlTRmrWA+8v3PtX41Uv5AHD2mG8ys2+7fc5i3vV3Cvwk7CFt1QJD820Aywp3Y1P7B5/57VR/+X3PlgF3Ro7wxN1apeany/kZCvX+CmFuHD9D0b6rRJgXZ6lod+ttAKDaVzb2q9s72muPVXtL0dIh/dFcWqupuAUArDVa+dSs/ryHrmByGemzkxAUhi7LxFlYT51M/+GxE40n2kbdkUu6SW2VEWNi4mRB3rIMBhu7sG6gxOIBgaBo2rPXcFIVhNFe+9/NhNkBAKKxGQl3TAcUdTbrGj7ZSdqcABB/61TJ1FyaJEmrs+bNP7wtkx+eZ69RyWYOxYUc/eGytl+PA4B4UnbiypmE1Wmv7GRvvJyExLtnYWwGaXPVf7zD1WYI1hIAJDLUoIuaLpwtjlHkTKQpUl16rKuHhjSzdzmjgvhInadjUya0N3TGUJWJo9XNl7PIiInSnXRuy2aMicVTQ9Qk0pAtFe4zdrrb/TpCL5chzy9iKQQeo29toaurjIOweIl7nCCnSn+MoiONAqIIFivw1ZQJUYOJP26c/o/NzrpQkg/JggVtn3wa4XkvO8Y+MvrsZ90uGIqgjn188eQXxcJ4Hk2DucXaoXfvCru6serX9+OmXCvOykeQYGoN2txQ1npkk8s02CvjXjD7F24HAI82aCZW8c9lpJtki/s1MegniMgoWjAwZIJojaS3mDKRtWiFZtOvCg/RB9ofEfQ7Ayzfzfj7WE2FIfvqVI6YVbW74ez3JQAQO1w++fF8Bhd3WTwHXj9larby5JyZ/xwvyxChOCrPFtcdbjm/ulSUJFj80Yy1y7cCQFy+YsIDwzc9tB8A0mYmjr9vGIIiKI7uffmEulQfsE8ASJ+ZOOmxfJfZrSrV9Rybs66dtDr7OdXs+E5FciZf4qNM8iS21dAteCdSMufendBeG2aFVpKRrzofUTwlLHjxgrTFOakLsrkxfGuLuWJdIYKjWSuGJs5MP/z0dl3xYEzs7RC1HNkD2+0PPit57WPF2m/MHjc97SpuUlqvI+5WC7XyUVFcIl5Z6h42mrXsFsGBHfbKUp/25cAO2/7t3MdekGbkMAtPOxEUSUzBZ8znPnqLqiMq/5dA+M/FUqXipclpkjKXtsUtGs6U8pwqMy9N3tHAj0yQkeV3ko4BUTwz+IwpT+QzeAxdlfHPxw5Y2gbEhG7n80fH3jNs6PJMnpKLIIhNY2+7oNn5t6O6auNAnC4Y2InS6tc3Opt0CbdPj79lauOXe3AxN+Wxq8ueXO0x2GKWjku6d3b9R9sBQLO9oHXdUaAhceVM2Zzhqj98QiDZrKFVL/9GuTze5RGUzUh9bEHZ0z+42o3JD/jKj6NMPOXheRXP/0zanJJpOckPza16aX3All7sPxN39KDzzw32Q3ud7n4vSGXOvZsllAOAMCGn9I93O/anzbilnz0HQ0zSmK7EPT5t8uUl7gDgoh1F7qPVngI5lijBlByE7/VrJ2i3k7YbKbWWbLFSARL+mBgnnpfbUcoUeiSnesGOERY+EdgJSmuvF7FiAYCNC3Pls0s0uyMcc458JgcXdnTSswFDLhMvWMBOT8MEAsrp1Py0lqFUimbNVK/+AQCUK+80HThIu12iq+awkhJj7rsXAFTffsdKTvZr42poiLnvXmdVFSstDRcK2r/8mnK5BJMm8kePAgR11tQYdkR5NS805LkB1kNC+7h3wGM3N+75qf3kNmHqUF5cOlMowVhcBEEJl91jNdra6y0NpU79ZQi0d4ChCCrljxCEoRdP+lH3jEiYEAcAjYebL/5UEnCPF9JMyeTnxh969Zil1ZqzLDtjXiqCIW3nVOe+ugAAo+8bmTQp3qa2c6RhVFue3gyvJ/BoE3emXMnLzmXFJWBcHgCQdrurvcVeVeFS+6/ukpTPbBfDAoiD+w/CZDedCByZyl6QuvWJQ4STQHEUADAmNuMfYzc9uN9lcWdelTz9b2O3PH7QpnVse+rQqNtzWQLmyc/DhGnHrMw78PppdZkeZ+PeCgkB+2Rw8Fn/HP/byt3mFuu05wKFcmhw1qt4w1L688Zxqe87nbRMueypFBRDAGDlmwGijR4n9fljYdLkCKctwnINwYAysMQZaWnX5sSMSaBIqvVo/Zm3DqnONHsX4Kt+LZrx0aL8Jybvu++PPp8icjCAFYekMKCzhHMN3cc0v/ZW4sk7VQ//XfLQc2KSgMN77a8/p/3zRO+qaJ097vzuQ+NTL0uX3iJw2KkNayyfvtUp9KBpePFRzXV3uq65gT93Mc/jodtbiCN77GbjFVn6MTgiIO6VqsQVY0xFzbZ6LTdZ6rE4AcBc2pr12CymjOfW2ZRzcgznwixIkXY3U8ztKpUZINjU9u/mRqHISGi4rZ7jHxUc/yhq5ol9g0tlcjbpAMB4sirlsasBgJ+TYKts8xhsAKA7UJL36d3elqKxGbLZw0iHmxUrNp7stLwwnKikXB64tDzCSZK7tWZXuxEAjKerOelKAOCkKNgJ0iFv3+o9xPtgC9jSCwyHGVexZ1zFNpuoXVsdWzbYL5zr+00K51zKWBf0WqrRWzBZfJzBRTEGl+97OwwWH2dcKfpsB21rIiqaiPB2gR3IVywyutoVnLR2e6WSk6FzBv6dug12lIEFdCdos5SlSyZ4J+dJopEsnFeuPWj3hLIP5+DCHPmsGL7PVo8GutUSQHfk0eo0P/4Uc89dxt17XU2B093cbe3atT+zX0xTfROmNCbtIdSrVnu3GXIZf8zots++AJqOfehBVnKSq5flLSLENd8v3HL39pu3X991Z8+AcVgfdz+4LQZt0VFt0dGBGHM/gfH6Gw6PnLjHjFTGjFRsfWAXAFz90Zz2CyoEQ/32qIu1JEEqh8lH3T1iz3MHXWaXMFGQeXXa1gd3AQ0LP5+ryJO7be7kaYmbV24HgOvXLwkzPGO/Yj0MadSIO84XKK+5jp8zzL/4xcgxMB/s1RWqLb95DJ2P1N8327f8pkhPw3f8oVz1Y/S9Ao37C2kiML+pO9DstVTykmxZpkicLFz29Rzvq3Ztr1XXRb9VzXtzSuWO+pLfq21aR7A+JWlCi8pubrECQP3hFnmWpGdXzgZNP4k7Q+KzWt/5TfOhn9tyJ4sf/Cj34M9t6obOdHOaBqvBU3XOrG8NI801VBdkLLjXWF9EEb7Ypa7sZOSDGfXUlJT5WUwhy9ZqKfr6dN3WCqeuW4yfcHhqN5eNfnZq5H32ByOQSSbQy5E4Fd2kQOL1dNCwwtsv6N5+oduqSNlFV9c6qQBQcMp53/JuM9Jp2b5nVmWpu6Px0X32ju3f11q8ru0A8ObffeuQD98UNAOeomD9KvP6VUHX/TqqNV3JiETjbuYmSRp/OU1TNIIi1ho1AHjMzor39gx/bSmCoY42Y+UHYZZ+Gn89k/3MXMLibNlcqNpzRaiH/xfQcUNHwOtNRVNdItyXXmQnSONvm1by4Dekwx138xSU0fmlU87u6x6X+gEAuqP2BwIutan00e/Ct+wOoQi9/lbe9bfyGuuJrb/bt2y0tzT1el7bVrA7btQ870bPV11mrdsekbUckyvyRu5DgCeKj0+dzOErcsb6ZimEx1lbuq2XQ76CgKPsSsNRPkNaYzxVZzo3JmZpwGYIio5dfY+1Wu1dYu8qlbG6tU2mgmTRaO+/Sl6mgpdhdLRoHfU2t95JWEjKQwONo0wWxuMxZTJuspSd1FXp0WwqtLp7revwFhiKvI2zrlMfz4iJZcjlsQ8+4P0XZbH8j4wSdj+1DwDMzZb9zx/q2DnnPzP9moX1cR8EYGwO6QxVZpUpVfAzcjE2x2M2WqtLgxXRQ5i9zlHuCpqiKXekS9KSNJG2VOeNI2rL9NJMCQD47VEXa3E2Pv3FydU7a11mFwCI00TCJMHCz3zLgAwezpGyDdUG773RUGsMfVJvIKPP6HPhVT8wZYqkex7F+JemATRNud2AAMpgem/73MwhKQ892/T9Z672Fm+T1T/ZDh1xDcnGKyqJuobor/sHC7cDgMdvmR1BzG3WX27eEb7TLspiBrfzwVSxra7hSEvOtekrVs3b/c9j7Re1gftEkI48LypITRVXY395GN5lMuawkud369SNjnM7tT1dZSIBRxbvMLSzRH3Mhchcntd6tKFmU1n76aZgOW40TRP2QfJwwxFmNXWRB4I6urSBrshHpg3Oef8/R0QSomPLv/BuXHjmt46dhvON5x72NxKp+jiww6vuRK3uROeT1dFi7DBxNxW3FD63IfIR/x86wFKKOKkKR71GPCHLVtoCALbyluQH5zKkfI/eKps51Hy+DgAwPpu0uUiHG2Xi4glZ3p0B4WjSsZQiVozIpTIJR/uKiTjqNRiPLRiWZCluAgQYIp7HaAvY0ot3XzMtWsbNHdb5gE9OxR9+WvjQU8KCM+4/N9h2b3VYrZFKaFRFB1VFB4O92la4T1cZUfEG+ZAJKVNvCN3GoK40qCvzxt1ReplKpUYdKIICAIYycZRJUG4GGphVNP0cKuRToTvMZyqlHN+SJQKIhJMo4US0gmlwtpTrDoVvBwAAtMuFCfgAgGAYIy7Ot5OmEQajI3soYBtvu45Nj6qdMBjav/oaKArBsIES/AK4TC4AqPij0qHr5MTWdv9gZ1gf9wEHgqbf/w+3Tm0oOGEuDaD7Us5aLJswqyMQQJOk+uBW/ekAXxzK6peDMB0xawcAfY0xbXaKNwChyJM1HW2mAfz2AABN0r/fumXuO7My5qfV7Koz1pms7bYdj+6lKRrFUZqiRSlCSaYEQREAEKWEkfr0aoQ9gfZvYuMFguMJt9+H8QW0x2M4dcRafMGlbveazCA4zoqJFwzLF4+fgrLZCbfdU/fRf2iPGwD4fKSuYUAoOwAQJru9oiXCxvpqI4vPjB+tbD2vBgS4ErZdHzjo7tC7eDIOS8h0md3pM5M69vMUHJvGceGncq6MEzdC0X5RG7BPQ51JEMcTxvPMrbbkSbEBT+Hud9EAXORvFFOwR+ew9VFc0Xy0X4qALUvX+oXYA5ziYJ3qTKRfVj+BAgIAGDAwwEkgcIQRcDohnDkq5pFllN1Zc+ebKIspu22uYNIwwFBneaP2p13uFi0AsNLj5LfNZ2cl0h7CfqFa+9NuQh80Lo7y2MJZo3n5mcxEJSbk0h6CMFgcJXWWIxcd5Y3BjmKlxia/8zAA6H7ep//9EABwhqYJZ+ZzhiRjUgGCIKTJ5qxptRy9aD1dFj5fFUH443L4E/LY2UmYiIdgKGmyOWtarKdKLceKAx4umDoi9onrAIC02OseeJf2hPq1CmeNinl4GQCQJlvdA+92jZAOko/7/2EgYC6oi10xgZOmJEz22rc3AwBhdjR8siPz5esQDHW1GRs+2QEAtspWR7067+O7SJvLfKE+RIeUw93w6c6s124kTA7jGV/5ccpN1Ly2Men+q1AOE0ER1aYz2t2FAVt6seYb65pvrGkZ+KJl3IVLOYnJvmsMQWD0eObo8czn/y0+sNv550b78cPOfubWe0taRALSHelybd1fOcTuh3ZbJQvjtVrLpsbf4aFcVk/gyLelrA2QoEFukvKca9swXLkglj+kV2dX2aouqraTVKRCKbdKRRhNcY8/SpotnvZLa500bSu4EP/Uk4Rer179Q+A23eHR6szHT8Y99CBNUQiKtH/zHe3ub02cEKje0c0M5+C//M1qw/q4DzR4qZk4T4DzBCiL3ZO4yybMkk2c3XUPgmExc5ZQbrfxwgm/xv0kpiEeVAwuPvX5iZIMCYaj4lTRmc/Pq4s0bedVi7+ajwDSdLxFVaQBgJ57gAaKpPc9f+jqj+Y4dI7Ws+3lv1cu+nwuRdEIgux6ar+xztRysvXa7xZYWq3m5jC5p6EfpWGBMLD+F6UXjZ3EkMopl6vpu087Auq+4RGEs6XR2dJovngu6e5HcaFYPH6K4dgBAPh9nWLetQO1ym85WxW57wbhIrc/e3jaM2MYXBxBkcJ1FaWbA7tCue2es9+X3PjT1Xads+5QszjJJ0qZ9c/xwgQ+5aFsWseeH0qD9emxEwffOn3Np7OcBlf9kcBUtVc5FQHR85rf+G59P/vsMzpYO4Ii/hoqAK+rL2H3DFrEXUU3M4HdDg2T0KsJ8FjpUNMklMvGJQLlg0t4o31CSt7YIayM+Ka/f4mJeImv3I1yWAAAbKZg2gh2VmLDs5/RgVbAhLNHK+6Yj/I6VawIA2dy2cwEhWjeeNuZctXnf5DWkAuMiQoEw5T3XyOcPbrrflwh5ivE/Il59os1be/9StmD0gZmgjz28etY6fGBDh8qWTa9/d1f3G3+CdPWEyXknVdjYj4m4PInDbUcDpXsIZzpK7RnPlLop2vo9sV383F/0/ThZ4PkKPT/CWSLxvWzAnPT+5uMB/9iBZ5GjmEuWsqdv5gjkfnzQq2G3L7JsWWjvaK013eZMfe8BwDlWz6xqesjaS9MGJJ19f0AcO67Z3p7roAQzxye9PTS/vSg2Xi8/Yd9URlMWPAYEhxlmVyBmW7Kyikx84fhfDaCgq1We+GxwJb8Sl5mhnSSN1c1NMwudY3hhMray6JpgwXB6IzUV/qV3Kxae1D9a0TVJABg2lMj06bG+/m41xxoOfZJL0wP+wPlrMVeaq4+sFV3stuiKEMoyXjgHwjOAADS6XC2NjDlMQyhBAAol7P6i9dJR7fwnvLm6TE3z+jzSAiTvez29/p8+CBAMCYz9eWb+9ND8bI3glVFiBBJ9zzGSUnTHdilO7ArRDPZrPmyWfMdjfVN334MAGu+kd1xnz9RGPL1o8zYAMrv3qLhrd/MwaUyVzJwCT/3h6f604O9oqXmuX6Z93VFP+0gpbmK/Mcni7NlOCfAFHr95K9CHy6/dkLcvfP6dmovmt753XikpOd+LghwYJghcB6jN+IOAKY9Z0RzxzmrmymrgzM8w1vszLD5KCcvlZ2Z4KxsokmKk5MMKAoA6m+3mnb5r6jLbpojXXHpFkRRztpWQm9BmQxmshKX+tbT3K3alldWEQZ/BtsRcXfVtTmrmkTzxgMAZXM4a9souxMT8dmZCQjuy+y2ni5reyewZwM7MyHhxTs6Zg7uFo2nTQ9AM+LkzASfIpe0Oppf+s7d5D+Xlt04W3rdTABwVjY1/TNoHR6GUpL66ZPeuVnD05/69RM04h5Et/w/i5xRnJV/i/nHzfWXeyD/ayg85y485377VePk6ezFy7iz5rHZHN90Ua7A7riPf8d9/Moyz5aN9m1/OLSa3l12hDPSaArpDjX/vjKhxJLCNwoCNdktHdMWMp1UMjb1zK1fZz09r/arQ2n3B6Vlalu12lbNZ8oVvHQRK5bPlDFQNo6yAAGCdHsop82tM7natfY6s+svkN8TLbDFrMyFGSxRp5L+3Bfd0tbD+rgjqFfPM1BlGdixvgvJWuvPvWQTZ3lZu0vb3rjuC8JmQTAs6bp7eOk5KIstzB1lON+tukoIQ9JIgDKv9DVepH8jpAmyn6wdAJjKGACwVYdJQ7dVl8tmzWcqfJn0p86477mTf/K0y5voVFYezZirrTgKhuiDAFFebPYDU8880Sm+JU39dZZDGUE9erwOM34IaPbagX7aQU58dQ4gSMW6QpfBSffWe3wgYYeI4ryiueO0a3YZthwDAP7kYXFP3QAAkmsmA4q2f7DecrwYAMSLJilWLgAA3uhsP+LOn5jXwdrNBy9of9rV9fvl5mfGPLAEl4uY8fLYp29seeX7YD9GVlocKy2Odnk0q7abDhTAJTklJuLHPrqcm58JAPzxuezMRGe1fz01lMeJe+YmL2t3Vjerv9jsauxMyWWlx8U+fj0zQY7xOXHP3NT43Od+i3im3Wcky6YjGMrOTmKlxrrqA0fThLNGeVm7s7q5J/sPepNyXTLyS07Cr1/GnX8VOzEBk8lQo5FqbSMPHHJt2GQv7c2tgcdD5s5iT57IGjGMmZKMiYQozgCrlTYYqfIKz7kL7j82O3qrz0tMwG6+njdpAnNIFkMsQrncMA+VQ0ddS2+MflmK/0NYkAQc2e88st/J4SJzruYsXMKZOI2F477vKzuX8cyLoqeeF5044nzojgB2vD1Rd+AnAPDYjJEOwDNI9eSiiHzWzD4fu9v+IwAkCYY3WTqXaOL5ua3WAG5lpNNDUzTCxAmLkykNU/PC6tb2Idn0fxiz35qpLtYkT02s29eQNC2x9bS/T19YH3dxVn78lCXmhjJjVYGlMfpxTaZUDgCUx+3nIYgyWaIR473bbdt/9Sak0iSp2r8lPT0HAHjpQ/yIO9VPJckVT9z7ObXwT/fv2xgYTACgQiYTAwDldAIAyvTNGKdPZQHAvDk+258b74jaj9TVqictf73Ahxc0RdME2RFG7QN6XrQsLnbdc6n5V8nEygBZQ/cNCeUH1U87SAafVfTV6drNYUwnBw0c4OcgowCQAvowE9hyJK6VDlWUg7TYDdt8Ajzr8WLijvm4TAQo6ihv8LJ2ADDvO6e482pAEGZitxReBMMUKxf62hwsUH3m73dpv1Dd9NJ3Ke8+jHLZnJxk4ewxpj2hSn21vfeLraCq6x7SZG1775fUT5/CRDwA4I3L6Uncpcun43IRALhbtC2vrqac3b5KV21by2urUz54DOWwmAly4axRpt3dxkAYLLZTpfzJwwBANG+c+ustAUaGIIIZ+b53eiCAe2HQm5TTSaMoPPag4IW/CZmMTkKsVGBKBZY/gvnEI4If1tpeet0YNtFw0gTWA/fwr57LZjH9ibVEjEjEaHoqvnA+519/F/32u/0fLxn1hvARCxYLee1fortu5+P9exBMmidY+VyM1URWXuy8MY2dyb/9aSWGIU01rk9fbLOZyfgU5lPvJrTWudNy2CgG7zzV3FDpAoCcUZy7/h7L4aJWC/nJ861tjQMopf3fgMNOb/3dvvV3O1+AzriKPWc+e/IMNpeHAACKwZSZkZrN6Wt758VJOKz6mstsxz74iOfndSXuyYL8gMTd0WxAcIxyeHJfuhbvX7GS/w/BFDLPfnZenCYu+Lbw4prieR/O6dkGxZDEsUpRIh9o2tjMazqt6moAJUjKwTl8ac44yu0cCOKOsbkA4DZo/YL6wrxRXo5ob6xxtHSGVF2aNsJuxbl8ljzOr6uAktPIgWAogqH9j0kPHPppC+P3FO8bSLsVF4oZEplbE8qznyGRAgBp8606RpGp+8FRGSbTMWPlRKaILRmV1PT7hbi5OR6Ls+CFLQCQsXJCzMwsmqA8FlfhK9s9Jgc3QTzs+bn2ZiM/XY5gaNHrO611uoAtAUA5JT3lxtEIhoqHxmmO1xa+vJ3ykN6YOsZhEFZX6bv77K0mAFBOzci6f4rH4jSXB/jEaE+UifvyZ1Jn3hJXftJ4dod2zh3xRze0szhY7mSxWev+6ZUwNZ77aQd59j+H8laO9tjc5ho90aNmjq1tsOXNucjYFqhJRXKBBjc4k5Hs0MTdWdUMXdwCXHVtuEwEAPbCzs+NcroJoxWXCHAxv+ux/El5uEwIALSH0P4QuDoHoTHq/zgiv3UuAEiWTA1B3G3nK/1Ye8fZradKRfPGAQArJcbvVYTFEF3lqxig+2VvwN87oTNbDheK5o8HANGcMX7EHQCMO095ibtg2kjtj7sph7+FKGdoKkMhBgDa7bEcDaCODkp7bXb6g7cld9wSNPyGonDX7byhuYwVt2pCcPfkJHzrBkUE3m4AANcv5+blMhYu05gtoe7sLBby53rF+LGdd1iKAr2BommQSdGe5zKaqLp6oq6BOHSk2wfE5qKPvhH/zIq69kb3Ay/5lLtiGf7o6/FPLas1aIgld8vueT7m4+dbASBvDHf126qSs/ZFt0lX3C9//9kWJgt5+NX452+rt5nJqQuFD74S9/Ldf431xCsBVgu17Q/7tj/sTCYyez77/scFmUOiYMgQDITLXncwsHT7igUFoYRDCKA9dQt6st1Gm2yUiYlxGSgbQ3Aew+d/z8I4DDSwMWL1h3sAoOaz/eJRyZZy/4Dx5cLQ+19r3r/BVO2fvsOSKNOXP4yzeYTDWvb9q5dlbF2B4iggwODiDC7DY/cw+f7MT5krWfzuFK9RBiDAV3CsKsfW546py3z6JY7SZ9FjrIla/fBuI2QwIFAEVzx8nHfDUOBflstj1OFcPs7j++33VmLuD3AJP0Tx1MsOhqxfFab66SbphaOpQTBULBw1zlYZyjpZNHoCADgafTxp7OhuF97Z81GLIkXiJ+OxuEr+u2fkKwuP3LRq0re3MAQsj8XV/GdRzQ+ngIas+6fEz8tp+K0AAMTD4iu/OmYsak1aOiL1pjHFb+0GgIAtcx6fefLBX9wG+5h3ljX8VkB5SJSJ5T456+zTvxNWV8zMrJwnZp7/+2aMzch7ZvapR9Y7Wk05jwVQ+lFuoj/zsZ5Z+/lzpMc2qla/UAUAM26M3fFVs6bJyRfj//h1ZEIWt/pcqMu7n3aQhJNg8JmT/n1VwFfDatyjDgbCUFFNqUiu9186nN6P0Bq7/kuafSk0nvZuK+2UwwUSAcLAO/zEAIA70lf+3FZQFSL31HLkope4M2IkzAS517ImQLOjQVOMOpJKMb5/FRfOkGSUywYA2u2xnQuaxGUvrfcSd1ZaHMph+VFzR1mDq76dlRqLspnCGfnGnaf8DhfN8qXMWk+VBUyQDUrc776dN3kiCwAsFmrnHueZ826djuJwkCHZ+LJruIkJvvnr+LHMbz6V3bwy6Fy/sYnYssOxZBGn499TZ9zFpR61hnQ6aakUGzuauWQRp0PlMjSX8c+/Cf/+L2OwDgHgP/8Wd7B2jZZ69U3Tn9sdFgsFAAIBes0CzssvCJUK3wh37XXedGfg4SVlsLRtnvZGNwCc3m9Ny2UDwJBRnKoih0FDAMDBTaZPtvq8DnXtnpKzdgCoL3dOni8EgJRsdnw68+2fU70N9Oq/UsncKwEp6fhVV3NmzmUPz2eiA1Dq7y8EBs7BMFYHEXe4DACw174u9FEoYGyEJ0SlsXiqVxBvpvRVnvM00HJOSrIgn8eQ5Ct8a4sE5a4wHA7WlWBILMZl6k/XXfkqZJdBXfbdK5KcMbGTB9FRMTjq9tZzpJyaHbUr1i9xW9z6av90grkvj2840X7kg0K3zQMALD5j6pMj5748fu1NvtRDBtdHFh3qASkURbndKIuNdP+NMSVyTmIqAFAup6XSP6hDezxwSbPRFR5df0N6DJngiibuUv+5Sq9A6KNQ+chccFowdKRg6EjPnAW6g7t7FspAMEw2+2p+3ggAMJ3xTboee1AAABgGebmM8grPLXdFpDmMBI6q1rBt7K0mt95ubzXRFO2xuHAu02NxySekxs3NIRwebpxQfcxnvuTSWo1FrQBgqdEqp2V4dwZsiTJ9VeEokvTqfflpcl6SZNxH1/m60tkAgJcidWqsjlYTAGhO1Aky/TlxsLpRkaKHeYtIwewwcXc5SK4QBwCrkdj9fcu8uxMO/RK0+g/02w5ywr9meWzu8+8ddaht3cq2XCYQQODgi7hJQEFCGBbkR7g7ru0OBn+pHQUAgCAIitCXhIXsjATvhqsm1EyS0JlIkxUT8QGAnZ0UjLi7aoNe1bTbN/1GGP5PQ3amL8jibtGGcKAi9ZfukwjCUIi7iuC9MO06pXxgCQCI5o3zI+4om8mb4JsImfcHlgkEfUh7WfvOPc7HntFrdd3i32/81/zmK6K77/Dd4K6ey16yiLN5W9AJ0EefWSZPYK1bb1u/MYAs/vs18Oqb2NpVsjH5vofEytt5r71tChbFT0/Fb7/Ztw5gs9ELl6mrazs/PouFWrfedvyU69AupVCAAsD8q9i5OYyAmTpd5nJAXCrfQFPdGnTAYe/6gu9VdbPn0UVhlsYGGTy2fEzOSgbO9XhshwsjNXCQCFJzUxYfL/5s4DLkOhAbjy1YwllwLTdnqH+I3RiBSup/DyNzb+OwJR5P553rXPF3Idp3gALSTpvtpLmdrJdhcaNYs1IZeSiClrvPaB0NWkfDKOU1BepAErruSFk5RTg0AQBMRc1D31hW9Oz6Pr+XaOPyP5nCouCbQgCo3FKtKlQzBUxNqf9zQpou3PTIIS9rBwCX1XPyi+K7d1zT0QDBcAAgHNaO1fPogrBZmCw2LhJ33SnOn+S9kZlKz3s9wrsCYTAgUG21/pvrMeQiiNgR3A+cBPGw15eduWtVP8cQAgyluD+Hu1WhssAjhK2yzFpWxM8dLp0xV5g/zlpW5FK1kXYbIAjG4bJi4/m5w3GhCABM50/Z63xuvHfe72PqDBz55vNo1pl2NYcX4fjkTx1UEkG4SZKMuyYeX/kTYXen3zG+I8WTcHRe5Ii3mFSQllXfHJ/wxY32JoNbZ9MXNAEAgoCj3Xzinm5rpwjSWcbBWwJ8oGE1engiH3cyaT1xGdyGEisA6FtdsoSBlRqSLrLyl6KaTVdKFctq6uIYdCYX+BPR+QxgFlLHQrcPVichEhtW7JJyhtCHCR8QeouXuHv/Bm7Tp1sZdqmMListLuu3f0dyCNojbA8A5iMX5bfNQ3kcZpKSk5viKOsUa/AnD0NZTADwaIz2ksC6o1DRtQsX3Xfcq/P0KEjmctHPPG9UyLFrFvoG9OyTwhDEvaDQnTemtcejoRMqNXnLXboLx2M5HAQAmAxk0njWnv2B12SXXsvBLkWOvllt7craO1DfQHz1nfW5J31xrGXXcAIS96ZqlzKBEZPIUDV7Rk/zfR9lBfYHX46VKnG9mpixRFRwNGhOen2liydEh43nFp+2IwiIZLhRe/mD7jan9vCFd+NkI7MSA6+mBQNND6CvBQAIhOi8xZxFSzljJrD8QhgEQR/Z79qy0X5o718vhbT/YOCcUxc+o+l+PXJ0ZFul+3wOc1wyntNG1JkoLQBUGCKyLBSNSLr49C/D37mBJqheXQI4ykQRDAAIyk3RfQxrcWNTYiZezVUmISjm0La2HvrdofERO5ZYkXXT02xZnFPf3rzvV4faP0/ID4rRs+Qjp2FsrkPT3Hp4U9j20YWpMXAgWVdtEibybbrOa1ucItBWGjv+9dhMLJEcGbBVJ6e6lSlVMARiljzGpVUBAMbhSUZN8r5qLPA3awcAnCcAAMrjL750txuApnvGICMHO1VpOnal0I6eYKcq+3O4uy0KxB0A2jb8FH/jnbzsPFwkFk8MXI3SfOGM+s/feu73EHSsMmrXEmGyk3b/yyASMPgswuoi7G6UiSkmp+vOBNWRBmvJS5HWrT3TurMzLcdSp8P5LMnIBENhCyDAFHPdBru1Qc+OEXJihY52s2xcch+G2lu0VtkzRgv3/tAKAHUXLXPuiL+wT+e0kcNnSKz6MHNvjMVJmHiNMDkXACzNlS0n/oy8GgkAHP/n7vwnJ6MM1NJkIh2EnzRFWxgq2D8QMIHuDLWfDyIAsIIptLwTOiZ4AV4Ify6U7YvtdkTEg4Fy+XRiGC/oPIp29UVLhnF7PTELmF9Buzym/ecl10wBANG88V2Je6d9+4GCYMUTQhH3N94x92TtHXjx36aF830celgeI38E88LFoB9ECNbuhVpN/rnNceN1vhJl2ZmMYMR90rhOne6u4Dxv915nB3EfPTKwvs1hpz57se3fq1NMevLMft8czmIgP36h9aVvkjEMaW9yf/JC0PUUt5N6/YGm+/4Vy+WhCAqbv9fv/i06d+3Bh8FSf6Lk84HomcVCps1hL1rKmT6HzWD4P++LC91bNtp3bHb0NtYuyxxrqL/Y59z8KwrtmsIpY55xOPUd3P18SV9iii1EdTZzDApoAp5pcmsBwO4xRnIgTVG+RSQU8RaYDAYMYcQJcmTcVAk7nonxvKwdAAraNqlsARJ9IgHptBsrzjfv+5UmiLip1yTOubHql/e9L8mGT2nYucZt0sVOvDpl4cqKNW+GKIMqHTpBmje+fut3botRNmxi+tIHKn78D+Horxlcn5F1VRIA0DRdtbdp4X8mlWyuMzVZERTEyYKhS9L2/rszY8mpa2OJ5BiLjbE4pCv69h3W6lJhzkgAiFt0U/uO3xAcj7lqKcpiA4Ctocqp8o9/o0wWQyQBAMLiX06FchNulbE/1uDsNP98r2CQT85MuX0ioCiKo+Vv77BUqgAAQZEhz13NT5cDipa/td1WrwUA6fi01JVTEAx1NOkrP9xDWF3jVt115q5V8qlZQ56Zd2z5Z/LJmYIhsXXfh7L7AABcwsdFYVyVQsPVHp1HAO3xtPz0rTB/rGTyDFZsQvfXaEdTveHoAWt5cdfdP3wt824o5GhzS9RCSO62wM7cYWEqb7fU6iZ+fTNhdenPBS1mGaIlysDSbx+fcv1ojIU3bLzQ9Ech5SIuvLg159HpGJeJINCw4ULL9hLS4Sl7f//od5Z6jA7NiVCZkdHC6a2aGTf58rYPrWt7fv3I949PsFsJkZy569swwYKk6dfbVfWtp7cDgDRrdNKM6+t2rY781HO+WYbiqGKkf9a4F16N+003cv/Y5HC5Bmm5kgIymH17lE9kd2EiHACQcGXgvBFriEZOjv8YLmWjEjqzoyLUVd0Bwhh4fcC067Rk8WRAEP7EPGw1z+tryYiRcHKSAQBo2nwwqANHUOJutlCHDoeaZzc2EcdPuaZN9tHoOTPZIYh7JLhQ5O4g7hJJUPYQE9M5fakPbh/Z2Nw58+t6iB+O7TQf2+mLk/32pW9B8MIx25NLulVDbG1wP3CVb0Wy5Kz9n7fVe7erihx/u2Ew7hQBIRGkZibOEXLjaKBtDm1B1U9uT1CaIuIlZiTMFvLiEQS1OlTlDdss9nYAYDNF4/PuY+AciiIOnH/L2zhePkrET+Sx5Ty2/GLN+qzEeRyWuKBqndkW6Ro3isLYiaxFy7hzF7L5Av/knvZWcusf9i0b7HU1fXzApM64OWnyMn1Nga7ytE0T0e/nikVS3MSiil/c7v6KEEggbJRJgEqkmI8biVgxZreGpikxK07Mim+1lbrJALxQc6B8xHs3cuIlIz68uX1r0PzIVPGYdMlEJuZfALwnUAQfG78CQTAAaDEXNZtDVQ1zGTUuo8+kVVd8ImPFI3Cp+KS+9JS9rR4A2o5uybtvPD8xy9IY1NxaMWa26uQub7RefXafYvQsQWqeoSyUHdiAYs6LY7v+m39TVtd/578+8cuZPjszfdlpUfpwAESYkmeoPBf1kZjLLihnLMQFIk58Sto9z3Z5hdYc2t6zPSch1auicekDmOc6G9T9Ie7crPjwjQAAIOnm8ZUf7LFUqlAWo0O0w0mQVLyzy1TcEn9tftKN48rf3sEQc7OfvOr8o+vcelviijHp98+ofH+3U2VmKQSiofHWWg03UcrLUHh5f5ixZSeEbRMarqZoWruYL5w1XziL8QWsmDiMywOaJu02V1uLX1UsLz750scPrDa6ojJqmitXa3hOVrPa54ty9unfAaDDRr3odX/rD3uL8djta7zbxqJWb3ugA7RUTsvAOIyjt/4AABgbn7p2ZdMfhQBgrlCdfsx/nUF1uFp12PeArlt3NsK31mcc/0N9dIPvcqovtn7yYOnclQkYA9m/pnXXd2EekWyxsn6P7xNQXzyckz2uV6fee094iXxyEvb7Btmx464f1thbWga2Io8QpBYw0kCJQCZG5K10vQf6sj4TCQij1evSiIfLIO+oxESaopBz0hWk2Uex3K3a9g/6pSn1qAy2gire6GwEx4SzRhs2HQFvuB1BAMBeXEdojMGODUrcLxZ7QoTbvTh0pJO454/oryWI0dgZS2OxghJ3Hq/zJY8n6Ai7vtQPJ6grF1yWdPSQO+rbjhTVbKBpSsRPCsHaAcBDOtr1RaX1mymayEqcl5e65FTpVwDgdJsOX3hXIc4elr6ia/tY6fAz5d+lxk7Jz7rlfOVPcdLhyTETimvD3zVyhjIWLeMuXMJR9Jgv2W303h2OPzfYz5xw9b92BMZgK3ImKXImOQzt2opT+ppzvVpzvHKgN9XJJdkOp6Ej4u7Q9DFuR4AbAJjg07ANl88/0boOxzgjFQvbbZXD5VefU/l73wJA+7aLxoJGborM3qBzthp7NsBR5siYaxS89AiHQdGEh3LF8LIAgIlyQhN3nMNXjp/LT8zCmGxAEATFEBTx5l25TT7ZLul2emwmpkgWrBMEw1giefLVtyVffVvHTqYgCjUj+4wOXh4W5oZSW3s9LzY1ZuxcU21R1NeRaMLTunVd0o33+6lxdCf2d3WB7AA/w5ca5WgOEJWwlzcLJwzp82BwCZ+dGuOsD0+jW/+8kPvPRap9ZW1bL7r1vp+2S2s1FbcAgK1WI5+aCQDCvDhLpcrbQLW3dMxXdwCAtUrFS5fzMhTq/eWC3Dh+ukK1K0C5Rz/wR2f0+X0BAGl3ORuiX3qMtFrs1vA5wVG0kekKd5TWEHoLnMfyZqYCgCBT4dYHmKtcLvjVYSg+bCg+HOmnRFMUgyvw2C0AwOAKe6uQNFaFzzn+77uW/75rGT2Kcd89PASBbTucp08P1NL0UHT8aWoPDuxh6EQ13TwMGV9AR1pSurdwVjZ6/Rk7MkQDAleIsUvrZs7qPqbTBB1DlW9FhZUa2y1Lsk8w7jjFG50NAKI5Y7zEXTB9pPelYGmpXgQl7tURhEIrqzun9UOy+0vcI8yQ1huo9FTftkKB6fSBr/uuUXaN7n8w5TEldrLJ2lTTcsD7r9oQRjZqd+rsTt9vvkVzdmzOXR1xzcDtXXqrXaU31wp5CSZrE4cpTlSODda4K9bv8BeJUhScPu7assG+d6fDYY/O+p3TqGaLfSfiSGKTJi5JHL/Y2FCirTxlbqno589pkOEhbADAZov73xUOTABAEd8SB01TJE2kCcY2mC/Um89Njr8t4FHiUcmSMakIExePSgGA2s/3d30VAWRk7LUKblqvRtJurfASdx5TKmAqLO6ghc9SFt9FuZx1m7/yWE3cuNTM6x/vcm4k8HYAIIBA3eZvrM1dFDv9SxuIIjhiVtq0OEEc78x3pRRJMzg4TdGE61IwjKbrd6zKXPoIS6JMXbCyYfePURfM2OqrGn78VDFzITcxHcEwl1alP33QWOhvQwYACIoK80YBANCUpSLAjMtW0t8FLsGYjEiIu2pPqe5kbez8oaM+vqXszW3m0lYAIB1dKIj3kuj65Lh0kVgrVbw0BU3R5rK2uIXDmTK+UxXeykYwKtKpaUDYS5su453nk/ckTzxnuGoW+5P3JN+utr3zYXSsewhjlGOWEaL9QKViUur4z24AmqbcZPF/dl+WYUQdbWd2ZC9/0q5pAgCuPLHxUF+itrHjExNnZ/AThQBgbTa3HKptO9HNkApFQSRCJRLUYKDuupN79Tz2v18fECsnCigSyBQkp4muaqQrJ6DzBi5RznauUjR3HABwR2ZgAi5pCTyXE04b4d0gdCZ3c5QLbjpK6imXG2UxMQGXNyrLdj6oI2QksBdWe9p0jDgZI1bKzk4CimYoJQBA2ZzWU6EYXVDi3jX+HQwqdecqjFgU3qpdLEKnTWHl5TCys3CFHBOLUKEAYbMRFgths5AQUfauuFDoHjvKJ2CaNplVXhF4TXDqpE4pfEHh/4IS2g88jtJk7cUTlMngpcVNlwrTcYyFAIIgGIIgIWomE4QTACiKJAgHANA0iaK9NgqsqfRs2ejY+odd3R7lBbuSjW/zFEnSzLHS9FE4mwcACIpJ0kZI0ka4bSZd1Wld5RmXJWqGaAOK2sb94RtFABbC4aNiAPDQvgueBlrIjInn5Z5o+xm6EHo/pD8yu/bzA1SQfP90yYSurN3uMaisVWa32kM6x8ZfF2wwOnvnxSnjpgQj7giG8+JSa//4ymM1AQBL3M3KreNfjMlm8IQuU1AdAk0SLqOWo4i3NFwpNQU7oMyVLP9iJgCwRcxzq8spksxZlJIyMXbrs50ODITdUrXxo+Q5twjThubc+ryu5ISlqdJt1vVMD/VD5BTf0drQuO4LAARBkRCpAgiDqdr9OwCQTofHHCCO6Khuo5welN33SI1o2lDNRn/n+J5gyvhunbV5wzmmlCccGu8l7j1hLm3LfHQ2U8pz620xc3IN5xoAwFKlSrhujKmoxV6v5abICHN4qSs3O6E/EiAAsJVGX7OHMlkYlwshE5c9ei0ApKXgFAWPPSSYOFP147eydz6MzgBI8+WpmUq5iMKXA+i4/uowN5ZVbPyAF5MCNN2k+q23q8QIioz/16yU+VkA4Da7AAHl6Pj0a3Oa9teefHmfN/XzuWcEs2axdu9xvvqaWa+nAGDbFvlAvBcAAKCFIIlFUs5QewEAhchK9vQJtvOV7mYNM1GBMHDFXQvbP97Qsw2uEEuWTPVuG7eeiPpEmnK5TTtPe0+huHex65/fEIbgq2EIgqBoT2+uTtC0cedpxV0LAIA/Ia+jNJXl2MXQNjuhCjCFeQcAXR0bhcJQtHv2DPbjDwumTGT1s9ApAGzYZL93pc8B5tEH+L9usPes1iQQoI8+0GkDtHnrX7VccwggCNKrS3Jk5k0E6Tpf+aPLbRbzk8bl3hvuiEsGW72fQRt01PY/7Vs22EuLBsTezgubpsmmaWo+9acoMUeaNVaclOe11WPyRHH5c+Pyr7K01WgrThnriyhyAIfRfzAY3DhFPoPRqR2vadjb204QQHKY471O8BbKJ0utNp7Mk82qNp30UE4Wxnd4/HMNvdAerhQNS3AbfI8Qc3Hn8iID46RJJni3KZoo1exrNgetW9EVbtLm8Jg4DBEAiNiBU6kAgCYJwm7lJ2baWmvYsnjluG5WSJK88ZaGcpdREzvxao/VZGuqDnFG9ek98dOXOnXtttZajM0VJGUbKs5Rnss/aZ/x7Khza8rPfF/2ZMGN3j2NJ1WTHhzW0SB2/HycK2TwhAyeGABwDj9m7NyYsXMj6bzws6d7ORw6tP0z5XKay0PVgaIJ0lpQI5yU08vzdoKTHsvJjHNUhyn1lf3UXE6ciCJIt87W9OuOYM08Zkfl+3uGvb4MwRBnm6nygz0A4Gw3cxOlTb+coSkaQRBLTXgFi2Rufi/fhz9sF+v72UMHEAyTTJ4pHD2eKQtfqafypacBgKJhxDBGQyNhMFJRNPgmTH9J/eGAYup1MWIlc+vnviD3iFnSW/6VLlIwz+zQrnmxmnCHCXoSDqupPrxwKyCG3DIyZV7WxS9O1fxR6rG6AYDBZ2YuHzr8gfHGKm3ZDwUA0NhELFlm7aoWXv3DQH2JtXTpEHR0HV3iATcLOA56INdnaFr99Z8JL9+FYKhg2gigac2aXV1V7NwRGTEPLvEWSHI1qow9SpZGBfo/DvPH5zLiZAyFOPmdh3S/7LOcKKG6ZMGiHBYrLY47MkMwZUT7xxuclaGqc5gPFshunoOymdxhaXCpkIv5QJjC8EF5dCR+X90KigW5U/B4yJcfSRcvCOBkSVFgtlBmM+V00nYHLRKhaSnhef2pM+59B5xzZrEBIDkJ3/a74pnnDafPdj6ex45ivvuWJCXZ19UfWxznL1z+h3fUYXNoRLxIU6lQFBfzk85VrHG5zQDAZQ/c/Bseu1t39KCTHCxjTJoijY0lxsYSjMmRpudLM8fyY1IBAAARxGUK4jJJt0NfU6CtPGXXDqo5YOQYMeQmk6VZLh2i0hYrpDl6o4+eesPnYYEDQ4BKE/EsAeqLF6pIX+RPba9R2311Blyk9Zx6c8Ae5FOyVLuLAxp1xfGH4KhvgatYvavV0gsjP6tH7yXuHdVbA6Jpz8/xM5YpRs9y6tqa9/6Svuyhjpea9/0aN+1ajjzBqW9v2L7aqwdNuuomQVoexuIgKDbswbdIt6Np9zprc7Wh/CyKM+KmXcsUSkmn3dZaZygf8DS1SKDMlWx5upufidPsZos6ra5ixs0f9EH1C6aTFf0h7gAgWzyu+cM/Q7cpftE/ScDRYuwwcTcVt1x8zpekaDjfYHjYX6x/fIXPJqswgroEmIAjnj4sbLMQcKuM9sroCGoRDEu44wFuWmavjjp4xPnt57Lb7tExGQiL2Xe/Tj8QlynifiVjyvIYu8X3hBMpmPd/MMSk9pzepp14raKt2r7j61APGrY0LiZ/FoMr7OBY1Vu+iPzU6dfk1P5ZVv7jhY49Hqu7bE0BN5aftmiIl7j/ur7zK0tMxJqbyd82DNSXqKFbNLTvsneB4wIdxripn3CUNWi+26a8bzEgiGD6SMHU4c7aNkJvRhg4K1mJy0TeZoTe3P7uL2FdI/sGyuZs/c/ahJfuxGUiTMRXPrBEef+1hNZE2pwIjqE8Ni4R9KI3u9NyuFA0bxwzJdZr6eZuVIeV5gclyh2lTEOgaxuTOcBTH0Xhlx/kXVUrVTXE75vtx0+6qmqIdhXZdR3jrtt57/8nopXKx5417P5T6a3eOiyPsWuzUqOlGpoIoCE5EVN2sbC9WOx5/NnBMCoafDSoTkwa+lBa3PRWbQENtIiXaLDUE2TgFWGKItwem1SYZrQ08LkxaXGBjYGjgsvlxU66HZryE5ryEyyBTJY1VpoxmiWUAwDG5ChyJytyJzv0rdrK0/rqc4TrCspzAgAc51Q37OZxFXVNBxpajuTn3eHdP5l9TegDA8JKGduI2vDtusBc2uJSmT0mR0/plPySSMbsUveKtQOA81KAn42HqkZpaSivWPNWx79Fn/3Nu1Hy9b8YLJ755FEXV9Jcvo+mKQxn0jTdtPeXYF3pik/oigO4kg8oJBniEbcP4yq4l8IlsOPhbnpcp8ktjOM5TZ3hg4RRclPLXziQaTlVQbmJ/hTZFc8codlwPJLKPoMDxYrJKCewa3CEMB4qDt8oMojGTvKydsrttpYWunVa2h3eqeP9jy3vf+xbtV+wLGo5sv4lLf8PADGpnJ2XbB9n3x6P4ej7K4t0rS6HhZh4rTI0cU+dc6u29IRTF74YbUBwYwW64gD5IboSddriAHPp5/8heORRY9/OdWXCtOcMYbAo778GlwgARdmZCQDdIpiO4rr2TzYS+gEsz+xu1TY+94Xy/mv5E3IBQQBBcIUY77E2RlrslC38lMm485Ro3jgE8wXCTQdCpaV6EfTOq5CH1yrFx3ZS5ICa+Dtu4XWwdpqGF14xfvWdNZjoCIm4qEdbO3n1UvWXH0s7OlfIUYW8222XpmHdetvf/2W02f5KeYqRw+bQFFSty0iYnZ4wg6Ypi11ltDYCwNC0pXJxNgNjIwg2a/QLBOkqrt1osNQX1/2Rk7wwJXaK1aEuqds0JudObz9DkhfESofjOBtFsNlj/kkQztKG8LU2r2S4LLrW87taz+/iKZIlaSPFKcO8DJ4jjU+auDRx3GJjQ7Gm/ISlLZTuYjCBIpjXFgXDWCTpwrG+196zUaYC1wEKepeUSToJwdDOe19XqQyf6VucUdt6/XERlI+qdsTsewW+JDFv6n0AgDO5LZUHaJKSJ48WK7MrTq7pQ28Dh5mvTSv/vVJfHdRW4sIvVVe/OfHU1yUAkDhOqcgWj7kz59innYqj6t8/GYyBRg+k3WU+XiaeObzPPSAoErtyTsPrv0ZxVH0GQy6ULeqdK19PGA+Fsk7qFQTDRwOAx2ho+vpDIgI/mZ4InsLQa5COzjkDzhdmPvqS4dwx1Z5uiyGpdz6O8wTVn7/pXXlHMEw++SrR8LG4UEzYLJbSQs3hHR2iNQRFRcPHCYeOZiliMQ6XsFqslcXqg9uoLpOTxOUraaDbtvysnHOtMGcEymS7DZrmjavdgfxJBx8cAWbSuAEAxZApy5Xnd2l1rS4AaCi2Tr0+TJkCmqa0JWHKi4aAy+TgxQcwQ+THC90m55NP+IdIhvcoT/4/ANvZ8vqiGuHMUfyxOcyUGEzApd0ewmB1lNVbjxXbi3sXt+obSIu97b1fmMlKwdQR3KFpDKUE5XOApim709Oud9a12Qtr7IXVkVSEdTepHcV1nGFpAECTpOVwKKWiF0GJe3Zm+O+7q5NMWWWA8d16Y2cxi1U/Wr/8NpT+SSzuxepeSyv5wSeWEcMYQgEKAHoDJRKiBEmbjFR1LXHitGvdr/ba+stfx3RAoTNV60z+dKqkblPAxgaitWY+1f6ur0jvvrOveTcqGndUNAbQj7ZqCwCgXV/Uri8CAJWhVBXOuOZKg03TaNc2GxtLZJljZZljvAp4BMMl6fmS9Hy7rqXl7DZzc1Bf8EGDSlvMZPLa1RcmjXqcIJ1WW6+r31FAmSldO1HfQlST0OvLvu6rg8Fe6nBtd0RWy6nbqC7VUkX6lLGUOuLa1spDzRX7J694x7vHpKpKzpvXh64GFDRJl20IdRWd+6HcaXJPfHAYTdFLP5lubLIceqegbFt9RwNb22WrBdFn6Hed7w9xBwDh+GzxzOHGg1Hju31G4mPXoKx+8Rt7ZUsUHdxZylgA0B3Y2TfWHl3Qns7UOsJqtlaViIaNUe/fQl9SQzLEMk5Cqubwzkt6WSRx+Upuapbh7FGXtp2liJWOnc6OTWhY94U3U5CmKPHoSR6jQXdiH+mwc1MyJWOnAoK079rY9bwMgSjxurtJl0N9cDuCYby0bI/pSqlvaNK4JTEsAMi/SiZSMI+s992xMQbCYIa51zl1bfzYNGt7H3/yLYfrs28crjrTrLnQmSKiHB2ffePwum0Vjy9kr/mp2wqJO7hl9mDCfLAgYDkh9ddb1F8HCBQ2PP1p6A5pl8e067Rp1+nQzbJnxMx6KNtp8Rz8sqrhnM5V3151/Ut+bYbMilWm849810mlTLvPmCLTxy95LOnUz+cb1+2ddHt6/rVJpXtbD33Vl0KE1CV+bztX2WEVHwJBifuIYQwuF7GHTFGdOa1TAxOw+lJOF2b/68YwK255Q3px67z/bv7br4kBQKUm735If/zkQHn+94Q4ZojN1OpxXv5baq9A2ezt74b5MfwvgStLlGWPk6bl45zOIATpcQIAxmADAFeWkDX/fl3l6YbjG+lBk+QHQm3TfgBoVZ83WhpxjG22+gLehx0bQx4HAEADUEAQtKcPOcSRoMOIhqR7/RHhmO/+4KH6orDkiRPKT6zuuofw2HFG+PJPgwx9tSEmX6m6EEqcULKptmRTLcZAEQQh3ANbEqUnEBSjKSqiquIRw1bS6Khp42QETTuOBPEPXG0vb75cTuFeyK4Zz++fCyQAaNZHU9qLMBgA4GoPk7w7CKAp2s+Xw1BwQjBkuGDIcHOpj4eJho0BmjZd9FEowZDh/Kyhzb+vtpT71pQIiylm7jJB1lBLpU9NVL/qw44OTUVnGUKJYMhwP+LOSUjVndinPrDNd95zfY9SRx0XDxrm3Z3A5mFTr4+pL7KWn/JpAhXJHLM2qK4676Z/AAAgiHTIOI/N1GEYVfrLfyI/dfE3Z5Wj42d9fq253mBrtQAC/HihIEVsqNQWf3PmVwtjzY/diNaE8f0SgEURLx+b8/urJUW7fZOc9HHSZS/lvX/t0WASDL/2wdBR9CMgRl2btOPtksaCUHrpigPtFQfCDD4sTvxYS7hIrqQvnzYm5HFH+CpIhLZv70BQ4s5iIQvnczb8EZRtp6fi48d2Eve9+/2VzSjarViSLqSZuliEzp0TqUJgaC7jrVfF3u2bV+oG2e0xNnNKw8Wtl524M2KV0ltWEFo9MzGetFi1q9ZRVhsASG9c5m5u5Y3NR/k8+7lC0859AMAbP5o/dQJDLmt+4fWOHjhDc8TXzAcU9ag0+nUbKYcj2OH9BIoCgxHpcko/CzVjDJY0Y7Q8ZxJX1k33Zte1aMqP66vPA4A0Y7QybwpHGg8AsuzxOEdQvee7K8H63e7oFrRz0pdfXeom7WxcCF1C75GDi4suddIX4k547CyuhHB3fghCWZrTfsWlrAiThIu/WWDX2D123zN7w3WbujbgyTk2rQMASM/l8ZUX5uUr5yyxVZeZygpsteXR6laz4Xjy31eEbxccGI+d+sottX9bRVwmIbVgbGbcPf1dw3HWq8xn+mXn7AfSZsGFYm+m2uUFTfhPMm21FR6jXpw/sStxt9VXesxG77/CnBGUx22p6FT82+oqAYCbktlB3P3gUrfxUrMAQf0KL+hOHYrS+4gy/vykMSGbu/ChJFWdY9U/Or/6kbMkNReCSqtrdnzb/1O7Tc699/wx5JaRCTNSFaPiAMDabC768nTlr0Wki/jmW38u9Ld/BHYSuxJAEiH8qCPFM39OfX/JUb+SWAAgTeLNfnRI8hgpX85yWj0b/1HgtHhu/Wx83Slt8igpX8H+8YGTLhsx/ubUUUuSak9p93zg8xEee13KsAXxKIbUn9Xt/7QicYRk+r2ZFEnzZCxjm+P3f5ynaZj5UHbWVKW53cmTs3qMCABg1JIkcSL3wGcVADD70SGGZnvBpqDeMoLJw7wCd9JotRVEFLAPlV30z+eEO3Y7AmrEEQRef1nU4Spz4aK7uNR/oklRYDRRErGvUXoaXlMXOGiHIPD2a2Kv6CUSLL2G4z2120MXlfSXtSuSx4hjs6tO/wwAOIMz6uq/n9v+OkUSAmlKyohFGM4i3I6a8785rTo2X546fLFIkZk94VaK9Kjrz6jqAlQwGTSw01Nb127wqDTia+aLF87Vr9/k3c8bN0r9+Xe024NgviQE2+nzzvKquH880XEsJuBLb17R/t+PSbNFOHuaZPki3doNwQ7vA5hMZPnN3DlXc3KGMgRCFI1YKzEiuY/ODFx5kiJnkjQ9H2V0/pYokjDUFWrKjtvU9R07tRUntRWnZJljkqesQHGmKClXljlWVzUg1lGhMWbYPQH3nyv+bpBHEgwOwuIl7iJ2HJjCeFR1BYKgYravuL3J5R814cQmOdWtNEVyElK5CanGojOkw399sL36WPb4W5rK9gKASJHJFcUlZM9sKAlqC3i5cPjVMNHWm368as8rpxtPhS85NEDgpeXgXL5oxDjS7YwicTcdL3M1aVlJ/bKoYsVLU1+5pf7VdYRpsLk7f0Rq8t9W9J8fq389Gt3lLkd9rWDEaE5KurMllJHcICCQQpc2XjipmLmAIZZ6jHpOfDJTqtAc7vxVMqRylMHMff5dv8MwTufMnx2XJBk9mROfjPOEKJOJ4DiAfxlKyu0i7Zen9lNYWA2ed24rYrBQj6tzpoEg8MOL1fqWoIv/IcpQ9AqEw1Py3dmS70JZZuWPZPD5yPET7ihmO0QXtWf0Hy7r7yqKKIatSOMFfEnfZNvw9/M3fzzu0FdVrSXGjv2Em/rlqc6P7vTP9S4Loczy+cBIk3jDFyWsvvs4TcOd305KGCYGgJghok+u2U+4qbt/mKLIEFAEPWRGzNe3HEUAHtk8M+DZL25vueeHKQe/qKQpOmOSYtXdocpWCOf6Slua9p6NMD0lFHFPTcE3rlXc+4iuuaXbtJvFQt76t3jBvE6Hx3c+DBx+PnPOPe9SHP3ZJ4SHj7pcbv87nEiIvveWeMXSXsTzcMx3q2UykM/el371vbW6hrBYqb7N3nTNhcnDFmAMNulxyhKH61tLKJJAMTx99PKSQ18SHocscWRa/rKyo986rdryE6tHzn268tRahyX6pa17C0Jn8Kg0AGC/WCK7uTP0ZS8s9hohhXD+Z6aluBubSLMFAGynz8e98FSvDg+NmDjsyx9lGf0uphsJMAZLmjFGnjPRL8TuMus05cd1lWcIV0DFGK2rPuuxm7MWPAAAsqzLQ9yrG3YDQKxiBABo9BU0TcrEmQQ5eLqvsNDZGyTsBACI4WWVo2wPFallUAwvi4FxLnXiX5gmftEtdWs+wLi8xGtuM5cXJiy+pfG3b/zatFQeJNz2pLy5QNO5U+52WnV1hX9qGs/17w1FH+amMItvXClbXX451SDsOF+FcEtIg/Zeg6bbf9iX8uKN/eyGkxmX8c7d9a/+7GoZvIpp4mlDE59aguB9j014Ya9oMR2Pcs0vw8nDgmH50mlzLCUXicsq7O4ZcQcAY+Ep+fT54pETNId2CIeOIZ2OrvF1BEFJu7V9p7/Mr0Ohzs/ITbz+HqeqWXdiv0urIp0O+eQ54vyJ/qe+rPLFSNCVtQMATUNd4RUhoP3bs4KxYxkAcOqU/scfpNfdcHkKEWIMdOmLefkL49wO8uB3tZ5LhaLFcexH1k3iihmEi3p54t6w7f91ePbmN0qn3pGakCc0qZw7P6y8uLMdZ6EP/zRRmc4DgDcKfItm/xy1u2fo3Q8N50Ot2Soy+NJk3h3fTPL+y+ThHgfZXm7yevPbdC4mF+eKmaoqC03RNICmOvA3TnqoikPtGZMVTrOn7oyOcAWl44JpI1jJMQBAuzzGcJL9DgQl7oeOumZMZU0Yxzx7JHbHHufJ0y6NhmKxYEg2Y8USrteK0YvN2xzbdwVeCv9hra2DuI8fyzy4U/n1KmthkcdioXg8NC0FmzaFfd1SjkCAAsDaX21dk1lDYNtOxxOPCLwmNDes4N6wwp/00zRYrZRaSxUWubftdG7d7giRokFRhK75gjxxpKrulDxpVFPpHgDgCuPYfPnQmT5LaY9jAK2F+o7OODbSNeQTkX1p10XJ7n4+/XQ/RVF453Npb1m7xUwVXfAUnuvF+glPkSQf4h9ip2nK1FiqKT9ubq4MK+o1t1baNE08RRJXGqkjfnRhsjQBQHbagjMXv/buMZjqxg6/r775cOgDcYQBAAQ94IWl1LbqTOlkAMBRZp5ybmF7RI5DDIyTI5/l3SYot6aHIw1NkZTHLRs/S3/uiO7MofS7ngnYj6r+tKr+NIJiCIJQV+qDnC1mZS7MYIk6L8JzX3RbmlCV6iXJgraiy1bHF+f5bCgcbVGO4JpPV9qK6nnDU/vZDzNWkvnBvW3f7dHvikji2R+gbEbc3fOkV4/uf1c0SbV8siXqKjtnc6Nqywbl4hUpDz6lO7jbWnqRsFymB1Cgd0bYLNbKEtHwsdoju4R5+eaSc11JttugZSnjLVUlwZi3dPwMoMjGtV902MigjCtFh/2XAIqjsqEx3DgB1iMRtvbPcgCYNIm5bIVu/S9SDwHRrMXVS8y8Jy17ivzLO09Zde5r/pEjVPjukMY25xuzDuTOUNz09shI2gPAspeHrn/+YkOhcdyKxBveGF5zWm/Tuz++/njySPEj6yZGwtc7ELr8nKbGampz/Hj/SYqiMRylKDphmNivc0OzLSZL4F2pk6UGdTo+s75h/jN5dpPn5E9BXW54Y4co7/OZPhu2HieNkS4xBSbudjt9/a3aT96T3Hgdl8VCli7mLF0coIISABw/6Xr4yaAzmO27HH9scSy7xndszhBGMKf2r7+3/v1fxhlT2V2nBMFwtsD92DOG//xbzOcHXuVEEBAIUIEAzUjDl1/Lra4l7n9UH0IK3157Imvczfq2UhZXatb60r1ddkPhnvfDDiYg7nwza82LVcOnS+98I+vA2taOEmvRBS4VM+LjPK1t3BF5rtr6Xh3rqm2Q3rAUEwlJk5k3bpSjvC+p0AExaTo7f4zvRlxbTWxYa2usI9xu+suf5CgK331uuXDGjTMQqQwdMZo5bxGHw0XcbvqJe/Vne5NhnLv0ab8Qu8dh0Vac1JafcNt6oepzmlQ8RRLKDKxUGxzgOIfDljqcegDgsCRMRuDpqwyLj8VSJJiSg/C9Pi000A7aaiTVKrJRQ3YzDx4fe33ATk63/9arsZldKrWtRsnLAIA4fg4Wh5do9riIUPcXHlM6KnYJG/ctPjaaznuoHt8sTbFjE0VDR9et+QgAEDTAjSh7/C2axvNGVSUd+V35cmD2WzPVxZrkqYl1+xqSpiW2nvbPKdzzyulpT+UXrKvUVBi6ytw99r5PRXCuQJwxEgC0ReHTIlEcBwDSbqWJ6M/0Wr/amfnhff0PXaNsZsIji0TThrb/sM9R1UeX6zBAQDQ5L/bO2czYiAqGhIVmwzFnY/QNCsUTprKUsaTdhguEykXLlYuWk3Yb5XTSVOAl0PqPe5HdGBUYCo4n5zwoHT8D5wmMhd3ChJayQmFuvmTsVP2pg90PQnxmkShKupwdrB3j8Hhp2YMz7CgCw5H0fIE8gY33YM9Hfuu1LVjk4CeJpr+7gJ8kCviql7iTpC8Wh2GAYQObKSEEqQWMNFAikIkReStd7wHfNzt2WeKRNfUtpWYA2Prf8uHzYkN3FaL9uc0tZYc0AHB4Vf38x7NjswQ1p6IQB0ExZOnr+Yp0AYuHi2I5B7+o1NZbz/7WcOe3kyiKRhBY+0iAELim1lp9XHPvj1MMLXZDkw0AmFz8mpdGKDMFGAOVpwv2fVRmbHXYDW67yYMAmNo649qs9Djl/deSZjvQNDNOxoiTefe76tv1G3uR0RGYuJ8tcHsI+pGn9eWVnn88I2SxAnz3FAXfr7G+/IYptPPMg4/p9XrRPXcGnZfYbPTLb5i++8EKAGfOuxMTAs8QumLsKOa0ySySojsqxIZGZjq+6Vf51Us1ZeWBn1tOq44kXPFZ07VNBd6bi93cjjM4Qnm6WVsLgDDY/I5sVNLjYrD4oaUyyiQ2TcG8exJeWnju4U9zB4i4e1Qa0dwZjIQ4ymLVrFoXoqV85c24TILy+TGP3edqbDFu3k7Z7Lq1G5QP3gUYSmh1unXhDUwixNyFvm/w9HHXw3fo3JfEUU4HzeUhddXEoX0+ucVva23vvWF68wPJ1FnsL9bI7r9FW3A20oh7V9ZuaavWlB03NhQHe7CFAkUBAEVcztq61Q27x414wOkyAdBslri8xr+ipACVDGVOFqL+9UcRQLiIgIsL4vEMG2UqcZ8wUj4aUWk4CgBxvCEAoHbU0TQp56R0GKv3ChW6gzJOEoYyAUDJy5RzU1W2ap293urunLEzMLaApRQw5QpeRix/CHLph2n3GGoNge59x3bHzV2hObaHdNpxvtBtCnAXpmk6e/ytFEXqmgs1TectOv/SmFcImELm2c/Oi9PEBd8WXlxTPO/DOX4Nln46nafkpM+I99v/4ai+u5hzZHEJ05dDZMTdYzExJXJA+8utA8LZqFGvPxpzy4yo9MYfkZr53j3m05W6rWeshXXRCmYjDEw0OVe+ZCIns182OF3hbFCr1x+JVm9doVy03G8PxuVh3IiWowcHtroqt0EnmzjbqW51tncLGZjLLwrKC2PmXMNWxtkbawFBmFK5IHt449ovPBYjAFjrKpQpmTHzltmqy3CRRDZhJmG1YNxQNdquNChTOE98k6dMCcxVBpS45z82iS3jXvjouL5MQwXxp9q02bHxN1laKrbpd9mPPw1s6shQdPxpag8O7GHoRDXdPAwZX0AfAQAUQ8RxbHWNL8RjbHOGkIuEba+q8u2nKdrjINn8SEu//fx4NwWsHxGnSPr35/0Tty5sbrqwuZOwNV80/Pq0TxPfsbHv43I/146N/wiwVChQsE7/Ut91D8pksjP8l/fdLZrW//wUieN7BwK//5OnXQBAkvDhZ5YNm+zXL+cumMtJTsKkUtRkoltayf0Hnev/sJdXhI/fuD30sy8Yv1tju/0m3qQJzNQUXMBHCZLW6ajySs+hI66ff7NptL5v6Mw5V0d4PiAYOPLuW+I7bvHdwtQa8sgxV3Mr6XR23t9RFFgsRKnA8nIYI4b5BBtCAfruG+JFK4JGR9prTmRPuLVwry/ETpGe8uOrU0deizFYCCCtVUfU9b6vvLXiQMaY6wmPo73mmKYhsOKWoiE5j69tctpMxAAuVVGU9gf/KpL6X/3rhAOAdvXPPXc6y6vayj+K5PBeIffSZ/7fV03uLikNLifN5SFcXre5llFPPX6PftVv8pFjmO9+Ib12lspmjfTzIt0OXdVZTflxp7Hv+QY4mw8Abquxzz30Hxpdmd5Yw+MoAMDm0JBkN3odgyUPZ01FIQzr4qGicez5pe6TLUQ1ABhdbQCQI51xss13heidzRNib6g19VrKb3PrC9o3j4lbgSAoAKAIHsfPieN3q9I3THl1zwNJyn2+bRPRM9wOYKkqtlT5dLGE1dy0IYDfQtWZnxEUE8dkyxJG5E65h3A7tE3nNY0FV0J6SVegOAoIMLg4g8vw2D1Mvv+6/9Zno+9khzJ7UaXLpWljSuQYm42xOaQz+sXPNb8dFU4cwkkPE1GLHMLx2cLx2R61yXi0xHq+xlbaFFBsHRYoi8EbnioYmymeNhQThA8JRQ7S4mh4Y31Xj/Mowl4btfXPAQNtvHBCOWux9tjuni+1/LHGMXaqaOQEYe4omiQ8ZoOlqph0+hik/uRBjM0VDR0tGTXZY9LrTx10adtTbn9skN9Af3DDP9KEcuavb9bWF1m96udBg2xYTPm6wspfQ1U/+Gmt/ehRV3Y2o7LSU98wsOazFFAkkClIThNd1UhXTkDndcirEKSb1IokwnxQIdq7nYNtodtP5F+bOO7G1Ibz+sbuknrS5nA1qBhyEcphUi6Pu0VjPVFq2nWacvUuptaNuL/6punVN/1lBs0t5AefWD74JIAGP6DnfE83ewAoK/e88Iox7Gi++Mb6xTehVuE/fV/SoWh//W3zx59bPEQonjd2FPP3n+VeDf3kiayUZLyhMfC0hiLddlObw9LJ7K2GpuKDn/VsqW8r1beFKUVUdtx43/tDPn+kDGcgDOaArVVFXGt2MBGXgAGAQUdVlnWb1zmctASAx/NfWCQI+u1XTev+VChisCXX89atikjm1XB0vb6moP+R8rbCfZqKE4TDd1IuU5IbNw8Q5Fz9L0ycpxBkthiims8XBCTp7rBv7woJquzK2k2U1kCq7bSZoN0ACI4wuIhQgilFqBwAEEDymBNdtENL+rpioCwuLrITJgDg4MI+WDp6obXXn23bODJmIROLNOznIMzn2/6wuvtlpEBTpKGtzNBWhqCYUJ4ujR86Yvbjpza/2J8+o466vfUcKadmR+2K9UvcFnfPEqqaCmPUT4oxe0FDjRdPC7KHAyD8jDxTSfSze2mSavzPhswP78O40ZScMZQixfLJiuWTKZfHWady1Kmc9SqP2uTRWwi9hXS4aQ9xqeYPIAwc4zBxqYAhFTCVInZ6LDstlpMWgzCiv85AU3TjO78PnP188+ovBqjnKAJBUZokTcWBchJoWn/miP5M4OUImiLV+7eo93fLlil78+mu/zb/vjpqAx0AZIwS7P6uZe8PAyPoCgmMhTtUYR6RKAr1DeRAU/ZLoIUgiUVSzlB7AQC9VGuPImljm1OZwas8rgUAvozJ4oUKk/e2ve8oggYAFEOuNDXlhT+bL/zZ3HO/u0nd+GwAVtlbRLriEBABPeej4mYfEBPGMTtY+w9rbe99HD5f52yBe/Va22MP+uS2o0cyghH3mPSJ7bUnojXU7V82bf/St9ry9i0XQzf+HwOPjwCARt3DANhCAWASWQBjyOIL7tYWMj4Bmz6bFSFx11ZEx4izq00kAAxNWNCkL0hXTAEAN2FLkY0bBOKeljijvuUoTft/YgigQ1mTvKzdSGlK3SetlDHA8R7go+I85kQxqkAAyWVOOObYTAEJAJWGoxPjbnKSFpoGDi4s0fXdlV9nrz/auDpLNi1BkIciIW/BNNlsvlitPxbCvj0SO8gOYDhTEpsrSxghjsm2mwZwGbpvKPimEAAqt1SrCtVMAVNTGrUKmiGA9SYrw1pd6miu5ySmyqfMtVQWdRSfjyLc7YbmDzanvHBDZOrF3gFlMbg5idycxJ4v0R4SaBph4ANx3mBo/36P9cJglFW/YoEyWZKx00zFZ0P8bP+HwWCj+vbL4/2lvdimHJtQty1UqeYfVklvv9MX6P32a8m99w+gMVEtXToEHV1Hl3jAzQKOg+58fJ/5vXnqHal15wwWrevqJ7PDcuvetgcAfbOdJOiRC+KK9rRzBAyTKlLTs786fA/gnr70fi70AJA6Tjb7kSEUQTM42A/3nXQHyqzyc7MP6F3fs+cIseyaznjh6p8ivV901bVLJAGiL4qUsQlDZtmNreqGUMaofQY9MCtpnnZ162v+XrlXAigSgAE98yIMegoAEpICB8BqKz3xCVh61mA4SIYAjrLbTWVe4j5oiJEPr2sOkJgSh6dyESEAmCjtWeceLxcPCCtlPOvcM5Y9V4wqOAgvDk/zCmZU9hqto5HPlAKA1aMnqX7lJrpJe4l6V5XuSCx/iISTKGbFsXCel8RTNOkhHSZXu87R0G6tDJ29CpHZQfr4euJISWyOy27QNBY0FG9z2q64AkwdMDUOnvVHr6QyQNPNv69KufURpkyZsHxl6+YfB0IwYz5V0bZqT9zdc6PecwgMREA9NFQ/HdD+ObDlO7jZOa7WFtJ6RXgLdgXKZAmGjEAQRDxqIooztEd76mT6AozNS1l2T+3PH4dowxTLU5bdW7UqQBouPzXHqW4h7IP3cVWfM+dMFB3beBkqMxR8eHzmx4tHPTm5ZnOZrc1COkMJo1EUkhIH9geioVs0tG+B1wWOC3Rnys2h7+ukidwH10xw28n9X9XIU3yrtdc+nztyYRxHgGMM9LUzcx0Wz++vlpQf0gRrHwJ2k+ePf5fMfyJr2Ut52kZ7V2P41EU5wx+egOJo+ZqCirUXInw7yw/ehwa6pdRtLT/31sHB7CQ0OiNnXX3pe7rQt5Walr0+6rvbj5rVoeY0fm720MO7nnBRfj23FBsjHGtWZudoq2oipSB8fmeI12QOQKI1DWc10absg+MqM5hg8MV5K19qO7FNfS5M1NZkpJSxmFyJ+RXUULeTAJA7LLDzF0EAAEikERdqGhiQlBvHfJRIwksOqM+OOtyEHUMZPVm1AkvybpS7z4Rg7V5QQJa7z0xkLwQABZbgJe4AQNIekyuaDxg3aW80FTReKsaEIjiKoL1Ne43EDnLc4lcIj0PbdKHo4Gc2Yx/Lcg0Cht82tGxDBeEkAIDBZeQszy76qSRgSwTF+AkZNEVZW2u6/jYwVq/l1zind8l8hM1Sv+ajuMW3CLKGpj/wvLHghK2u0mPSdZh7BEOvKL5200lczFcsn9Srsf2F0L5mv2ZD9DMW/CCcPEW3bcuVSNxZbOXsazAWy6lubfzla0+UPOZJpy00aw8NWf6U9sNbBpO4//JG7TOrh9/0z/TDv7ZrW5xux+DJ3Me/OJPBZ2bdMDzrhuE9X21+ZtXfnxOMGME4c1IJAGw28ueW6E/RIwThpn57sei3F31y/GNrfe4Cf75V9udbAUofBGv/2vT9XZt1tX4HgDMbm89sDCBKGf7QBJaYAwDDHhhf9etFKpzC/q+FTirc1Ze+pwu9QMl2mNyhWXtA+HnXSxKZfj1H3lVXRTeTgdgiq1Y3dVLnmnJT8yBZQQ+Oq8yVidpqQhmL8fhISjpeX9P5gXsl7/GJWM5QRnmJP0mN9wYGBi4dAMV4imQAsKrqQjSrVB0Yl3oLlymeknkfjrELGjcM1IC6QKW5mJ93u1pXRl3i7i2qswDgtZFx0Q4TFZH6wkzpXLSdhXAFl/xn+ExZmnAsG+N3fLBn2qNmH+QFRfcp/ToCO8iy46tMmuqom2RHHUOWZnUwdY/dk7U4MxhxT114lzAlDwAMFWcb93baQA27940BHaFi2nycL8R5QlwoBgCcy5dPmSufElFovOytp8M36oL21XsBaMXyyX0Y5xUNGtpW7dFuOtl1Hy4SyZcsZ8jkCIaZT58yHj4AANwhudL5CxAUdavVmj9+oxwOhkwed9e9je/+BwDYqWnSuVe3fvMFQyZX3nCzR6tlxsUhKKr6Za27vY0hk8sWXsPJyIq5+Tba47GcO2M+fRIA2Mkp0oWLUSaLcjo0G9d7dDoAkC9d7m5t5eePwrg868ULhv17A407miAspqqPXurbsUyxPPHqm10GLVsRhyBo8461Tm0bAIhzx0iGT2SK5RVfv9rRWJgxTDZ2JoKi3LhUS21J45YfAAABJGH+zV0PZ4rlsdOv4SVlJS68jSY8hpIzhqKTQUcQPdz1VjZHgM25I37OHf5WUQBw35DwRk99hrFKZ6wK6oR47oR7yXLdZ5+Kn3jSCAAUFWEhzr4jhB3k5UXHc4Mi6cifIWde28+SclliNkvMYYnZsZOSMVav9eRR6SQ0Orvr6kvf04UeRRGumMmXs6xaF/SoThwCfkKlnj1HPtaW1s6g46wZ7N83h/c5mjGVtehqXzRLo6XOFQyS698gucpckSgudE+cygKAKTPY9TWdkonzZ3wf/hN/Fz6yUtf1hjJ8FDMrhwEAOs1A3WaYPPGQxY8CwLnvAtf68cJobzlVu4bPViAAVpeGpAZjpsfnxVntGi7Hv3Q8C+EAQFfVYFg4aBsL4TIR36LBSPmCJktRs2cwVNe9QiR2kCZ1AG8NSWyuoT3KhSr7CcrT7aINUeCDn5Dl3RBljIC9ofxbowv51PmDdi4AaF+9j7Q6Y++YPZgnHVCQdlfTe39YzvhfkIrrbrKXl7avWQUACIMJABifr1h+XfOnH5IWi2jqdNnCazQb1wfrlp2aptux1VlfJ5o0RTx9lnr9Oo9O2/7jqqQnn1X9/JNH43NPQnBcvnRF6zdfUA4Hf8RI+ZLlbd/7dGX8/NFtq76lPW4EG2zJUB/AjU9rP7LV3lInHTlFPnZW8851AGAsO2dtrMy4tdv8MG72spq1HxB2a+qKB7TnDnlrOTEliubdv3Q93G3UNv65KvP2Z5u3/+TSD57ZVFO5ran88oj7z/03vAPpJ59YicGqVhfMDvKyo/iLk8MfmQgIUvz5SZqMlFc07avp+u/CjbdyYwXBGg9oJ6EReB6gb7L5udB7nOTmVwpvfH8s6aZQBvrzY6dJgvbznDernH5u9hH2HOFY9+x33naTT/b05iui8gpPaRBfdgBgsZC77+C9/Lyo44b23Q9WcrA8hQbJVeaKxKG9znsfEQDA/Gs4a7/vJJ1FBe62FjIuAZsyk/3J97KvP7FUlXsEQnTsRNbT/xR6l1MKzgzUZB2LTBOMIjhFE2aHfw2dAUVFbeBypBRNoQiG9GYZwq8xDXSjZTBccXqLSOwgAyJj9Iqz218fsHH1BeZmS96NueUbymkahizNsqmCPtGdulZuTAoAOHWDeoENPjQbjrlb9YlPXouy//JFMV1NmoY3f3O1+M8tERTlpGe0r/JxaNrjBgB2coqruYm0WADAWnA+8YlQYQLCZHLW1wGAq62VNzSA8sELZmwcQ6FIeOAR31HmzlQKW0mR97z0oD3b+gGP1WRvqQMAp7ZVmBX0/QIAguHed0R3FBPqzeEDjZ9e9i8FfUWhvILIH8ng85HjJ9wsFuJwDGDsMIQd5OVF/faK+u29SKH8a8FH3HsWiPJzoQeAmuOamuPdfNB7es73dLPv6V3fs+cIsX2Xo6jEM3woAwBilNihXTGbt9r3HnBW1xImM4UgCIcNcjmWloKPH8OcM4stlXQKpi9cdL//8eBp4AbTVWbYfW+oz+/3Ss/jJi9Wjp7duHedofwsACTPvZXBE9Vs+hwAcDYvZsLVovThOJvntuj1pac0BQfpLpmzqQtWAk037vs5fsq1oowRGJPtMmrqd6x2GQOb3ytGzYqfck1P1XtRgbu1mYxPxPLHMFMzOtUyNA3ffGJ56T9iAJg2mz1tdgAmvT7inOPeAmNERNxnDHlEZa5sNV402i+/qNoNThwYXESAAEJHcDv01mMCABft0zVa3BoJO8HgvPzvpTfobufbHRF+j4OJ4/89Nf2lKeMfHwMA6ouaw/8OqoGu2/adOGsUABgrA5joGSrPay9GGqxSjJwmzhodYeOGHz+JsGUUYTpe5mzSJv9tOTtFOfhnjw5o0O8paPt2N+UMtFSLINDjSu22Kt85ie5SZoTVKd2kuyYYhPL2RQi9vunDAFYEtCf6pXAHDpSna1wmVDxCdXR7+i1PuA0awma2NVb39vD/ecSOT0ycncFPFAKAtdnccqi27UQnp/rbs4KxYxkAcOqU/scfpNfdEIUio8ER2A7y/zCgiLLyZkBBEHDXA7pNvyoSEzAAwHFYsZS7Yml4a+qDR1x33qcL7fgedSAIIKjv5hIJ6+ozHJoWjsxXDpAXm0K6ndyYFC9x58jjLY3lAIAyWBkrHmXyxJrCQ26znhubEjd5EVsW17hnbdeucL4odeHdlMvRfnI7gmL8pGy3JXD6kXzktPgp17Sf2tEzV5Wi4OfV1knTWN9/Ye2qcQeA33+1zZoXmLIDwNrvrQVnBkrLFGHE/WjVV7Gi3OzY2UyM22osajUWOz0DbhXCYUtz0hcDIAWlPzAZfLl0SKvqHACYSC0XFzAQlhSL1ZHhY7QyLI6BsADASPrmWlyGZELsDU7S2pH5eqRl9UC9jX5AOWOR+tA27/aoec/SFHlh7/sTrn2tZ0sMj6ZTeFRg19h3PrYHxRBAkNApUITDGoKauwztdlWk1WFdxpzwjTpG2Bwqr2Pg4GrSVD/1bcwtM+TLJ3fcDP8qcDVrWz7bZitpDNaAJklnQ71w3ATzqRMAgLJYlMvlamhgXrscEwhJi5mfP9pRVQkApNWKCYQoh0M5HCEi6x2gnE6cL+iQyrhVbSiHw0nLcNTVAIJgPP4VmLcaXbBkMZpT+4ylEVWLI91OnCsYTKkMACAojJwly5ko4orw/T+21hdZEQTEMSybyTOguaoIioz/16yU+VkA4Da7AAHl6Pj0a3Oa9teefHmfVxMyaRJz2Qrd+l+kHgJ6pUbuA0LYQf4fBg59Ie7S2fMFw0bSJEk5HG2//EDabQCguGa5u62VP2IUxuVZiy7oD+0FAHZSinz+YpTJIp0O9ab1Hr0u2OERoqaOmLNY/dqLouuXcyOpPlRW7nn3I8sfW+yDnOG25ImUKcuVXCGOIEhzhe2tGwdQruDQNAuSh4B36VaZZCg/y4tJAQAExVhipersXgBQjprJlsRU//6ZrbUGAPRlp91mfdykRYaKs5bGzuUkXmyq+ty+thM+CqUt6hE7pCkAkA2bnDBtWfupnaozewIO6YevrT98HeAH/P/YO+/4tsqrj5+7tPe0vPdK7Oy9JxsCCSPsUQqlbGgLFNrS9mUUSimUvfcKCRBCBtl7OnFix473kG1Ze0tXd71/SJFtWd4jCeT7yR83j5773EeydO95znPO77AMPPI7+6NPyVdcL0Y7rcy9Xu6dV90fvjmCv/l+yudRTLDZfrTZflRIyJNVE2bn/HbzyRHX3CzIXtZiOpiePB8AQpQvNXFm2HC3MEYDngEA+cTUg+wGiustjoiHCPJ5U8PH7UzE/jth3TiiM+8TvThHSMgAoMHZW90fYUJK9Lj2aCR9FsHwU/s/jumZP/2W4Z7j8MAyXC8bBf2BHogkNkOeG4rFHM2YPt7q3FFmuGOJZHzmmZ5Ov2ADIcvqvZZv9/ZZrtX8zRfaZcvlM2YBgniOHHbu3Mb4fZbVXxtuvQNQlLbbLKu/AQCWJB1bNyff/zDj8fhOlhPq2GyWGJw7tmlXXMP4/e59ezwlhzmKMn38geayZSifDwji3L3Tc2hk9ShHk+SLbuDJVLhQkr787kB7c/vudQCAoJhu+hLNpHkoTliP7rIf6y3d03poW+KSa9ig31a6x3lyRDSdY+AJ0fvfHpM3VR7+b+kWe8MJL8fBIx+NPbbFvupfA1snK6XphWmX7Cl7vT83kLzrx6UtzTn+xoHaNScpbwgACAkv+6oxRXdNdVZbKz46CgDR8CIMAwwb2QVzL3KQ5xk5BmO4uw7utW/bBBynWXqJdPxk596IBLW0eGLLJx2JMgiO6y5bbnz/DTYYkIwdp730qtaP3+nl9H5iNjN33W//x/OuKy4RTZ3My8/FtVpMLEYQBPx+zu/nWk1MVTVdfpLatCVQXTukHA0EEDEqFyBiHIhwvfc+aaPrAGDMbMVjCw/f9I/sVc/Xr/hjxlDm0CcBi1Ezbg6CYgKNAQBxVJWoCqchGM5X6BAMC1iMACDPKgo62sNWexjbiT2GGZcossd1NtwBwHKstz8HEyJV+VOS5y9vP7Sp/dBgRHyDAe6fTzjfetkzfQ5fp8coimuspw/vJ33e+PcssS5tEFfpjkhl6GdPDCX0srxERZGIp2y09cvlM0QITNBuLQsb7gBcdLe9nWn0scViVC5GZdMFF58KHbYwxu67NwggOiwllzdZiIgBwMlaLExEHstPOUdh/r2QppisEiZDJ8M948b76z99Jfeev3buhok6xA3dlkhpGzrkd7TF5qHS1BlTN+snk38/8fBr8cpJ9gUd7DvbPgpDnRuGe5hgo7n+L59JJ2bprp0jKkjp+4QzBOMnbWsPWn84wHj69TWjHY62D2LTMwLVVcbq2Pwu546tzh0RVTvn9i0AQNmsYZ2ZW+4QL1vh2bT+k2i51BUzG5YtfGfT+uAbJRFfBmlszqt5JzsHf/v1Du+G9bvVA3x/Z5KQ0xpVYfe31Desirxd4/rPYnrKsotQHr/q/WcAAMV5uXc8YT+2u6fTAcBTV+6pi6/jNEIseyAtc5z0y/+rO7nH+fefOiLWjm62Fc1TDdRwBwCWY/u57M+8LL/uh4rKT45FWyhvqOLjo6IEScYleWHD/bvvA99+o85Ix75brf7k0wHcVc5zrjAYw12cWyAdP4kjSVyl9lV0/GC8FV0SZfh6A6HRJv8mklLDeNy9nz4gjC3Ma297Xnt7cGf3DQ8RZBJFiVgmjgwsuSpsuJMBlmU4gof6XLRcO7LpWX6LEUExvkIrTkgP2loDZiMgiEibzJOrmVCQdFoBgCdTe1u6ZDozoSAT9PNkXXw/bIikA725vUW6FGX+ZNJpbT84pNIbFjOz9tt+3VDyL7t/KBcaKEXJl2skGVZvfb11n83bMDoXpdkQjp8Wj5elM0zEs84BVxbaO0WwFAVMiEjG8+eHuKCLtfpYNw0UAoAjhAiRKVBtOEIGACiOLCP3RkeekrA85lrDLgfZOzga++Vv+vY9AAg5rcbvO7zpyctu7X7uiW1xIrOtzceGcXojgaZAPbgTmeAv0OPeGU9JraekVjwmNe3JazHx2ZWrQJld9p+P2tYeZPyjLWb30Xs+kuQ6l7Do3gIAW38Obo2/wflLA+MLwjIyACDQJdK+sy4uaPJFmi2ftG75uDWm3dwYVBkGHMvn8DTsK3+j734AACBKkNrK4tTlsJWbMy6NhM99+pl/924yN5eoqqIaGkc2a5kAvgFJI6DjXddyJ3o/BcHQZT/fHlZIXHfFJwFrl/ueqlC38J2rwsetO+v3Ph67aTzlyQVpF+UBwOFntjesq4y2L/noanl2nHuv7bhp2+++6/87OicYsOHO02jViy5sfOV5liRVC5YiWCdBydhEGYR22Jv+92I/Tz97kKDySfzFfKTv6PmeaK8P4ARC+pm7X8kXyUZWqIt0WliK5Ct1In2av72JpUOk3STUpxJiWcDS0rGO7x5a1K2F7Uv9UJk3yXGqRFUw2TDrstbd3w/PGzibsPsaTrZuYAZYTmiI1DRsnDTmdpFANX3CfQQuLK3ocEG5WGspubOINxtHCADgIQItlqzt4QtFcoFj5DY/1xGUX+OMqBpjCKEXZQXo0SvtGYZAYx9j4RrpjtL9nZ/HlDtOPVTS7+zeWF96Fn3rLnv/4rW3/7Typ6s7NwoUAzZJy997CgCY0AA2E9iBdD57EGYmJP72wrPHameDlGtvhXNrqfdEw0gkIk2dwbvvYSnDgFCI3Ha9ze/jnn5Wnp6BC0XI7h3kK//ur0l6wy2iK68W7dtD/vtZDwCMm0jc9XsJQ4Nai7YamT884OQ4+OOfZUkpWHIKplCi/3jKtX3LWSGnPQhcp45JMwozV94PHMfRtHHjF2d6RrHINLzW6jiOJ47lcCL2qaqSZU7MXrnt2AvRx0pRxlWAICfqvhXw5NMKfkPgQpaltx7tKAorFydnJy2QiRIRBPUG2iuafvL4TeGXSFdAnCjrfmlJoizk6ljMNzQyYZM9ORkzGkfQdi9GZrjArkEM7VyzFkm0c30X++MY1lVjU43RA4A8WxVjuKuLEqLH4T4xKHIi3kZH5ahmNZxV9Mtu5qUmGv72gP3jNZ7t+1GBkAkGWJJEcFycX+jvticYhTS3oUKhMD0r0NCRUtP/0yOXTkvSPXS77YNVgdJREm9GAR3Pnz8Uqx1Oy0V9+X91+dPl9cdHOF2D4wLWVr5cI9QkhlNF/e1NIm0yxheG42QAgHRZ+bIui1GML8T4wpB7YArf7Yd/bj/0M+V16KcsDVhbwimwowBDkSw9JGMaxXkY0bcvpMUxshJAcXF5mg+deFsi0gOA129mu5ZQtTDG/cF1+bwpGiyppxE44Nro+irqSIjr4ojtrCdjDTRMN1xX5xqN4J8o3T3uYVzlXULeW9bGbpcDAE8gCwVHe6UxIDY9tAUA3EbP1sc7AswWPTd/oOPQA/G1hwnaTK27vxvoWWcQBMd0187RrpiFYGdedyJkcniO1nmP1XmP1rLBkRJmwTB47iXFyitt7aYOy+mff3FTFIdhsGWv7tWXPP1MvvrsI7/Hw+XkdTyv8wuJC+dZQiHu01XqrBy8sZ6Zv5h/8QKLTI5+9KXq3LXaAYClqaYfPzrTs+gNexuZmB3HQsiZLDfVx66oHe56iglqFbkmexkAoAimVeQer/sWAIIh147Sf2vluUWZV3U+hWICbfYT5Q0/sCydm7JkTPrl+09GogtadjbkXlvUfshoOdYhV6CbmJh7bVH9ujjqh48/Jv39vc4hvdtewRFeDXtcDNJ67mQjd2o8Mqc/Z9krLRHDPUtt2t9FY7Cz4S5Qi8QGqa+tY32L4qg0TQkATJB213dRzjjx5gFJspwvF/DkAr5CoJ2QyFcOuCL1ucKAHd7BluaQqS31noeZYMBfE6dCShSOoto++0Bz8emUmr073UcO9P/0zvRyr5ddPN+35wjjGrbdNAOeIUIiK1qS8zfSlQ6mPcQFORhwqjhFsid2ONSJfO/wVIbukYDFKFAl8JV6n6kRAHymJk3xbATFnNURdU5n9THDjEskSdneloi0lnrsTABw1vaxqxUDx7IAYDqwUaA2pCy4hnSY/e09qi4MI8YDP1hPDakkniZ/etqsq/vsxsNEBsVYHt7xg69uH1gOxuBgWdrt7VG00c95SsitElSuxVIUqFaISHCEB8BRXMjPeRxMu5lpDnJ9GH8EKuBhQ1qODgK8m8c9CiYQojxBh0izK9bpXrTgvpojX8ctw3SWQLpIADi1pipg63hae02joatA+d2W0p0jNz4ulkrzxwGA48gwZJsROnna41cLs/qbZzLsMH6SbDQHGsyBmjZfaX3I7ByFi+r0mNPBdrba+Xzkz0/LRCKEJDmZDEUxYAabhHWyjAqFOACwW1mxBKEo7sDe0KtvKQHg4/fPTG2gXw/7vzdfcEdy/Qnvsc0RpUWchy680TBjme6rZ+piOnPAmexlemVh2HBXy7I4jrW5a2MH7YQ/aPMHIyMbLUem5N0aFckte+ewbmLigtcvdzc4fK0eQECSKJOmKRxV1rJ3Dj34gCRmqLB89siBAgIAGBAY4AzQOEL0Z+fKURHRPese3KIpTgAAd51dlqkCANUYfWfDXZquRAkUAJzV1phSd6Z9XUyRWS9cZJg5PAlyZyEDj1ThONM3n3ZvtqyNkygTbGk2vtM1ULWH03si1NhifDCOKlwYVChQXnVBoLRyGA13LRbJnfKyzkPkRoobatTElQ+nv/voyBYCCFiMibOuYEh/yG0DAH97k0Cp4zjOf9rjbi3dqcgen3HJHZbSHSG3TaRPV4+d7qwp9TQObh+Da/r585wV96dffHv11y9RvhF3i9LBoRpDTKhfMcHjUq90+Vs10qx2d6VWmmPzjoaOXpJ+ckt7x96FQTe+zXysezcv6/KyrgGNPCfp1ugxHxPVumLLNYwoGIL3lNKdsvwOnlzFdErHbPj8tZg+hEDic54DCvQ167s8qrc/dVYUDhwifJ0hYelVMByGu2RcRsofrsJlg1k0UhZX+5e7MAHBS1ITaimukGASASbiowIegmOAoQiKcAzLUTQborkQzYZoNkDSDh9l99B2D2X3UFY32WQdHUs9BouZUSpRjRa1WlgAQBCYPosnV6AP3O2QK9BLLh+SO5DtFv6gVqMv/ctTPzQ9hvP0h5/ebE4tlPzulXwywADADX/L+u1/8lAMObLRuvXT2MB3AGizHZ+afzuG8hg2pFcVmuxlnSuodIeHizMT56qkGTjGRwBBEAxBkLBoQcgV3HzHmrzrxyXNS9dOMACA1+g+8ebBqq9OMCR96cWyj7tmo4aokRXUa+eMPBCYoHEGeiENlJfr1xPKUXnacM/qYriLDVKBWgQAtavLJzw6BwBUY/TNmzvKXXWKk4lfXuZXwtkYYt5/BIXZgA7zxqsMVYUPTlFHBmG1X3JPrGZCaqF4GKbVK36zEROI3A0nw/8l7SaOZQG4aO0klqZq17yWMO0iVeF0XCgOeRxt+9dbSrYO+oosRdavez/3mofSL7qtZs1rXCfHUUYWPn+pYOfmYG31sD1CBhFLEEM/DXcCE1S1bxPz1bXm3fWW/ZPSrxnidfuDQTehs+GenDA9ruE+CI6Yv4sccRBi/fToxu736m4X1X7wb+j16eVzGIUSrcfeX2nz8wwj/ZRP7RPN5dMSbl8yCBF3juVsaw+2f7Zt5EJZRhqahif/5HrlLWUoBDgO99zhOH6Muvs+9K0PVRYzc6qCBgCRGHn6GXlOHk7wkKxs/KXnPU4nG9PS3s48+6IiKweXSJDEROx/L8fxYoglCILC08/IGZYTCdE/PuRsrD9vwY8UNMW9ds/JCUvUky7Q6NKECAqnDrgOr7eWbLLGjX1y+9sCIZdWkdvuqNAp8kuq40QGdmZ89rU0Qx6p/pQMuRWSlKn5d3S5eoAqf+9w+Xtx4lS/+ibw8SddDPdpU0dWG6OOKweAVq7eyVlxINwQJ1upO55GBx2kcQEuTVOgOBotf6EujmzKtR82elvckiSZemyXMHdFTsTQt1ecN9y7gSnlqusvE4zJBY4LHD/l3R4bpYDgmPySheKZEzGVnHV7fQePO9ds5EIdd1hUIlYsWyIszscUUtYfpNut3t2Hvbsi8bXq21YQCVrbx6tV11/Bz0plyZD/YKnjm586j6C+bYVkzpTwsfWdL337utRkVa64SDhxLKFXA0DiPx6Ktjf+5nFg2X5OMi48RAAALDD2fpS86c6kpZodX3U5kR7hJS8ABG1tpf97OPpfjmNPvPVYTB8mFGzZtaZl15qeBmlY/2Evl6C8zs6XAICQ21b27pPdey6+WHjfH2QPPS7fu5O8+8aBxdD3BE2OkuEe9hDjGA9HeTQbwtGRzaLjERICF2IoIRZqT7eICXzYLtofOchJhljlmeECRXv0C7hOHsm5+8mQ0wqnH3SNX8bqKtQc/jqt+NK26l0+VyvXycHI0GdX/O6424pOfFLee+mlcw5MMAzhobpr5+hvmD+IEymru+mF1f6KwRTYHgrPvaldeFFkZ+CBW8z7tsfGK/fZIYY9O8k9O7t8XVde2aWMpZ/m/vCAM+as7i1/fDC25f67HZ0Pbv2NeN9u8vOP/QDw8J+kEyYRo2m4E2J58pyr+DINgmG2igPmY9sAQJZakDD1IgRFSYe5eec3DBlImHIBLhBLknKsJ3YpcyYxpL9u/XsChS553tUhj12oTqQD3sbNn4bdNAmTL1BkjeNYhiEDDZs+ooM+vlyTunAl6bQK1QZA0cbNnwXtbcrcSbKU/MYtnwEAxhcWrHz85Cd/ZwcdgdRvOA5KNtlKNvW3KGmb7bheWUDRfooOOL29fbFRFFdIUo5UfUKG3AAgEgxApeqdd2MflH98bGCbtIPGDwOIeuBYzlVlVRcnoDgqTVO4aiPmfjhOhvKFvEaXo9IiSZIpcjQogbFU5P6vyD2fmQoQ13BHCFz/h9/iaoV7ww7a6hAW5Wl+e13XHoj2npsEhdmezXtCrWZekl66eBYvLan9hbejj2HtvTcRCVr3xp2Mw4XJZYKCLEzRJRWaSE7QPXS7/+Bx394SfnaqdNFMTCG1vNYRReP4Yq17/Q5BYbbqxmXdJ+k7dDxQdko0uVi6cIbt/W9o6+l1HtchotLnJOMS1smmuNDgyp3uXdO+4wtT55acSfJBjDMKyLSZWROWH930YqyCLIL0/hH1zvTZET/riaPD4N9tPbIBAEK+od59+inZYXJV8nFxq7NsVs5vKSboDY7ssl4qNiQbpomEmrF514ZbGCZY3bAhfJxFFLfSdUOpRUeg/DzlXI0oHQBsgcZTjl0hJvZz0IrPQFkc1cQ5xu8/6l3orWD2HTyBXGUojGnf++0fRnJqAyZzSUbpBwPLFTn7QXlDrVCrWzlXv3LeIE70lNQaX/qOdp8B/el//sH25gvOBReJfvcHxeA6nCm2byWffkY+Zz4fwxCng33rtVEtYJm64Dp348n6DR8AAIrzAAAXSpLnraj+9mXK79EWz02ccVnz9q8BgCb9zdu+TF96y8lP/5l39SMYXwgAYkNG845vSKfZMPUi/eSlLbvXAIDt5F7T4U0AnGH6Jcq8yZbSHQAgTsho3f+jr61eM3aWbvyCpq2fO2tLDdMuxngCJhRUZBa7GspGwWofBG32E+kJs0jK12bv417BsjRJ+VTSDIenUSLSZyZ0SfcUG6QBq4+lYt0EkmR5yENGhWWys/H0NKy+gakd3dCpTGRM2AffJ/ZKi7o4AQDkWeqo4R7OTHVV24ADR4U5ZVEWSqCKXI29PCJWEw6tof2Up8k5EvM/V4hjuItnTiQSNLYPVoUd5N5dhzR3XS+eNi7aQTRxjHB8geW1T/1HTgCAD4B2uFTXXy4aX+A/ehIAEAIX5KS7ftzqXh9J7HNvjM2jQoUC55pNns17AMC75zDHsNKFM3ipiaGmSIgYGyRZkwVTSOPOO9TYAgC8lEQAIOuNVIsppkOfk+wJkguIEGlYfW8QbP4oNsTtk7/UxO15NsCxTPe6DxOWPHrs53/3HoTXC0mpkS/Vjs3DIDXddmx4tIsZ0u+z9J1HW2veBQAtjuNOvxFHBa5AnIDFYcTmrLY5q4vzrz9e+Xn3V7OIcVnEODvT3srUttONDAz4FlyoXuQiTVWtuwGQRHH+GPXio+a1wzHxoeJrqpZkFVBOG3d6f8zVLTm1e9nUs5OgM4gLcDp4NpoLgwblD2nbR7t85uCsdsfmYy3/+5Eb4TrtPeH1sF4P21TX465snx3OFA119C3X9df7O7wgKCpOzKr76Z3wf8PyX2J9WsDcTPk9AOCoLsm7+pHwqyG3jfJ7SLeV41ia9GM8AQCEPA7SaQYAV31Z8ryIhIA0tUCVO4kJkXyZ2tUQsQUpn8vXVg8AAVurPKMIADiGdtYcU2SPt53cr8ie2H5kSAVGBkRqoaRghlyZwOc4cJjIin3O5ooed4YDpMMbMCdpxu8/+U60MT/1ogTVWBwToAi2aOITNB082fijxVVVVv9dQepFaQkzvQFzWcP3k/Nujp4y8ZHZGB/bft+PMeNPfHQ27Q/tfeJnAPjjo9KFC/mVlXRBPr5lK/mvF0dPCF8O/d0f6Ahzz1bDpmoAICQ8WYYSABynLJ07qMfqw4a7SC/hyfiRDmfmDnG2EMdwFxRkA8f5DhyLtvgPH+9iuE8u4siQ/2jHuipYXg0AgvyssE3MUTRlskrmTg01tfmPlkdjV2LwHymLHvv2HZUunCEozI4a7kOkz0n2hJu1izApBrgIkfq5QX7j+SKM9DMAgCCA4SNbc3jQuC11xza/FNPIE8qFUt1QhlVrIlkHTQ1nkSlDBTyVP/y3//19ZL9i9YaFmobYGhOdUWF6FaYv4E010Y2tdK2D7VsoN4qEUJVafgofN7hLEiWx3uszRVjNnZCreunjc47sqmm4qNtUv/Q/ixp3NEVt91PfDVIJB+MJxImZfIUO44uQ/mXvtO3reIQjKCZKy+JY1t9U23nTbBBxL7goVp6i/0gnZiXcvHAQJ1rXHmx7d+Ov/JF8DoIAxPp/uB72bMML9U4LMwQAkGhFESSincJXaA1TLqz48nmWIhMmddR7YanOcUeRs2zle1MXXe9uKOfJVN7WWFGXkYAnRO94PnfiBZqY9pKN1vf+VBUKxDd4Dla+F9NS2bS+sml99542d83usg5Vj81H/hk9VuZpalbHcWmbD7fkXDM2fDx3Lv/iS60sCygKa7/XjJDhPhO9qHujAET9/P1GY12i+anqsfpwMozjlBUAHJUWjuUQFImquZ/PTI0Sx3DHVQrG4+scC87YuwQqEDoNwuelvftszImouEM3wPLaJ5o7rtH+/kbG5fHuPuzZvCdW+IXjOrfQdicA4MphiyrpzyTjYqIbErA0AEjCs6upo7137olHPhz7zDWlAMBxcO8bhf+6YWTVwVEUz5hwpSZ5PEuTxsotmpQJrdU7bS3Hp1z6l/rSH6LFJqdd/o/qw1/ZW8v4IkXRgvtwnohj6AM/PBUZBMOL5t8bttqnXxn53PaveTzsek/KnZ+QPQsnRD5nS8PxH7wOY0+TCfg4Ph+hac7tOveifkU8ZYFhKSDIkYYvebhYK81ucZSO9EWjyl8xkFyAj0RMLgzwJDwrCc8KcN5WuraVrg30pf8IABywfExMMj4A4GPi3ndRyswbKGY463ESmHCs7oK4L1l297ZWCXP267iHUeWqHPVOWWqcqigDQjdpkX7SYrQf1QY609lwT15+myS7EABcZYdb13bs4eQ+9H9DnFv/4SUoUx69Kk65t75w7ixre6e3b8Vzb2o5Dv7+iPX+J5QLLxaJJWhzA/3Hu8zNp4O5CQK59V75xVeJ9YmY3cJu/tH35r+dwUDEjsBwuGS55IIrxJm5hFyJ2szMjp8Drz/v8PuGZ6Gg0WFr9yWv+sTz7791WfO/tyZBpcGumtsyhPDDsxqOZfymBlXBNNvJfQCAEnyWIv3tjcmzryJEMsrvVuZM9DT3VrCFJ1UK1IagrU2ePsZnagAAjCdkyABLkSiGy9ILez+ddNtYitQWz3NWl3TfQB4Jlj+aMfECzfbP2/b/YLa1kiiKqAz8aZdr5680uKzU53/vTepxiPDkAl9bnDiogMXHl0ceFkZj5BeBINDSMlLVlyggy9lYmbIx6LR+nu5pctJ+ChcR8qyI+yaq4B72r9MByl3vkGep1GMinkT56cxUR8WvOsAdelSV6XqPiY32RhDG47N/EpvmSNs65Mqp1va2f7wqyM+SzJsqu2CubPEsy5ufdymi1DWQOrzmHs7fXD8mGRcL0+xg25WoPo0osLFtdiY2CKc/hFWiwjAjn7WWmDtfocst2/E6RXozii+XqGKVbWIg/c7D6/6hNBTkTrk+2sgydOmWl6WqtKIF90bt9TD69Km69CmVez8k/Y6EjOmFs+88uulfVA8Jo6Y2RqFCcRwRCJHoU/NcYUzSRc32o5naWQAQon1p6imjYLjLJEken4njGLk0VSFLbTWXUJQfAHYGvlVhhkQsU4enYKd/qkJEcjqExtTK1LbTTb2E0FQ79s4wrHSF2gFAxtOW2Tb3Mo0276nhLRlLYIKxEN9w7w9nv457mH3/OjD0QQwzLtVNHLCXmiG7ZCyI03PCB9K8YlgbJ/hqxEEg5dGrMMmAw2z8Va3GV/oO4tIlYC+8o/O42TdecOIEMm22oP20XYIg8Nyb2imzBF9/6KmrDmXl8q69TZpXxPv9yvbwji9Dw1U3SNuM9MdvuF1OZtJ0wTW3SFEE/vXU8OytWc3Mri3+i64Uv/qMI6ywDgBJqXjRRP5b/3b+Uq32ME3bvkies1wzdhaCIPZTh83HttFBX/OOrzMuvgNB0JDb1rzjm15ODzrMunELhGoDHfQ1/vwJAPjNzQF7W+6Kh9lQwGPs+w5gLd+XtviGU9/EbiCPEFMu1uz8yvTZ0x0Gur2NrClxIwgy5WLNiBrutJ8SJcTZDRNqxUwo8iDg85AtP2tra+ncHNzpZN98XQEAd9/jHN6ZtHINfohdQpBcvys6c+CssmrGG4RaMSHmUb6QqlAHAKQj4DVGPMX28nZ5lkqUIOUrhaQjIM+MmPjnPe5xDHfG4eJnpiA4ztGR7wGuUnTuQFtsvFRD4FhFtENPBCtrg5W1uHqD/g93qm64oqVr9VNcKQ872gEAUyugm2u/T3q5GfZ/kt3G5E6QuyfyF0lQxUT+ogaqvJk+NYCvIwAAoBii0POc7SG5hofzRrxSoC59Smv1zrDodcOJterk4uEdPzFvfvPJn8PjG09tTcydp0woMDfGL5u6fzeZP4YAgIKxxNFDo6o/OHRwVGByVYQN91FjTM7yg6Vv4IRobN7VZmvZ2JwVR09+DAAccDam1ca0YiFcj6casEwVloCc3iBWYQkqLCGfmNrONLbQtU42jhPCEmjY2/a5gm/ggHMGWym2R4c6y9HDa7UDwBDVJ88VHfehw1fqdBMWRP8btLeH3FaOYeRZxQDgNzczQR9K8HlyNSEK+/W51j0/eBorg44uf/Rge6swKQ0ASPNgFLGGjmrJBFFu4kDP4ijG+J/vuFDfN+qiifyPXne99rwz/N9VH3fs2c6/QDRnsfCxuy1b14ezWn1mE/3I31RzFot2bIrkud56ecfH8tO3PkMyPu8C0XAZ7gCw+jPv/AtE8y8Ubfoh4tS46Eoxy8KPq37hFZFCHkfdT+/GNHqMVZ5VXTzlpkORHZXatW8AQM33rwGAQKEDjm3aGrPO5Bo3x9Z7IV3Wii+eCx/72urDg4RhKTJoN4UD5UcBgQirPRYn/qSu1DNz2ZACTfvEVt6ecUle9VfH6UDH7wXjYekX5dpPRszZN94eje9bCxcnKuk4t7f/I9grLZrxBgCQpinsJ83hSBhbWUcsqK28PePyAgBQ5mtN+5rCJZlCHtLbcg7sxI4ocQz3YEWNaEqxeNp4756IZSaaVNS5g+/QcdGUYumimbEpp1EneldvOm1zBKsbOkfJnx52rPvnSHUP8fQJ4UsPaPasxwcAmELaPTm170n2Miyw1VRJEW8OjhCZRFEGMdbD2r2siwKS4fp4utRQxwDgh1eaHvtynM9BSZTEx0+NrMsQQVC+SBHwRO5ZpN85vGn1CIoJxZrcqdfnTu1wz/NFyp76r/rcd/OdEhSFy5aLzjnDnWFDOBbxFyrFqTQ7GsqDLMcyLJWmn9Pcur+pdc+08b+PnRXQrXRdK13HR4QGPDMRy5SgivBLOEIk4dlJeLaf87TSta10XUwJ1RDjN/v79gB1V5sZOhzHMiyFoYPM8z5XdNxlydIZf5gGCGy8f7NQJUyZnVz1w8B+8qq8KeHYEsrvblz/YThaAACK7/4XguHthza5TyfniQ0ZSXOXCzWJqvwp9spDMb6L5lXvyQsnAICrvKT7VdzlJfYj/S0OpZo8R1Y4cUDvAhML9DcNJrTd/M1usqW/iZWfvxs/YHfhxaKAn9u+qUOL5sCuIABMmiHYsSm+QE11RWjyTAGKxSlmNDgO7Ay0NtNXXCeJGu4XLhMf2h1obz2Lsn3OSoaaBqYeM9NaPgCTcYjUHnMnZseJuU0tENcdH9lM0MpPj81/9bIlHyw/9cVxT4OTY1lpqiLn2iJZuvLYfyOfAI+AefP4fH7kU/3LX89SMzca5i5NUwbMPr5SCAC2Ex22nP20Ea/K17YfNEqS5QDg/NW72yGu4e7dWyK7cJ7qpmW4VklbHYL8LH5GcucO/iNl/sMnlNdcTCQnkFX1gCKETiOcMKb9hbcZhwsA+Bkp6luX+0sraLONYxh+WpJkxgTf/mOdB+FClOzShbhGGWpq42WlSudP8x85Ec1MRTAMU0gRoYBI1AMAodfwUgxsgGTcns7B92R1PReiVCsvc2/cxVEUKhZ5tuzt5yR7YoHwGgLpEmaKACJD1TK0X+nSYcP91EHXE4sPK3Q8lyXE0CO+S4qcrocchuPiP4hQbDAmFIIggEDFnvdclo5lFddDwjEANNXTb/3X87uHpMuuEf242l9ycEi2e+LEC6SJuW5jRduxLaMQv1jVvm1K+vUinmJW9p04JjjatGqkrwgAwLEySWKCdtyh428CAIpgPXUkuUADVd5AlUtRpQHLNOAZ0SB4ESLNJsZnEeMcTHsLU9tG1wFApnxqvftwfwSCRsJwBwCaJQdtuJ8rOu6znphRubpq/O1FABBwBMauLBio4S4ypIcPjFu/ilrtAMDSFIbhKNFRQsXXVl+z+tWc5fcL1InpF9xS+/2bnX8UjN9rP9yjaU5aTYGW/q6CQpn5A3kHAACay6fh8gGXR2V8Qet3+/rZ2e9jHbb4N7eUdEIoQvbXxRY5lyk6NjwLinnLb5KOGcdXazGhCOHxw5mRA51yj3AcfP+l9+5HFYkpeGszPWY8PzWTeOulURLS/nWiypusm7AoYG2xnzo0ahf94p91D7wzxt5GHv3Z5rKEOJZTJvAnLlVPvVT7n9vK+j5/CFiOth385/aJD8+a/Ke50UY6QB1+fofpYCTx7B9/l//1b+4gGedx2VPS8ADAukQQpCF5Rq6GAQYAMMCTkaxGrr914qMRL9JUeVTIsrPh7m50UN4QIeEpC3RigxTFUQCwnzfc4xruXIhq/9fbypWXyS6Yy7Fs4Hil6dk3kp7/U6cenOWNz6SLZkrmTBFPHcfRNGN3Bo6dZH0RxwZtc1Ami2TmREwu5Siatjqcqze6N3Utnc1x5hffUa68XDJvGhcKebbuc3y9LvoiPy9T/+hvov+VX75YfvliAHB8vc69ocODTtucltc+UVx1geqGK4DjQq3tUcO9z0n2RIzVPmhYhrO3jYaFwXEsGXAKpXpnexUAEHwphkfeAkOR0WOBWIWgPVqEnUYLi+GgUWuPZeig1yaSGxymyn5O6Y3/uMUS5OY7Jf/7UPOPxx0bfggM+nYh1qVJ9Ok8iaLtWJf47DEr/gQApmNbbDXxI3YGh9PfcqDuY4lAiwB4SQvDjoarrK55W17mZfXGbRQd4POkgWAfaRgA4GEdHvZINVWixPR6LFWHpYYteASQcAhN2HA3iPPqXLH5Q3GhRsZwp1iSD4PUJzlXdNz5Ul795oaw4Q7cYB6NAoUOAOiA193Y5SfGMhQGws6GOwCwFGnc/k328vslyTnyzLGuuv5KyIeVfPrbmRxYmjKCIsqlEwZ0ShjHz8f6XxuV6tkJgKLgsDH/ejI27qWtJfITnjlf+O/3dKfKQx+/4aqvoTwu9tbfy6+4bvDiOXH54SvvnQ/JL79W8uaLzguXiT0udsfGMyBIfw4RdJorv/rXoE+3nzpsPzWcj4D+cNPT2UIpvvLJzJVPZnJcx9qPCrJ/+rKY6BQce1fhnmG/euOGqpad9frJSZIkGSCIr9XTfthIeTt+Gz+uC0ydwjNbIkvcg518Z/0JSOsdhOhiNCYhmVFLnQHagKT333D3Gl1hu1yUIGVIBgBYiu0Sv86B/WS7fmqKLFMVdrfD+cxUAOgpOZW2Oy2vfdK5pel3T3XpwXGezXvCKuzdYVwey+uxAWoxIAQeam5r/9dbcV8NnqxuvP1PcV+KIXDiVOBED1+UXifZE4NQyz7jtDccTMyZ47bWUUFP2tiLoza319GsS58aNujTx13eH89r0GfnWEadMs7eUoYRglDABQDNFZszxl0ecLe7bfU4IZLrc6xNJQzdmyv9xX+4yo+H/v6i8vlXVXc/SO/YHKyuoNwulu5rV3rP9i4Wg0CuA4CAPTZmN9yO8Qfs4esTlqPdgVENEbbYKyz2SPoHGfIcq/ik9/5ROODsjMnOmCrgoALVarEULZYUjaIBgBAbwBC89/iufc2fAEAv4e9DYSixRueKjjsVoHnSiG2dMEFP+QZ8AwlXOyJd1pg9JY6iIN6X3GdqIJ0WvkIrzyweiOE+AAuSHaDhLp2WR6jj19zoHefO4fFQGhvpnALers2BaGJoDCt/I6Np7p6V7X5f5DYoEA6/UK/Nwuz8OXDxcvE7LzsXXyra8L2vp/mc59zFVB8w1Y+Ip6Of0H6qZWdDT69edKHgq68DcQNm2SEb7iivi/uPhRijYiDfdg6cVRbtxCRxogzjYQDgrLYyoS4mgq3crJ+aIk6QKqKSMuc97j2qyvyK2eL/4kxPYcC0ntouEKnGzruHZUhjxRa5PiIu0XBiXfakq8cveYShyZbKrQRPHG7PGHeFJmU8TggRFJt2xT8ZKlhb8q3DVAEAdMhfd3R12piLsiYsD3qtYaF3S9MRFCfSii8ViFQ05XdbGyyNR3qazH/fVWt1qEaHaXQojiMAkJGFZ2T117NVnNolHzFstdDBUS0EGCVLNydckmmkIXAhhvGjiacBsm+ne2cEiFiGqqWoUoCIO7e3+Son6Ze1+2sZLuLUNHpi7SQXORjdpH7ipxx8fJBOzXNFx/3Qq0cufn2pNEl21ZdX8KS8zY9uHegIka2wbq56OujjydWEKI5BHLAY+QqtKCE2MqQXaP8APO4DNdwVc8YMqH8Yxk8Gaofn67dlnW/xpaKrb5F+9k6XiN5oThNOgNfDRq12uRKdOntIRaZ6Ys1nnoUX6a+/Q6bWYmu/ir1x4Wql9q6bAEUZl9v86vsDHVw4JjfU3Mq4z8z98GyAJ5RPuvSpphM/tVQO+Ic2XHz057Na6urwYaqlhbHZ2e6bf0P3uOOyLo+YAOdNQXKMXA0AJCKZwQHKeNgrLdqJSWKDVKAWQdc4mUiHcJg7AobZ6QBAOgP+9l/vlz/KecP9lwDL0jVHvq458nX4vymFS8MHoYDr5O6OZP+22sjmQ33p9/Wl3/c0WnvDwfaG2PiK9rr97XX7+zOZBUuH83EYjsvnmJESo+0dpSi5705DZlzBjUKBMiwBGeZIWWypjrjwEEEClmbAM+VobCmQMDKezkvZxUSPmcQjzfH2n4Y8BoJ0DUMedE3fEcJ8wrL2jvXKLAWCIPZaR3jPd0AwZAAXSnBh7AqHDngBgK/UxzklFASA7qfEperlpwCAJQfwTGUG0hkAxGNSB9Q/TKCmrU+pgH6ydb1/y0/++/+szM4njh4kURRS0ol5S4X3XN9ubmMA4MDO4KTpgkefVu3ZFkhIxG64U2azsEp1h/uQx0PUOkwsRVOzCADIyCEs7YzPw9osTIjk+tMhzMHdQWMjfdPd8uqKUGVZ7LakaPxYsr7Z/kWsTnE/kc6f6fj2p1+z4X5WgaCAdEuSYJmR3WNBUCRxVppuUiJPxq/+psxeYQEEhFpxyE0yQRoAAgFuyuSO+LrOoTJsqL9haT2Bd91Yq+RKCpEpOWgxALg4WznXr8jMKI4KCwCErXaIa7iXtwMHgIB6rB56cLfzlULDrDRCzCPEPELCI8Q8XMxTFUTkfaQZyhnPXEB5ScpH0b4Q5Q9R3pDtuMnd0MU7Jk2RayYkRgfBxTxCzAvnywKAfmry9H8upXwh2heifCHKG6J9IdPB5oDZN+yD9Ifzhvt5zmoYKojzRadV8EaQ2Tl3dW8UEMNWEawXCFx44Nhr/bdHUcB0WLIBz9RgSUhXQQaKI9uY+hY6IiNz0nbGnFJDR6xIzJp4tVhu6JybwbL0/jWPn8FZxQUXYEEnCQBClRAAvPEqpPRCyG3DhRK+XIPiPLZTBFrQ0S5LLxQbMhAMi1m7hn8RKN6vxN8BRbeHIS2m9s3f9bMzL0GJKwezr0K7hk23juPgz7+3XH2L9PJrJUsuE1MUZ2phdm4OuJ2Rn9Wnb7mlcvTCK8RX3iBpa6Y/f9dTVxV6e1VCdIT5F4r++WrHAvjBJyPL3b8/avvxG29/OkRn8t0XnnsfU773SpevASaXqW+8ikhMAAxNSDH4S0+6N24HAPmlS8STijmGYf0By9ufst6wVJpctXIZoVUDjnl3H3Rv2oHr1MqrLhHkZWvuWMlRlHffEe+uYSggcJ5BkF4kufbxzJQCMV8UJ23szrzd3RuHC0yAz3nxIt3EiOhqy65Ge4UFOJj/ymWtuxtK/7cfAJ7+h3viBKKggDh1ij58pMvSkfUPNe+Op+3yTCQhcJTbiXAIAMLFhs30TYwhbjsRWxc85CE9Rpc0JRrgHsdwl6UrJz8+v8cJS/lJ8zJiGsvePBBjuOunpox/eHZPg4h0EpEu9ha39/GNAXP9sA/SH86M4W77YJXtg1HR6zjPqLNw0nCGXoQ8NpwvkiZmE0IpFRhBpS2KCZwwxpaAKUq+fOSuGMVkKZ016ZFA0B613UvKP4jbU4nqE/FMPZaGI10sNg44K9PSQtdaGGPnuyeKYGwPEkNnPxnjlvndpvrS7/Om3XjqwKdCiSYpf2Htkd4quZwRlry0UGqQkO6OB+S6uzYMaISApUWkTwMEkSRluRs7il0EzM0AgPEEqvyptvIO6RWU4IeFaJjgSCU+0l63/dDOvvsBAIAwyzC4qzCeAfj1H7u7j9hWloWvPvB89UH8uwRNc68+43j1mS5P66lpHTI7m37wRWUcO4OiOF+gIIPOnjp0B8MRiuI2fNelM+Nym1/7ULZ0HioUOL/vqBHr3bnftW4zcJziyosk0ye6N+8CAPUtVweOV1je+AgAEB4BALTZZnnzY8NTD1nf+4Iync/PO5Pc+e98BIGN77V47NQw6LQMhKI7p6jH6o/+Z0/7oZYLP78m2t6ys94wMzVsuP/ubvGc2fzjx6nLLhHs3Rd65X8dC0jKNtRnqCA9jlA9B9zgNN98re6Qm+TJ+ADgN3kC1ji/L3uZqcNwPx/gDgDnPe4jR0KmUJcqNDeegSyWg2v/OspX7IzVMpyWosdUJ9KkoDgv79J728t2BuytnV2SPLFcpE4a0IB+W/yaPi2O4/5QbGQ5SY+sKG+YFMP0E6e+DIV6dNOKEFkinmnAM4RI7Hrdwzpa6bo2pi7ExQlKHq+9tMFdggDYgs0AkCodl6WYRjK+E9aNnpB1eN/FsCNWJJ7a/zFFejngPLYGj63B7zZlTVxRuuXlMz21LvCl/DU3rOXYwT+/3Y0V6rEzAUCeWdzZcPc0VXIMg2BY4uwrmFDQVVPKcSwulCTPvxoXiAEgYDEOff5DB1cMMkccJfrWuRpRtAlF1vby7ptdndtRjODxpWTQ2c8xRWLkmluk69f4XI5+OSCFY/PE0yayJElo1P7ScgAAFBXkZEYj4LkhhzeMDlOu+EfrqW3h0PO04ksS8xbUHPzS0ngYAHKmXU8IZCd3vAkACIolFyzSpE3iCxUU6bU1H2sq28AyHe+xzw4xJObNTyu+dDSj3oVS7LuXG3d+NYLZQT2Rsiir+usT1d/Epip5jW6RPvJ0WLpEcNUKW1juZs0qdVfDfaia7rhSgivEtHPY9sp+uCi+lyrKoX9uO/TPbb10sBxtXTXrzSFOo+bbsppvywBAd9E47dIiXCYsveOd6KtxG3saRDE5w1drphxdPiJcJsz7+/LyB/tQbekn5w333kAB1WEpaixRjMoIEKAIRnK+g8GNfZ54xQNpY+cqW6t8SXniEzsc3//3bC8ic9ZiqdirK5iFYDhfpkmdeVXMq/qi+fqi+QMa8Mh7j8RtNzqOdW881rR6QIMPDrurXqPMDQQdUQMiYHEAAIHwE7D0xHgh7OGQmFa61s32VvdRJ8pEEYwD1iDOL7P9nC6buNP4vpSny1fNP2Qazi0vYUFeyNjKeIZzncOxDIriAMBQJE8oDwVcPlebSJbQ54mjTM2Gumt/WO42eqK2+/p7Ng1oBE/zKYYMYHyhImdC657vw/HrAMCEgvbKg+oxM1Ccl7b0JnbBNQxFdg4bc1THKbQ0+mDSQRruvARVL6/ihCgpdQaOC9zORrutOjVjPori7a0lQrFWIFTyBfI240Ey6I7bJxhwpOcsBY4ztZYE/NbO5wpFar5AYTEdZ+hgcvpcoUjjctT7fdaU9Dk4IWxp2osiWLTd7WpOTpvl91k9ruak1Jmm1iMMTaZmLmhp2hsd0+tpAwCRGF1wkQhFYdlKCV+AvPdyv+TbCb1WfvnStr/9mw2S8ksWIzgGECds+pzA52wRySN7LxJVGkMFJerUsOEukhucprD4G5I34xa5PqetenfA3S6S6xOy54iVyeU73jyd7dBnhy4YcmanFV/aXLZhNHNVP3mq5pJ7UgIeuqXaT/pjl2e2lhFR6ArDVwnd9XGkCziOi7sMjvnIOIqh3X5cNiQ1NnFRumtX+VBGOJsxry91lzbl/WNFn409ob9sYtO722MMd9odGC6rHXo33FEMH94anOcWeiwtjzcpRqajO0pUn0UUA4CLtVZTR8ONY2Ypnrn6GMcCgsLjX447b7gPGtJtbdj9dfqca/sjQn+OQtE+ABAIFDHt84UrEOhS7SIcEtNK11oYYzcdrjg4ybbD7asBYKLuCgBgOIrhaCfZ2kuNp8EhnTvL8d2Pw2u4ex1GuS7b3HjYZa7OmriitXqnXJtF+gemtzMKjLk2f+vjO/zWwW+scQxtrzggScoxH93GdtUqNx3cIEsvJMRyAEAJPkp0VJnwtdY6q44O+qLDCCYZZD66MDcRFRA96bijKCYSayqOfwUASWmzSNId9NtSMxd4XEa3o8HjbskpuKK+ZlPcPnVVG3BcUFe1IUS6Y871uJqNjbtzCq44VbbK7zE11+8IL5hbmvbJlRkaXWFj7dbO7ea2Uo1uDAD4vCZtQrHX3cowoYSkydExT5Z+DgBiKXL/EwqRGK2uCD1wszmqH987qFDA+YNskEQIXFRcEDhZBQAcw5B1jdLZUz079wMAKuCzwUhoMhcIYlLJ2Rkq43O2KPS5AIAgqESVYmk4LFWlQrj2tlTXUrEFAFRJY5WJhVX7PrYZj4fPCgVc6eOXqQyF9tby/nQIE/7T6LNmpI9f1ly+0VixGUYRMsAIJfhv/xO/SNmIxrgHzF5ZRhyxAe04g6fJGT7esZP87BNVaSk1fjyxbVtsUDtldQ/RcJdOzBp9w52nkab/fonAoEAIzLy+tG3VQQBIvnGWem4+S7OMN1j1f9/RroAgUZn16MXBFocoU4egSM3zP/obLD2dLilITL1jPibkMd5g3csbgm3OAU0p7tVTfzNfPj4t+7HLWJKy/FxmXl8KAJpFY3QXjRMYFCU3vB49XTElM+WWOQiGBppt9a9spL1kT5PvTm+G+5jr/+JqLLNXH/G21Y1C0cqziiyiOIsY15+eHs4uxzQY4ApM10CfpDgSAGytJIIgHHAIgthGpQzTLxh7zRGfuUGbP0OizyBEchTnIQiK8YUAwNKhXrZQzxXqmuL7ijpb7V7W2crUttLxQ2J6guNYHibiOEZMKJMkhdjpyPiYlFb11VeGWlrFkyagYrGv5Jhr0xYA4KenKa+4BOXz2UDA+sU3tNUGAKLiMYoLlwKKIBhm/eRLsqmZ0GqUV1wqzM3Gb7mBoyjvgUOevcOTM9d8ciMV8gOAsXJL/oxbxsy5kwp6qw9/NSyDDyOth03JM5M8LV6OiSylagaYnAoAbft/4uJ5SWi/p+6HN9MuuFWg6qIt46o70bzli5gYDwTD4w4y0nDUIKPjUD6hXFBsW9+jtiwZjOzs47ggGHCwLN1Ut12pzmZYmmWZ8GI+bp9gwF5fvTE1Y57NUhlzboj0sAwV9mpHn2r6xAk8ntTvsyAICj087Zz2+rzEiUKR2li/MzF1RnTM8KsWE3PBxAFHLpGNxlBLm+GJ+9lAMFDRUZra9tHXqpXLJPNmICji3XfEvWlHuN21aYfqpuWsP+DZvte3/6zYb4nicxgN2bMRFAv73a1NJbqMqSiGCyRaBMW8DiMAqJOLWTpkb+mI9HC2VwOATJcdtsv77BCGoUlt+uTMiVcZT/5sPPnzaL3FCLc/nxvwMp//vdZhCrFDiJEbBA3rq/NvGGc/aWnZGcloRAksZ8WY9Ityj74cUY17+b/eKVN4uTn45i3BIyWxz0eyySLMHNK+pWxqLkJgg/7VD46shy9yHKiteno1AKD8yIOsfd0x42d7gIPU2+dpF41tW30IAKRjkpve3+EpM+ovm2C4emrtC+vino7y8Ix7l1b86QvaS6rn5qf/fknlkwNLoOp+9WCro+rva4rfuK3mubWBZlu0p3VLuaukoeh/t0RbCIUo4/4Lyu7/mHL4DFdOTv3NgrqXN/Q0+e70Zrif/OpZRWZxwsSlPKnKUVNirzlCOs/Ghf6wY8AzOlvtHHAUR/KQ+F4lmqPsjEmLJaOAarGkS1/gAccp9Ly//jChvT6QkClsqzmLKuclJkxO1E8kCNG+wy93f1UuTcnKWFpyvF9ahKMJ6bYZD/4Y/S+K8ybc8iwAtBxeby7vbwrdWQtBiAza8QTR4QWpbYw4kCiONDENLXStm7X1cHZv1LuPzDRcjyJYlWO3lKexBBqKNEtZjgnSsZalePKE9jff40IUgmEAgBC4+pqrTK++yQYC4gnj1Fdf2f7GuwAgX7LQ+sU3oWYjwiOAYQGAsljN736Y+NjDlo8+o9pj7w96cY6QkAFAg7NH46wnPPam8AFFek9sf+2s3QAknSQASBOHVIOzF4M7aG+v+vIFSUquSJeKEjza7/EYq4K2ODXC1NMXKsZN89ZVWHasH4SSzKBhfIOPDdCtnOfaW9mnvEx7a0la1qJgwO5xGQHAkDwFAKzt5T31EXN6jb4IQTEEQWLO7YzXbczMu9hiOsGyjFCkRjFeONcw2k6FvAnJU8SSBLXXZLNUBvw2Hl9KUf4uYw5knylqgkfgOOt7cSqH0DaH+X9xYn8Dx08Gjp8cwPVGEZ+jBUExoUQrVaf5XW1ehxEQRKxI4ovVDBUMem0AIJBoUJw3fUVsqVScF7n79dkhjESZok2bFPTaRt9qBwCKZDd/2LLjyzMQ417xcYkyTzPzmSV0gAaASX+YM+PvixAMNW6rq/k28nMQi5FDh0KHDoUQBORy1OXqsrwP1JkU84uGMgdMKpRPz3eOotMdwVBpUUrlU5HwTpaMrEYUUzK1i8YwgRA/QeHYH1n3hqweT5kRAPz1FtWs3J5OF6ZrBEnKwheuj5xlH7C3Je7V+4mkINFXbQqH01i3nix6/daeJh+X3gx3JhSwVR6wVR4gRFLt2Hn5Vz0ctJusFXttVYei0WYJafzXthQAwMbPrW//xQgAydmCpdepx82RqhN4AGA3hY7t9vz8pa25uo+bO8FHx82STJwnyxwr0qfwxDKMpriAl2mpJ0+V+LavcbTUxhlh6hL5n97IAACG5n4756TT0pv/FcWQd3YXKrQEAHz1iunrV+L88DDA84kp4WM/564OHbUyrQzQS0U39TRs2HAHACWq3/rpWR371Wo67HDVjx/T43s5q5BIDOmp8xqadvB5Upu9KtrO0iEmFMR4I1I/ZfQpzrvO5TFqVHnt1jKtKt/ujNwCSsmdFqa5PyExPWH215r9tZ1b9KJsHOWbfLHFhv2lZeEcuLDsIM9gwHWahAd+F36VcUWcmp5de7W33eg7VOLZs59x953nlKaYrBImw6AM9xjOTqsdAErePjbSl+A41tNU6Wmq7L2bMDGVkCuVE2aYt3bRR8q6+88A4Co7bN3dd37OIGCHYLjjCnHan6+p/8tnbDBW8jxEeuqq1oePgwHHqbJVCIJxHCOWJLQ07gn4beENh7h9AMDvtwLHhftE2+3WyG2k8sQ3ANDafABFcZalAcBqLufYiBOxc3vdqY5aBE112+JeaxjBJAJUyIfTYe6U2Tm8448cAa+FoUmhTCdRpXrtTSxDBdztElUqIZD5nC3hbQwEQSjSW18SmzsUDYHrs0MYTdpEa1OJNn1yWvGlDaU/jNh7is8b91de90QmRqDmhgAZYGJi72uODDUBtBdYit39pw3J8zKSF2RKkuUIAuYj7uatdcbtddF9oq+/VF9ymRUAOA4+el+5bHkXp0+gdhjqgmuWTR9Nwz2yQ9z1gxYkq1Junl1653tMIJR0w0yUiFizTJfQO6Sn0xFAyHbX8d/1kRrbEz1dvb903qjptP8dZ/Lx6ONiGE+gyByvzp3C0GTD1s9YmtQUzJQm5TZsjY2yT84WAMBlt2lv/GMiTnRcLylLkJQluPBGzTf/a//m1fgrVIKHXP+IYdHVarGsS+gthiN8IarQEmOmSq78rf67d8yfvhBbTPHwVre1jdIYCAxHFi5XrX4zVge0M+NnS8NWO8fB9tXxs/oS8SwC4QOAn/PsD/5Ec31HYng5Z/hAgirKj7gBIHP8YKp/Dy9qZW5W+mIEQX1+S2XN9zTd48NVqy7ISl9K0wG3N77iypkiQT++zVRC4AKpNMnuqO38jKT8rl+M4Y7jwprGTWKRtr55W2PLrvGFN4fb25nhT41o98d3DHBU1+85ArTd0frcSzHdvAeP+MsqJNOnGB651/LhZ2R9HzPEUV7vHX4BCBT87Iuz+PKO6PMjb5yZ0HO+Rg8AlMvBhrqE5/GUagDARX2k6wwasrW3DOk+EeUnZ/3r1qbnvyVb+thWCt8BAn4rw5A91T2I3iWiVnhMewxh67x7/2h7n/MZRlL+vJKnUzDejnyJhj9/OLyXGEE4zu9sE0jUYkVSS+UWAPDam8TKJJwQ+hyRvY6g1yZSJDpaT/b08fbZIUzLyc3Gis2k35lcuMTnbA2nwI4aT3w9DsORnMnxq4uMaIw7AAAHxu31xu09in/7/R1GIdXtUwzUmsIljYaCMCdRNj3PvT/WATRCcDTrrWjVXTSufd0xAMCEPCYQwsV82ksygRDKw5XTs11HGgZ0ur/RgksEsqIU94lmQIBQiGPSSXunl6sz/hChEHUOlemOp6I1/Z4lhEpC2b2aBYWukh4nH//qvbyWtuAGiSHTWXescfvnpDsyCY+xquDqP3XvnJwlWHKd+tY/JwEAGWBb6kjSz6oNhC6ZBwAYhlz3QAKGwpf/jWO7UyGuaIY0arVzLLQ1ki4bjaJgSOfLVDgAIChceZfO72FiTHOW4X7+0rryIQMALLlOveat9l5kVeddGcnqKNvvNRtjHTxhNFiktEF16Gh/rHYA8LORvdKoWt8FtycBAIIhybni1hr//3432pubPEKcn3P5oWNvhkLelKSZORkXVlR/F7cnhvHyc5YdPvZWIGjPzbpk6Jfm8xEAYBig6aEG/3EsIxSoaIYUCpQxz8iQzylQxKkoeS6CIhgAgmF8DOMzDIljZ35BEmo1oUKhIDszWFMHCIJJJOHEU0wuY1xu99YdmEzKz0iPGu5skMSkku6hMgTKjx36F8fCZ+ebyyyps5PrtzSmzEluPTgMDq3BgQpEAED7R7usZqBuqDEDgnR9zit3WdcesK7Z32fYjNV8lsaKDB1MIqh96E0Y3bDpYcTnNApleqFM57U1AYDH1pSQPQtFMWvzsXAHm7FUnTIuIXtWa1XXkCFAwi75PjuECS/bmss3ieSGzEkrAh6z93Rk3SjwfyuOjdq1BgGOQ0ICZjIxOi3K7+Y5Yf1ksLFdkD7Up6fhjqXe0no2EN+OGnZqX1yXcd9S/WUTAQHLz2Vtqw56q9r8DZai/93C+EhXSR8upO6nsyR96unV6XctwkQ8QBDTmsPmjccBIPepZYRawtfKCp65xnOyxfjpnriNvVy99ZsDmQ9eSHuDph9KrFvKASD7T5fxdTJCISp49lpftanp/R20O1D38ob8p5cDhpImZ91/B1b6ozfD3WOsbNr5Vffgy/bSLd07y9X4Xf9ICfrZ9/5h3Pmdg6Yiv7GccaJ7n08N++NX/D7hyHZ3dWmcmO/v3jHf80zK7h8d+ze6yg94yUDEm4IgMGGe7J5nUpQ6AgCu+p1+/afWgLeLDbf5a/s19yVgOKJL5hXPkpbujh9yKBSjUxdHZPy3rupxMSRFlXBavqOnPjHQEPnuRsvivHF/ZFMbw5E7X8rr5zjDiEyW4va0hqXB282laRN/31NPsVBLkq5A0A4AVvspiXiocnuHqhMBYMPawB9/318/nFqDrtmiB4D3X/d8+FaH2dHYtMOQMEkgUNQ3xqZvUr5+qa2dE7Rby3g8scl8bMaE+2km6PWdgdDJGDiKsrzzofKqy1EBHxDEvW2Xd/9BAFBft4LQqDmaYdxu6+YObV335m3qlVez/oBn1x7vwY6omF+Dx50n4x1+rUSRoTj6bunxj8uWvrzoTM0E4/MBgKNG6VEahfEEQmYnT6cYyiAIgWmvmqm5bJr74CnXngrvsTrGO4Kyemcnrh0nct5+MGSyR233xr98fGanNCC8jpb0cZfRIX/QZwMAr71JKL0SgIt63G3GEzbj8bRxl4rkBre1DkEQgUSjShxbvuPNUMDVnw5d4WoOfjF24X15M289sfnlUHAEY1Q601wxegkkg+CFFz1rv1M7HKxKhT7yxzgPSveh6qEb7jy9IvHOC4yvxFYtHCFIszsapB6Bg5rnYq8ebHVEpdY9ZcaKx77s8XQAX5Wp/JHPYhqr/vFd96vHaYx39TCO/TUxIe81z8fp6TracOK+hv5Mvju9Ge726vhhqfaq+NtSCAIv3ttwdGeXH091qf+vN9b8e22eQksgKKx8yPD3W2u7n7v3J+eRbe4YixwAOA5KtrtfuLfhma9zAEAoRsdMFR/e2uUSTgt1YJNr5sUKAFi6UvfWQPwAAQAASURBVNOT4T7jYgVPgAJAwMsc2NSj2ReOk6E4koH+xtSyHZu2sftPDM3JtWfCdul/OTckXPYMoNtm8ahht7ESKYLjSPHELp+VUKhubtmrUuaIRNpg1wIo7WU7XcYKvy02dOpcpK55KwC0mkucniYcE4x+wJLtmzXdG8mmZtPLr8U0mt96P+4I/rKT/rI4flD8V+BxR3EUECBEOCEiKD/Fk5yxtQobCqF8ASYYktbb4HAfqNJcNnXo4yAEJp9VKJ9VCBxHGq3+6rZQi400OWi7h3b6GF+QDYQ4muFY9hepc6a6ZKrxhW9ox2jvmQwXPocR54kcbZFbQcDdDhzLARfwRsu9cVX7PzFkz9KmT1WnjOdYmvQ77a3ldMjf7w5dYGjy1J4PihY/kDvzlpPb3+hPgNNwMWa2YtKFGm2qEAAsTYGSTbaynWeFWO3efaHps8x6PWYxM91DZQDAc6had/XsoV9IuXh8sNlqXbOv767nGVYGEFCfMOkC05HecpsqDvtirPYwTiu9+i3z7U8mAUDxTKnGQFjbYkNQWIbrbrVHOVXiM9YEw277xAwBQOxVNnxmDRvuUxbLFFoiborq/CsjxT52r3NGPfo9wQ3ksRC29QEgrAUJAL97JaLwKlXz7K1nQA7S5WnOzbqUz5OSIY9eN87u6DHl2ee3CPgKgUAZDDpUyuzRnGQUjgO7ldUlYNm5ROf2hIQJoSavWp2LIpjDUds5qjXgaAs4zlhMwgjhD5zt1UwHBIbgYXG9Xzb1mxuEKmHt+rrlX18R8oTsNWfs4U173Ty+gKfRY0LxaKrKAIBrV/mwGO4dIAg/RctP0Q7nmDFwHEsxXIjmKJqjGCYYop0+2umlHT7a6Q21O8lmK9li4+jRc2f4TjRIJuVQJkdUWtR17iSnAoDf1bbvm0ej/+U49sCaJ2I7cVxb9e626p4DwXvtEAq4Ol8CAII+26Hv/zLoOQ8CFENuey5n+uU6APC5aASB/GnyOVcnHN5gfefhUyxz5teUDAOtrT1+b/2nWmiXH5cPwwrfcOtijqJtPx4a+lDn6T8DMNwl+vTeOxze2qMbe+9PzrDhjqBQOFWy8/sBP9tMTaGw4S6Rx6kdU37AG7bsMQxZtEL17RuxKaqaRF7hlEgA+rZVvYVwhLigEJHwED4KGAv9umXL0MiSIMhFvAIb3484TYM+5ozIQVKUv7L6u+IxNyIIGgg4Kmu+C7cXFazk86QCvnzC2Fud7qb6pq0MEzpV88OEsbeEKJ/NPkq5Jt1xu1hdAqZQdbHzEECyMpfW1f9sSJiEAHLmb4fnGQi/Bnc7ABx9pxQAqtbWtJeaeVKe5eQZW30FTUaeWoegWOJl17et/5r2jF44mf+UMdhkEaSOpJ097CAIysOBF3kIEgDQbf4cy4Xa7MFGs7+8yVveFKxvH8Bm5sBh3H4AIIYWdHSekWbpbUnTLtOt/nfD9i9MAQ8NACIZPn9lwrKH0pvv9P30ZvOZnmBfcJxr90n1JZOHYSgEEn97IS9Bafpwy2gucX/lxDfcC695rHsjIYlTr6szDRU91g50mCmbiVInEACQUSgchOFOhyIeCBSLnw694TPrb/6aDACLr1WvfjM2RXXeMmVYX6u1jjx1tDdflIe1CzEJAqgC09qZfkUbJ+AZ4QMnG1kw1B3rCNdRJ/JtZ8LpbnfW2o++EdN4oiKOZrDZWm62RqSdGprPjCw6wwAASKVdDPe6hs0ELgySLrO1nB1uAYfzhJlkWD5CI6PoABWyznFcTaMUYtsT7oqjsjETAUCSVZBz718ot7OzvIyscKIobcBbanXvxCpqx4eD9s+2pz1+9UDHP8tBUISfpOYnqeUzCwCA8QV95U2uPRXuA6dY//Df1S1fbh/2Mc8z7My5Rr/ra9P6tzvKAvjd9E9vGVWJgllX6c8Bwx3Avv7w8BjuAACguXyapCjd+OraQM25ug2OS2X6pVeKs/KB47xV5e0/f5d175PmLWudR/YCQMLFVysmzqj858PR/gJDSvodD5nWfe08uj/cgmCYetZiedFkXK5gvB53Ral1+/poJeyhj9BltnHfA036G7d9HtOYtuD63t+5y9pbeJm5ORQ23JVaoqc+Qgk2Ya40u0iUlCWQq3GpEuMLUJ4A5QlQgteHfNH2NY6b/pjIF6K6ZN642dJju7pEus9fFnGKb/22D8UxC9Oiw1IBIAMf2x/DXY0Z9Fhq+NhMx6mcd+XD6e8+esY82VG0F47TLCnGZcITd759pucSh8RkDAAoqqtQq0AZ1XH3+XoT+jzPoNGKM8/0FM4zPHiqT/rqq8QZ4bIdCCHr4mrBhCJMOILh7+59lf6qVlFu4shd4oyDiQWyqbmyqbkcxXiO1Di3n3Dvr+SGTwRGs2KObc2eaJzMec5OVImCutI4z/q6Us/sFX0kfWJSiXjuVEFhDpGoQ0XCcMG7uFjf/tx/sDTOCygqmlQkHF/Iz0hBZRIERRm3N9TUEjha7j9YGi7E0SfBJouvrFE8Nq0/nfuDIEOf/e/fuPaeNH+9O1g/qg9rBMcIjYynV3iP1w8u9QXB8NQbfkco1Pb92yinXZyVn3bLfShvQDvGSNKKW0XpOY5Du0NWE0+boJoyV5CQ1PTpG/3eoxvACPENd9upg6Q7dsOX8vfhTwr4e7vdBHyR75NIGuebqtAS1z2QsGC5qrMG/IAIeJmd3zuWXKcGgKUrNZ0N95xxosRMPgCwDLdjTR/OfhPdkE2M4yMiNWYo4E09FTrcSwWcBCy9kDc9XEDeyVocbPsl96TE9EktHCn55AFh2VDqPt6U+/TZ6BKbOZcvlaEAYG7vctPpRcf9zILyCUw01DgQVECgQh4bDP0i0+zOWlAejomHKriJCniogMeSZ9vfjjN++75u0RWK4qm9GAQjh/E/32X/505U0KNr5hcDQmCy6Xmy6Xmhdqf1+/2OzcfYYL+0g3tHNnuMddWuoY9ztqHQ5/mcrRTZxZuG80QFM28/sf1/Z2pWg8broDTJce4h2hSB19Hb10A8fYLqpquQ7hqN/Yafmaq67WrCoOvciGuUuEYpmjhWfuki24eryOoeJd47Y1t3aBgNdwAABMKZ5YHqVse2496S2iFWeOgyNo7hKgmhlOAqKaGR8TQyQiMjtHJCKydUknDBsrIr/29wi1558WSeRt/241euYwcAwHnsQOKVN/HUuj5PjCLNL5LkjGlZ9aGn8ni4hXa79BdcKckZ460qG/YRejDcK/d3b6z/+cPeL4zjvdnc0Sy17suP5GzBXz/KUukjt/uAl6k47DPWBp0W2utiyAAb9DPX3JeQVdSHu2jDZ9aw4T55kUypIxzmyE9o3um01GO7PHZzH7dXBuhTocPF/LkAkILnabCkVrrOxVrCr6KASFAFHxHKUY0eSwtrRwIAC0xl6BAATFqq2fFVl90imhrtZztPLU39/VKBQYngqGVDqenbAz31lE/OSrp5LoKhQaOt4ZUN4dLlihk5SdfPBhRFcLT+xR991W0AIMlPSr5jASYgaB/Z8N/1ZNvwZOAJhMjchYI/PR2R6Sw90mVXqBcd92EDAVTAw8QCTMRHRfzIgZiPifioSICFD8QCTMSPdkBFfAQbhpxL9SVT1JdMAY5jAiHWTzK+IOsnGT/J+EnWTzI+kg2EG0OMP/JSuJ0JkFzoLC0jOsqgAh4m7vSXOv0HwqIHYj4mEqAi3un/Coblb6ddPlO7fCZwXOSP0ulPw/rC/w1GX2J80T5Bxk9y1AiuP1kqZNrwjWX7j8LkDEIqR3h8lOBr51wAAAFjvad/j5BBQ7bYWt9cn/zg5SN6lbMKnl6R+NsL9dfPN3+9y7b24BCd5Yzbj/KJaEX3XwwJWTMbT6yLMdzpkP9ctNoB4Nhm2+JbEiv2OqsOdaSR5E2VL74lcc+3PTqbRRPHqu+4NmxiUi0m/+ETtN2JCvj83AzRhDGAogDAhSjnmg10u4222mlzrPNUOK5Ac/eNyOkinazXR1vsHMviGhUmlwIArtfoHvmN7Z0v/UdO9PkuXHsrg3UmQeZQBaC7I8xJFOYkAgBlcQVq2gL17SGTg7K5aYePJSkuRHMMAwiCoCiCowiPQHk4ysdRIT9y65YKMYkQkwpxmRCXi3G5GFeIMYlwiEWjekGUkQsc5y4ribZ4KkplYyb0fwRpQTFLhTynOm6wvvoqABCnZ/fXcB/ICMMZhCoQ9/ZEFIojHiC/p8tzC8WQP/wvPWy1kwH2w2datq6ydzd2L7qp77SnhorAqaO+vAliDEMWrlB9+3o7AGA4MusSRbjD1l7TUqOYmEYhdTSHmAAAQkSSRRRHX+IjopmCy2L6c8CdDB1wszYA2LumfccXXQJscibJ+3PRYST94UtcB2pq/v4tAKD8Hr1fhEKUft+FJx/8kHL49MumpPxmYcN/fwIAwzUzGl5Z76s2oXwivO+G8vC03y+tfOwLxhdUzclPu2dJ1VNfhwdZfr343kfjFJBbsFSwrcTQ+zwxFORKFOn0a1z9ZZdE3l503OOCoAgatt5EAkzcyRAXdbK/xV0tciEPkBG7H/Rr0kh4VUBo4tfhiwtHM3Ete8ZPsrHmY4jxB1kfyQbI3vf0y8wbKGY4lbMJTDhWd0F/eyMIJuTF+Rv1aIvzUREfQc/0304swMQD8zBzFBPHsg9E7ftg+C/YydwnGT85oJxIJhjw1pxW50RQ7ewlgKDB9hbbgW29njcMOLaWEhqp/sYFI32hswpMIjDcvkS1dELrOxu9R+sGPY5rV1nKk9d7DlRGbXfnzyW9nzIKqBLHpBQsAQRBEKzm8JdehxEApKq0tKKLMZxPU4HaI6vCwu0pBUvUyeM4lqGpQNWBTyjSJ5Bo0osukWuzc6dezzKUufFwe/0BANCmTtRnTBOI1Yd/+mf4KgKJJmfytQGvVSw3AIJUH/zC7zaFr56YMw9BUKk6zd52smr/J6Op+RiX7//bmDdN/odPi9pq/ZbmIIIg2hRBQqaw6aT3+1fi14FCcFy58vLws8a394jtw1XARtZ4ni17BAXZuofuABRFeARjcwaOV3QfAdep1XeuDFvtlMni+Pz7YEVN9LbAz0xVXncZLzMVwXH1b66j2q2Usa9wc45re//njH/eNNiPoW/CHnHZjPyRu8SwQMgUtN/L0R0LZsrtHNAIPKUGJXj5f34xph3td3TigEYYTjlIjYGoOd7jq/qUyPaQo6vPe9wsaVguBgBef7x594/xXbl8Yb/8ZBs+teZNEAPAoqvVq99o5ziYOE8mU+IA4HHSh7b0V2ahnioLsN5C3vRoTaWeoLnQ8dDuaLWmzR/FKot/8pcepRhHAgRDpWNTqv8SMax7cd6I85N81W3hMr+2beVjXrs93G7+sSTzT1fYtpVb1h+j7F4AEKZpBUmq/H/dEO4QbgwjFCJqTZw/DZ+PhEuo9p9Vn/uOHOiS7yUQquTy1IamHWKRLkbHPYxy0TjVBROjdh4q+OWX+wmD4BguF8EA9bzYYChq2bv3n7Ks2tP51TbvKYYdzto9BCYYCz0a7rIZ+dorZ3RY5ALeyDlUzioQYuB/Ow5YMhQ15V07y6xrD/b7XJbyugmpYuAzHSTmr3cDB/qbfl22OwDwkzUZT9/g2FLa+ub6wXnNBRkJZLOFl6ge9rkNhaS8BbUlq7wOI4oRYU1eFMMzJ1xZvvMtmgqok4szxi+r2PMeAJjq9zdXbAbg0sZerE2d1Fq9M+i1Vu77aNzih6oOfh7wdFRWtjSVOM3V4xY+0PlCUnV6Y9lPbmt9QtbMpNz51Ye/BICMccuOb/0vRXoLZ9/ZVr3zjFvtAOB10v+3ovSCO5ImLFHnTZUDgLkxuOalhp8/aqWC8bdcBAXZmFIOABwZcnzxQ9RqDxOsqPHuOSKZMwUARNMn+Evi+GiVK69ABXwAoC329ufeYL1dNDbIuqb2F9/WPXInPysNIXD1bVeb/vFK32/keIPnULV0Sk5/3/kvmAEGRiAoGvN/xu81rf82phvl6jE2YSgjDKccZHqBcP/G+JaxOoEIlz4FgLqTXcRnsosjD7CAj9273tnT4Amp/bLJ9q133vZkkkyJ61N4hVMk5Qe9sy9ThF/a9YNjQFErJqbBHjSl4LmJeLYQiROnHuT8rXRNI11BcbHmDl+EkX4GABAEsF4jiIaf8NX645/r1Kez09m2pcx1sFazpKjgpZvrnv/eW9ECCJDtrvLfv9d9jG+/8DU30NPn8qfPFmTlDHIDx+th33/D+95rsZWz+oxx5xlUovzkwV30V0g4MhtUUgAIdY0+ZDl6eK12AKB7HZCnlZ//2/UX5PTfTi0FgIHmftEe12ga7gBg/mY32WJLuv+yoaeCnHMoF40T5SY1Pb8q2GQZ6Lmmt38aiSkNEVPtvtypN1iaStrrD4Srk4pkCQKJZsy8u8MdqGDk1q1MyNemTmQoUiBW2dviVGTrnVDA5bbWA4Df1aZOHBtuRDEsXBmQ45juJQ7PFKSf+eHVph9eje9f7w4vM5L8RtY2soE4G5vBk9Vhw52XltT9VSJRLxwbTjoHx1drY6z2MFyIsn+82vD0Q+FBBGNyg+VVfU6s9e0NOWNS0V/f77QztNspTEpFMJxjIstCQqbo3CHcjmBYNPcX79qBclj5+kRvVXl0hBiGPkJnhlMOcuoSxZcvx5dhmXXJ6Vhwhjt5oEtZOIEosuwI+pieKhcUTBZH7f7eoULc1m/sy36rA4BZlyqqjvkmL4xEqvQzTqYzIS5YSx2vpY4LEbEUVREIn0B4DEeHONLLOXxsj9m6j3w49plrSgGA4+DeNwr/dUPPOxHDDUez3ooWzYXjLT8dBQBMyGMC8e0nb0VL6t1LCJWEsntV88e4SyIZLYRaQtm8ptUHCaVYUpjsrWgJNFgwiUA6NsVT1gwIEApx2E8PAAE/t2NLcMeWIIBLq8PmLhb89TkFAFRVUOu/71EeNAzLcT4P11hPl5aEgoE4f/rRiHE/DwAAhJg+/liDgONYhqUw9JefqniWM5qC7lFceysCdabkB68QF8bm6//i4adosl76TfMLq90Hzrye2NCxNB1xmCp0aZOLFtxbdfAzj60RACH9jtLN/+ncTSjRphQuPbbpRYYmkwsWD0INlqHjPKoay9YXLbgv4LWEAm6XJU7Z9XMCTBLx/THu+GVxWXdk8YOK4+zFCccXhr1rjMcbOF7Z01WoFhNZ18TPTAUA0eTi/hjuoXZny2vrUv5wVZ89f8H4GqqlheNlYye4SiOVpKT5xZ07UE47AAgMKQFjQ7hFNnZi5w7uilJp4XjllNn2/du7jo2EnflDH6EzwykHmZYnmH+VavvqWPtYoSXCljQAHNsdmx4arXKq1BEyFe62x642BCI0LNDeTzZ+br3iNzoEhSmL5Ic2u8MLg4aKQP3JwZsmAc4XYAZQiZAMdFiZDD3a2l71L61L+/1S3aUTEQSxbj4RTk7N/vNVhFrC08lz/+8670lj62e7aXeg4ZX1OX9bgWAo2eZseGV9+PT0+y7iGxQczVB2b9sLawGADdE1f/829a7FqJCHoIhpzSHrpjgyVRYz8+3nvgf+KFOo0Loa+r3XYz3oA2WgMe7nGTQjYbgDAM2S5w33Mw51Jgx3AAiZHHWPfSifVZhw6yKeXnFG5nCmQHl46mMrjC9/79wxgIRgTCzQ37pEMjEHALylte0f/hwuyXRm4QlkoaC7tXonIZBKVekeW6PfbcIJoUyT6bbWASAEX0KRHownYEIBhiZRDFcZCp3tHVYjQ5EEX9I5VKb/iGT6llNbzY2Hh+8NDRV1ksBlJrtv4OvSBH4X7XXG8Ziy/sgNNhzu0h1EGAkY5oJx6gPwsyPyL6HappgwmxjI6oaw4S7IzejtPXTCuatcMiFTuXh8P/v/8nAdP6yaviDhohWEQk057aL0bGFSF70dT+Vx7YKLE6+8yb5/O8fQktwxPFWXrEtPxXFPRalu8WV8nSHQVAcIQqg00ryipk/foN3OYRmhM8MpBwkA9zyTIlfhGz6zkoHIdytnnOje51PlahwAOBa+/E+sS/743g7z7nf/l/LKo40BX8f3Mm+C+K5/pqTlCTiuvzmEZmPo6C73xHkylZ5YfE1Uvn3YZIn6A4ohCj3P2R6Sa3g4bwSrvhty5nAsY6rd27kxZHZV//WbmJ41/7e6++nuow0nj34Y01j9t9hzAcBX3Vbx6Cf9mdKpCmrarOHZd5NKkySSBECQjPRFFZWxsV/nGUaokTHcKZbkg2QkRj5P/7Ht3ew6fpD2x3f1jSAIIspJ5CeraZf/12a4AwCCoSkPL0P5hH3T0X6eYvjdpf5TxvZPtiAIIptbZPjdpcbnvx7RSfaHrIkr+GIVxzKhoLum6ksAYBmqct+H6cWXYwQfAaS1Zpe54ZDXbvS7TcULH2DooNNc3XmE1qrtWZNW0KGAqXavpekIAORMWckXKQm+pHDOnT5HS2NZjzFCCIon5y8y5MzBMF5rza6Yh90Z4fq/ZPIE6L9viV2SXf+XbNJHv3F/HI841RoJb+NlpACKdje++dnpkZ7xkkpxVSRmgeomNRMD3R4J0MI0fYRIdKb1rQ38ZM2vNnaRo6nmT1/XLV2mmjYPOM5bc7Jt7ZepN/8+2oFyOZq/eFu74BLtgos5lvVWlTWu/TL7/r90HqNl9cfKybMV46fJCidwDE25Hd6qMjbgH64ROjNscpChILv2fcvye/Q3P5a48mGDsSYY8DEaA0+X3BGb/tWrptqy2Ek0ngoe/Nk1dYkcAKYukb++vfBUic9poYUSNHOMKDGDDwCNlYFtq+23PhEn9isuGz+zTpwnA4BpFygAgKG5XQOv1ToUfnil6bEvx/kclERJfPxUdd8nDJa26rNO9PfUyWEz3HXaolPVa1n2lyaOdlaxr/kTAKDY4dSTiUKzZ6Bm8HlioH0e2jfU7a/+g6CIuDhDPrtQPiMfkwpH7bpnIwiSeM8llNXtKelXjAcvWWN8cVX42L52v2LhuJGcXH+p2Pt+90avw1i24/WubVzVwdiN+jD2tpMxIe/Vh2JreAe91qObImV63db68l1vA4AqcSyG8Uo2Pg8AKEZMvPCxs8FwTxsr2f5ZHPO6cp9z0S3xC5D5j5Yr/QFUJMTkUvmlC10/bO78KmHQSeZNCx/79sdZ5qHiyO+I8/dxo44G0CMYhgoFcePp45xFUg1Pf5H5fzeNhDrkOQHldras+jD6X4E+1tr0N9Y2ftgl3/fUs3/s0oPjHId2OQ71aJINfYQowyYHyROg377RzjLc8nv0BA/JKOxyv2Zo7qtXTGF9xu688oemJ97JKJwiAQCZEp+yqIt+4om9nhfvb1CoiVuf6O9kjmx3W1pC2iRe2El/aIvb7ehvKvoY3owWusbJDjivqDOnDrqeWHxYoeO5LCGGHhEdd0P2bEVCvkCsdltqaksi3mhlQn7KmAsRFA24zXUl39JUQCDRFMy64+jG5wFApslIKVxavvMtAMiccKXP2apJmUDwxdbmY8bKLQKJJmfKdQGPRaxIBASpPvB5WI1LqkpLK74Ew/l0KFBb8k3Qa9OmTlIk5FYf/AIAcEI44cI/Hfnpn+zpjIpTJ4fBzsYwvkCgYNiQQp5KhrwAcL5y6gjhIvsuDzxo/JSDj5/3uP9a4BlU6gsnKhaOwweod/QLBkGR1D8ur/nD+2RzH75SAACGxZUS2uEFAFwpOV9CFScEURkZsSIpmgV7ZpEoCFtLHJeE0xySKONHBnIhyrnqJ9XNywFAfvkSfmaq/0gZ7XChfB4vK1Uyd1o4hCZYUeM7cCze+aetiL4DDwaZv8v4gvV//Szz2Vv4yZrBjXCeUaM3wx0XiFU5kzFBh6BK26Hect4lcuzL/5r2bXQtXakunilVJxAcB7a20LHdnk2f24y1Pa78Al7mrzfWzr5UMedyZeYYkVSBhYKsy0ZXHfPv2+A8tNnFceBzMV4XI5H3qxwgx8KmL2w3PBrREd/2ra0/Z4VJwrOT8Gw/526ha1vpOpIbZIghy3D2thF0N7bV7G6r2a3PmCZRRra3CL4kc+KK41v/SwU9hpw5acWX1h6JE/QSRZM6oWL3eyxDIWjkU5Wq0xtPrIuoceXNrz70JYrhmROvKt/xJk0F1MnjMsZfWbH7XZuxNHXsRRghYKigOrnI3lrOdsqD3r+LfPYvzsa6IYl28XgStSo3FPJKJIlhu++84X4ucrz9bFTJOM+wIy5K1y6fKZ2QddbIfpxFoCJ++pPXVj/wdp/VVc2fbc34128CNa0AIMw0tL6+dlQmePZiNZYqDQVF8+8F4FiWrj781ZmeEQBA0MeoEuPsKiv0PIrsca3l3XkQlUrkly9GMEwwNk8wNi+mg7+kzP7+13EV4RhfAFMpAAAV9lH1uaMDy/bT3R6Fdvlr//Rh2mMrxEXpAzrxPKNMb4Z7xuJbfOZGWWqhs65Unlboaekj5IPgoQDQWBl456/Ggc6DZbid3zt29hzQwnFwy6S+i4FFifq5nRbq6I4BL9NFiCyHmJBNjLczbS10rZlpZuFsVzWRqtO8juawT8LadHTc4od6729vKWMZCgDCYlsQo8aVVAQAIplBINGMmf+7cAcq4AYAlqVtxmOa5HHt9Qc0KROaT/7ceViLmfniwwEk8sYlELA1Ne/SqPOttkoA0KgLhjjgec5znpFAUpyuWzlPPCb1TE/krIZnUOlvXND27qbeu3lLauoffUeYlwws1/b6WsYzIpkn5xAsQ53a36/cqtGk7phn1lX6zR+2dlahIPjojGW6huO9GRvudVtRkVB2wVwAYANBVMDnQhTtcIVqG317jwRP9Vi6i7bYeCkGAMAT+nCHRzvQ1sGEBzOeQP1fPjP89kL1RZMGcfp5RofeDHeML2w9uE6g0JtKNplLt2ZedGcfg51NvpZ5V0bSUnd852B6UJmMC81R0aJLCCBqLFGNJdJcqI1paKVrXWw/tjvPEFx87faORhTv4iQIW+2diavGRfodpT+/FNNoqtuXM2Wlve0kX6QK2/ojgUKRGTbcZdIkm73qvCLkec5z9sDTKQy/WSqbHus4PE9cNJdNde0s91e19N6Ndvk8B38JIpK/YDa8a3z0o6In14z/+YOWtlo/y0BCpnDxLYmGLNHXz/ZWN1dxzSWypXOBZW0ffOPbN4CauGRVvWjiWADgZ6bGzW2NIjid5EpWD/K5zDFs6xs/+SuNib9Z+qvNUQm2t1T+8+EBnVI4VXLnP1IfvvBkT0V03jtc/M6TTfs3OPs5YC/9exM8QVAMAEF5fJTgswyN8c6ZP2FGoTAtL7JhNFD59u2Bb46Tu6xMC9fJ5MURXgqeO01w0UzB5enEGD5yNn4UHluDWJHEE8gAQJM6IazGRQW9PIEU5wkBQJ04ZqBjRmW/AAAAIQTScHvQa2NoMjFnrrX56IBrjvUblqUM+olqdZ5QqDpvtZ/nPGcLCGiunJHz+u/OW+0DAEGS7rm4J/dW6lPXA4DmqlmjOqXzDIqqg64PHquSa4ib/p79x8+KH/uy+NZncrQpgk+eqinf7ezpLH5WmmzpXADwbN07IKsdAPwlZWFjHZWIRRN6fI4TSQm8zNSOU4aAc9vxqnvecO0qH8ogvzZoqgf36XDTm8fdUVdKiCSO6iMFV/+JCQWC9jhp1GcnF98cEcg8sc/bS2x9XFhgTEyDiWngIQIDlpGIZ0pRVfRVCSrPRSfmEBOsTEsrXWthjCycLflDdMhfe+Sb/Fm3IQgW9NnqSlYBAEOTxsotxYsepIJee1u5QDKwvBOWoSr3fpg+7rTsV/Uuc0Ok1rqpdl/utBtKN8c644eR+vrNKnUujvFPVf8wclc5z3nO038ItTT5oWWS4vQzPZFzD0FmgmxKrvtgnLI4uEoKAJIpedbVe0Z9XgNDN/0Cee44jmWYYKBp3UdMwMdTaJIvWEk6rAKtAUFQ4/rPgrY2AJBljdVOX4ogKIJixo2fB9qbc259rPrD52TZxUlLrql44ylZ1lhhQkr7np9EhjT9nEtRgs+SgZbNX4ecNgBIXHhVwNyqyJ+ACcWuU8csBzf3NbXRY9/35qObbQUzFNpUAYKAxUhW7nP63b1ldglOlz6ljAPWA2DsTt+BY+IZEwFAcc0lZHV990JOCIGrbo7UUaJMll7qNPUT2uVremG1dEup7vr5otz4ajnniXLyoPcPl1aMzrV6M9xNRzYCgO3UQa+pHuML/ebm0ZnTEMkoFM6/MqJguuatwWc0hrhgI13RSFdIUIUByzTgGQIkIpWAAKLFkrVYMsWRbUx9C13rYUdVJ74znRd4LnP18S3/jenQcmpby6ltkePKSCWjuqNrYroFvdaw+AyE1bh2vhU+9jqay7a/1v26LBPyu9oCniHJ7/QOB5zNdn7X+DznOVsQ5Sen/fna4RWNYYOhYIOZbLYEm62UxU07vbTTx/hJjqI5iuHo4dhqQxEERQFDERRBCBwV8FABgfIJTCrE5WJcJsIVYp5eQegVPL0CE/eR/zcUdNfNjWu4A8sZ7rqY0Mp1Nyzs3Gz+7KyrPWc/sde8fxMAp599iaJgsq1kBwCIEjNMu3/0t9Srxs3STF5g3Pg5AGimLGrd/HWg3YjivHAmFeW2ExKFKDE9aG3lK7UCbWKg3YjguGHh8oZVbzBkQJ47zrDgqsY174Svpcif2PjduywdiioonD0EfczRzQPQvYh+k6UXzKUttlBT64CSRx1f/ygoyMYUMlyt1D92j/3z74PlVdFMVl56snLl5fysNAAAlrV/8E3cJNdB4Cmp9ZTUSidm6a6be44Kvb93uPjtJ5uuuFOfViBqqQ2++XhjXZkfANILhI+8lvnMHTX3PJeWWSR2Wak/rzjlMFMYjlz/aOLcZSqRFDt50PvuX5vbm8iimdI/vZ11x5Tj0SJF9/07HUHglYcbNIm8/1uVJ1HgFMneOqGjNiVOIHc8nTLrUhXpZ75/uz0U7PiLXH6n/qKbtRIFXlfm/+j/jOH59NI/hn7JQZKuETTOhpfiWdLfP5eKYggAlO72lO4eBvUoL+usZktqqKNKTJ+IZerxNOz050Yg/FQ8PxXP97COVrq2jakPcSOih90TIrkh5B9Vifoo+szpprp9Z+TS5zlLwFEeimAAQLMh9nws0y8d+azClIeuQHjDISLMgf+U0bWv0l/eGKg1jbjuIQNcv9UFCK1cmKEXZhsk4zKEuUkINpwV9MLDektj44+bn/tKOr1AwrCMb1SfIINAml6gKJjEhEieXO2pjYRSUF6Xv6UeAILWVll2UbjRXron5eKbnBUl9hP7aJ8bAALtLQKtQaBNdFUeFRrSBNpEx8mDArWBr9RmXB2pdxPuGcZde4KlQ9BJQeHcxX/4uPyShQiPIAw63R/u6vIax7FkiLE7yZoG744DocY4iRCsx2f530e6B+9AJSJcp9Y9eDvr9dMWG8eyuEqBKU+LaLOs/ZPVZG3j8E4+bL4Lsw3KRePkc8bgsrNF75XxBv1VLYGqFv+pll5uIzc/nvzfB+vNxtA1Dxge+V/m/YvKw6mPKj1x8+PJHz/b0tZAZowROswUAFz7oGHCfPkzt9c6rdTld+r//EH2wxeeLNvv8bmZSQvle9c5AAAnkEkL5f99qAEArK2hu2aemLRQft+/0ztf9Irf6sfNlv11ZZXbRt3yZIpKF0meXHi1esEK9b/uqrO2hhZfp/nzh9kPLjnpcdA99e9Ob7fg7Et+F9NSs+6N3j7CM0FKjuCJdzLddpqhOW0ST6WPvFWPk379ieHcIuCAszMmO2OqCB3U4Sl6LE2DJaJwWkgRVebxJufCxJ/9nw3jRXtCqk7PmrgcAMiAs7l84yhcsTPatMlJeQv8ztazqgz1eUYBDCEM0ny1KF0pSORh4rDVDgBH275r941gobHznHEUc8emPLKsv/Wre4Z2+mzrDjm2lFLWvktxnxEoi4uyuNwHq9o/34EKefIZ+YoFxZJx/S0g3yfKhcXdDXfK4rKv3S8uzrB9d+YLDPUCX6nVzbiw+uPn2RCpm7YUwSImBEt11j6OfEmcFYc99SeVY6ZkXne/8adP/W0NAXOzQGMAjvW3NSqLpuNiGeV24EJpyG2v+fTF7pdjqV9O9T263Wr/aJX6jmsB7bYURBBUwEcT9USiXjJnqmvdVtd3cQSIQg1G07OvqW+/JuxZRyUinqSLAU3bHI5P1wROjNQ2daCmLVDT1vbuJumkbNn0PElxBqGT933asMKF6GCzJVDV6j/V4j9lJFtt/Umy27bKVnXUBwCfPNcy/5B67Axp6W43ABB8dN0H5upjPgA4sccDADiBXHyr7uUH6utP+gHg0+daZl2qnHmJcud39j0/OmZcpAwb7uPmyBiaO76rt5vYgqs16z4w15f7AeDjZ4zTL1SE26/4bcLXr7SGx1/zpumy3+gmLpDvWG3rqX93eg+V2RA+QAm+PL0o5Dlj0SC9gOOILrlLfVYAcNvpZ+6ss7bG0UgZOgzQbXR9G12PAa7FknV4qgZNDAvRIL0m+9rWHbKtOzQsc/DYGo79/O9hGWoQWBoPW84Ok739023tn24707P4tZCumJSpnM7D+va1oAg+OXE5gmAA0OI+YXTHEXK1/nDA+sOB4Z/lmUMuTR1XcAPHMUfLP/L6z96yA8kJU/OzLgeA/Udf7ec8ZTPykx+6YohWO+32mz/bbt98jKPOGe8pGwg5th53bD0uzEk03LpoWPStZdPzUd46NhQnHrptuIXbT/32f8M7IMoXMmSADZEIjkuzCr0N8cJ+ToNLZLTXbT2yAxfJRInp/raGYLtRM3Ger6WOtJn4Kj0T9AMAaWvD+EJxUpavpRYAwUUS2j+chZYqb3t5GEcbHLheo7zucuHYXEAQ4DjG6+NCp9ckCILgOCYRRQx6BJFfuohut8ZNYKXbre3Pvi4sLhBNKeZnp2EyKSAI4/aGmlqCxyt9+49y9JAqqPQHjmHdB6vCEV88g0oyLl1ckCJI0/FTtAgxzBFNtNtPGm2k0Xr6ny3U7hxEFJCpMbKwDHgZRzulT+PD7shLjRVdRFe1yTyeAG08FWlkGK65OpiSKwSAXd/b//FVLl+IkgF2+oWKvet6UyzEMERjIIw1kQ00a2sorPGPE0hCGv+B/2Q88J8OX4A2iddT/7j0Zrh7TR1eAXdzZe4V97cf29JL/zOCz8PUlvn1yXyhFKVDnKkpdGSba92HFqd1xL++DNAmpsHGtmmxpHR8jARVjPQVz3NOIC1ITLtjXtmjsTW9z11wlDdOf5lWnNnP/ixHUyypF+cAAA8VxjXcf3lolLk8QgwASnnG2Wy4DxRhZkLKI1cOMWLEvrHE9NEWxnu2x4H0RKC6te7JT7RXzky4ZeEQFzCokCedkuvac7L7S+GaqUOHn5RsuO1O87df+SviXGUoBEzNQWtb1vUPs6GAt7GPTbakRdfw5GqOpSmf27JhKwCE3Ha+Umc5tJXjWARBApYWAGBpqumHDwzzlqE8PiCIrWSno/wXtaQnkhL0f7obFQk5inauXu/bc4T1d1PoR1FeamI0Tl26dG4vyjOB4xWB46OUB9k7oTa7vc1u31ACAAiK8BLVglQtoZXhSimhkuBKCa4Qo0IeSuAIgSM8HCUwjuU4imZDNBei2RDNUTRL0myApB1e2uGlHN6OA5uH8Q9PFUsM7/SbRbpoZ1OhrvYxF+7SQXSDpL7cb2kJTVooP7DROXmx4tk7anq/KIIgnXcDaJoDAARFAIFn76gp29/xY2fDL8XrH5f+RitifCEulHZvNzWSy7OP9XOQkcBsDP1xWW+L/hGChwj0WFoCnqZAdciZULAXJSnmfn4zADR/f6L8pW0AIElXpVw2Vj0lVaCVAABp9VkPNTWvLfPW951Ag6BIwvwc3awMeYGepxQhGBpy+N1VlvZdtW1bqzi67wjUoYygLEqc9r8VAFDz4YGaDw6ER9NOT0+6uFCaqeZrJGyIIe0+9ymz9VBTP+dzbjFv2hMVNd+bbYPU3kIA4UZMlBMBZFzC5VrRwEIFTN5TYcNdzFNJeVpP6JzJkxk0VkdVUsIUhgnZHL+cqCFMKkx94mp0CHHtbDDU8uqPzl+ArhwHltV7abc/+b7LhnjLl07Kimu4Dy8jk9DJGdd/GtMUclqrP3wufOxvqW/4NhJS2/j9u93Pr3jzqfBB/arXo42B9ua6r1+N6dm6dfWwzPiMo7z+ClQkBADHV2u92/fH78SyoQaj/aNvDX9/GAB4KQYEx4YnM3u04Fgu7Bc/0xOJgyE9UsRGJMVUeqK9qcdwDHNzKOhn0wpEZmMIADAMScoSbP82YkTt/sE+7UKFx0n73Ew49qYnGIaztoaSsgXhmBy5hhCKMQCgSNbUSKYViI7uiA2zids/Lr3djguveayjn0jWfvQsEmM6U6CA6bCURDxTjSXG2OsccFamdfSnJE5TAUD6NRNyfzsT7bRRhafyxKnK1GVFtR8drPnoYC8jKAoTxj62WJKm6twoTJAJE2T6uVlZN08t+9dmx/He3trQRwjDV4sBgKcUTfznJYqxhmg7xscJKV+SptJMSWv9uUeVK55GknnvEoFBgRBY+/rjrd8cBIDMexf7as2aBQWETGTdUWH8Yj8ApNw0Sz03j6NZ2hus+uf3lCuQctMsQi6UjUszfX9Es7CQ9gYr/7JamKLOenBp0OQSZ+oop7/6ubWUKwBhn/pv5mFCHu0N1r68MdjqBADVzJy0O+bSHtJbNdrCqdMn3r//6KscNyLrmUzltM5Wu59ytHur3SEzxQQnJ67o6Sybvyl6rBal/RoMd5enaefBZ8/0LIaZpN9dzNMpBn064wvWP/VpoObslRK+afO1u5/dX7+lv8l8js3HBKlazbLpQ7moqCBlKKf3CdlibPjnX0f0EufpJ6hQIMiN3D/7lG+nrR0ByQiPx9HDUDpXnSq65fXJL126sz+dp6xImXRlkkjOi9s/ZZziwofy3rn13NsPWbBCXbrL3dZAXvOAwWaiyvb1GIvFMNz3b7df/2iitSXksFBX/FZPkVw4rh0Adn1vf+HOApeV3vV936HjW1fZLrlNV3HI67RQ1/8hiT0dV/Pt/9pufTK5uSpQecQrkePFs6Q7v7OTAban/t3pzXCv3RBdLnNUwNs1++RXhwrTG7BMPZYWrasaxcu6WpnaNrqO5Dp+ZsL8vFBLK+PpI1ZPOn2aZOpUTCwyPvt87409IUlTpVw2Nv/3cwCACdK+JjsTpAU6iTBBBgAIhmbfPh0wtOb9+At93cyM8U9fjPIiFn/IFQi0ujmWFSbIwma0OEUx5aUrS/+xsX1H/I2hoY8Qha8WE1L+tFeWi1OVAAAcUF6SY1ieIlLxyrK/oRfPcvYjFzsO1FT+bQ0AoPyOP5NmYWHFk9+yJIXgkU0v07pjzZ/uAQ7Sbp+rXTSmdfVhAKA9wdqX1uc+eUXJTW+Oe+NWXCIAAOmY5Nr/bAwY7am3zkm+YVb965tRHp5535LyP35Je0n13LyM3y+u+PMqTEBkPXjBiQc+DbY5M+5Z1PvbHF74PJlYqB2hwQlMmKGcFj5mOfqkZYvRfbw/J4YYX4ByCQk5AMgFhj77n+csRDY1Vz67cNCns4FQ/ZOfBmrPXqt9cJg+3iqdksNPUg96BH6SGpeLaVdvHrvz/DJAJaJwbBXHMBzZR94doY/cyTmKjhNOM/IcWtVcd9B2y+uTh2tAcXY+aWqhvV0MIUwkTlp5R9N7rwzXVfpkwyeWmx9PTisQGmuC//59XS82MQCsecPEEyBPfJAtkqCVh33/d3sNFYr0NxtDzdXB+cvVj1/Z4UC87ankmZeqxDIMJ5CPj4/3e5i3n2wq2eb64W2TLpn39y9zgz5m9eumhLSI13/nd3a+EL358WRdCs/rpCsP+3assQNAT/2705vhTrrPxi2PUUaMygxYpgHPFCLimJdoLtTGNLTStS42zgclmz3L/sOPfRrunv0HgjW1+jvv6LOxJ3hK4ZhHFjIBquKVHa0/n2JPJ34pChPG/mmxJF0FAFk3TbHsq3dVxMbdipIUxU9dELa5fU2Ok//dYS9p5lguOkL+fXMVhQkogY178oJ9RqenNvadDn2Ezgi0kqLHl4hTlb4mR+3HBy37GygPCQAYH5fl6RIW5Fj2NfR0LoKhsqLkiidXhf/Lkh1yBPY91eH/RmNslFMytYsKGX9IYFDY90WWE8E2Z8juC7Y6OJajPUFMzAMA0uQKGO0AYN9bnfnAUgAQpWsEScoxL64Mn0XZfAAgTFWTFnewzQkAjv214kxdL28TAFAEy8u6LEFTzLChBuMulo2kZCAIlp22xKAbj2MCh7u+snZtIGgHgLlTHztV92Nq4kypOJEMuWsaf263nkBRfErRb8UiLQAsnPG38Ahb9/1tGF3vBkkejkYyv8vMG1s9A9jf91L2sOEuJlR9dj7P2QaCY4m/vXAoIzS//P0vz2oHAI5mzF/uTHnkyqEMIspPdh+IVf8gVCrVhZcKMzIxiTQaSU+7XY3PPB0+xkRi5ZILxWOKMLGYdtjdhw44d20P19QMo11+rWxKZKVt/uozz9EjncfXXnk1z5Bo/uYLzWXLBOmZHEUFmxps636grB0bYn3O4TwDgvX4gOMAQRAM46UlxZV6jIAg8iuXhg+DlX04uQYEgsKK/ytOyJUiGPL1n0rbqz0AkDtHu+S+HBRHLXXe754uD3p6FPApXKS/4KG8gIsylrkGemnFlFmWn9dCV8Od8ftG02oHgLb64ONXxe7VN1QErsmOswfCMtwXL7Z+8WL8GIEnr4792X7wD+MH/zB2btHNysy8Iafus8NvPNb4xmOR3bz1H0d+ZYrCBGvBxAeW/BQzjrQwKW7/7vRmuKvzp9sqO9y0qpzJ9ur4WiIoRqRNuFyVPBbnixkqaKk72Hjsx15G7kzurJtVKcXh48od7zrbYj/cPjuMBATCT8DSE/FMORpbapQDzs60tdC1ZqaZjacNTGg0qssvFebk6G66gaUo76HDnn37AYCflqa67FKUz2MCQdvXX1PWAdRu6AMEjv7lJ+vBLru9zpOmgw+unvX+9XyVCEGRnDtmHH70u5jzCh6Yh4t4AOBvdR24d1XIFYgZ4dCDq6e8dKVirAHlYUWPLd5755fDPkJnZDlaWY7WerDx6FPrmGBHejFD0o7jrX0E24QfMfHyzTsb8QAgTFal3Dz72G/eYwKh5Bs64ou48CqcjY6AAACCnQ6IiiaOIAjZ7i69+8OuV+9IK+mPKHVa8hy1Ivtw2buhkDcv8xIeL5JAkpW6SKPMPVr+UYjypiXNmTDmlv0lr4Ql0vOzriivXuVyNyfqJ43JucrhqgtRvgOlr8ulKVOK7xpeez2K5nSQjJs0D8hqB4AgFbnLC3BJ53aVImvimNuCpHP34RcBQCpJTE2cqZSl8wgJzZCBoM1qP1Vv3NF9QLFQm5I4QyXP4vNlwHHBkMvmqGlu3RsgeytloJRnGrTj5LJUPk+KogRF+UMhj8vTbHPVWGxxErwGdBWRQD1z0kMxjYdPvON0xwm9KMq7Vq8pYlhq58FnGSa+721s7jUJ2mKWpXceeo6mu6RyDvTtIwianDDNoBsvFmoAEH/AarIeb27d10/FfdUFE4ai9WZbe9C9r7d7tW6sZtJd47WFahRHbVWOvS8ctFXZAUCdq1r8/LwND2yZ95eZmgJ1wB78/raf/NYAiqNTfj8h5+IsnoRoO9K+518H3EYPANy48Zp9/z5Yu6khPOwt267b8fSehu3NN268Zu8LB8auLNTkq3xm/6HXjtZtbgAAlEBn/XFa1tIMOkiXflzGkIMJI3buLDfcvgRXSvru2gP8pNjVLILjhtvv4ljW/M2XjN8nnTBZPmuOfeM6195ILVWUx0+8+15crnDt3kE57ILUNPWFl/ASDOavOjSIbT9+59y5TZSdo7liedzr8hISEu/8XaC2xvrDalyuUMxdYLj1N83/+RfHMP2Zw7kIrlFo77sRUJRxuM0vfTigcyXzpkjmTEIlotbHutQIFxblhppaGVffycRskCRrGvg5GQCgvnOl7e3PQ03dHmQoKsjLlF+xhJ+dDgDAcZ6N/Yps6SfqNPG3T55oKHFMX5k697aMb544LlHxlv11zBvX7fNYyVk3p1/0aN6av5bFPZcnxJb9beybK/fZjf5LHx/A/htPpdEuuUyUkWNYfiNHUa7SQ64j+wFAVjxJMWk6odTUvvR0tGfCspUhu5WvNyAI2rb6M9LcJiueJM7Ob1v9GQCgAmHmfY/X/ufvo6CZMyyY99SZ99QN9Kyc30w/cO+q/vTs1XDPndLZcNeMmdWT4Z5YsECfPaO9eo/H1kTwxQH3ABQVag9+3Xxigyq5KKX4osF1GF70WKoBz9RiSd21Hf2cp4WuaaPrgpy/lxEoq7X9/Q+T/vCI+ZPPKLM53IjguGbFVW2vv8kGAuLx49RXXWV6+53hmrPjRGuM1R4m5PDXfXa44L65AKCelCLQSYPmjoWvJF2lnZoWPq58bVeMzR2GIemyF7fO/vAGAJDl6jRTUq2HmoZxhHhzDpQ+vaGz1d5POJr1VLTqLhrXvu4YAGBCHhOIbxthYj7jDTKBEMrDVdOznEcaehmWr5OLMrT+eotqRrbnZAsA+BssuIQvK0pxn2gGBAiFmHL4Ak02vl7G18vJdpd8Unqfs03UTWpq3evxtgJAVf16nXoMAKAIlpo448Sprzy+NgCobtiQoCnWa4vazMcAoM181Go/BQBNLbuz0xZLRHq7a8C3hoEi4UUWrmbfgD1ANBv5/KM++87wCAkAJOonFWRdjpzWg+ehOI8QsyzT3XBPS5qdnbYUQTp+lWKhVizUJidMOVmzxmQphW4QuHBM7tUaZW7nRj5PyudJpZJEiTihu+E+0KswbMjtNRK4iCDEONbjzmaYNvMxvaYIQwmdqrDNcqx7BwzjaVX5AGCxV8ZY7QOdGIbxJ465RS5NjbZIJYlSSWKCpripre+6aQiOaa+e3We3nqAdXlNfOq2kK1S7sX7nP/exFDP1vklzn5yx5uZ14ZfEOtH0Byfv/+8RV6Nbk6/yWwMAMOmu8SmzktffvzlgD467acxFryz+5trvWaq3xersx6dv/9se83FL3hXZ8/42q/WIKegIjrt5bPL0xB/v2hCwB2c8PEWkEQ7mHXKca/dJ9WVTB3MuAADw9MqYFn5SCqHRmj75wF9VCQBki1FSPJ6XmMySkW+CYu58nk7f+tZrgfpaAPAcPkjZ7eoLL/GWHPZXR7yALEmyFnNIKuvpuiiP7zl0wLr2u9P9g5pLl/FT04L1df2Zw7mIaNIYsrbZ/vH3gzjXu+NQsLJO99AtMe3SRdMdX63vj+EOAI6vftQ/dg+CY0SCNuEvD1Ct7VSLifUFAEUQPh9XyYlkAyrsqNfr/G5TsLJ2ELPtCXd7sKHEAQCmU57CRQkAkDJO0VLu9lhJADj2Y+t9q2b1dK42U+JqC9iNfgCo3GE25MURKYlLyG5t+eqD9Lsfbfv205DV3DGZ40f8dVVpv324c2dhaoZl84+BpnrFlFmqWQva1nzuOVmqWXQxyhewZFBaWOw9VTa8VnvWzVPUk1MBwLK3vv7LkpRLxwp0kur39wNA7m9n+ltcxnXlKZeNNSzKBRRxHGsJvzTpucttJc3KokS+WnT40e8l6arMGydzDMdTioLt7tJ/bgQOUq8sTrqo0HakueqtyHI373ezhQkykUFGyAUn/7uDcgZ4StH4py/mq8VBs6f0Hxsk6eqsGyfLcnWTnrscAEqeWMuxvQXzxDfccaEU5wsRnBAodJ1aetRvlutzAm5z/ZE1g/j4GCoYoIIBT4+bAn12GF7G8efFtNAc1c40ttC1TtYc95T+wDMYcK3WcO894f8y7uEsPmLeE1vOI4ppW3XYcEdQRDUusfXnjl0e3ezMsJc65AhY9vY4grfe5jxpUhQmAEDCgpzOZvfQR+hO89oyytslmyLTMDc7aWH3ngcq3nX5uuxP1bz4U+a9SwyXTQAUMf9cFk5OjTOfqjZ/vaX4tZsZH+k82kdSWqDZlrRiqihTS7n81c+uBQCWpCv/tib97oWYiIcgSOvqw+aNJ5hAqO6VTYXPXk05/Y6DfdjTCIIK+HKfP/KVDpLOcKiMQKBEUcLri6x7OY71+tslIn1k2qcVBjngGJbC8D7MxGEhqtoeoJwDPTfq2Y1b3wBFcb1mbEHWFUHS2dp+xOM3AYCQr9Kocq32WJ2oZMO0nPQLAcDhqjeaDvqDNgwlpOKE9OT5fJ50TO4KivLZnDVdxycmjr1dKjYAQIB0tJmPen0mhqH4PKlEbNCq8lrbjwz9KmTIc7D0zfBxgrZ4bO41vXwgNmd1iPLyCEmCblxcw12rKsAwHgC0WY4OcWKF2VeGrXabo6qpdV8w5OITEr2mKDFhcm5G3x4Q2Yx8QtXfJ3R3TJ9sY3tYNkdxNbtdzZHbYOWaqkvfugCQiBYbxsNOfHHSfMICAC0H2wAAJdCxKwu2PrHTdsoOAAf+ezhzaXrWkvTqn3r7rVX9WNu0ywgAxz89Ofl3E1TZitZDprzLs098ftJaaQeA/S8fzliUNrj36DlSMxTDndArYlpQgQAAOqwTjospFyoeUxQyt4et9jDu/XvUF14iLh4XNdz7g/tAx8qNbG4GAEKpChvufc7h3AJTSNW3XkkkJwCGJqQa/Ecr3Ot2AIB82SLx1CKOYVlfwPLa56zHh+vVuoduCbvV+bnpiisXtz8fRxIHAHC9WnntRYLCLM3d13EU5d19xLu9j/IsoQaj+aV31Ldfi2uUAEAk6olEfdyelMniXPVT4NgwKw6F/B1/xHD0U+fd2d4Vkjprn/a+Th4KtNsVaKoHALK9VVpQBAAcTXvKj0nHjncd2S8bO9G6I05Fqn5yx+TYvCxlkUFZlHjwgW8BYPK/rnAcb23dfGrG29fWfHgAEEQ/J2vvnV+IEuWGxXkHH/wWOJjy0pXyfL2rsh0A2BBz9Kl10aGk2dpdN3zMUsy0V1dI0tXeelvTmuO0LyTJiOTAoASmm5mx66ZPCCl/ystXWfbWKwoTBHrpoYfXdD7r+DM/z/0i8chjP/TnHcU33EXqJM2YWQKFLn3RzeEWhgq27O9xREIgCQXO0jJ4Q8HOmFqZ2na6iYEhL/UQoO2OlhdGpGpSL4HjpM0XtHjDApGyHG1nw105JpIy6DzZ1vvyznG8NWx2K4uTOrcPfYTu2A73Ztb3Dtnurnjq25jGuv91U0PioOq52FCu5k8ii+PyP30FAGEVdmGKmmO56hfWxXT2VpnKHv48dua7qmy7IhZny5c9aH5FQU4bKeEZRWzcWAlZpNNdk2HOQBFB9LSLl+EG/BOIeqApNn6W1ZicFRZ7ZVnV19EQfwBo7uYP5vNkuekXAoDRdLCytuMu5HQ3mqwnZk58kMBFeZmX7iv5b2dNzMyUBWGr3WQpPVm9OiY+pKp+XcwDa3BX6UyfVUE4jjVZjqcmzlTJs3iEJETFuusM2nEAEKJ8nQUlBzExuTRFrxkLABZ7ZWnFZ+HvlQ/MdledL2DJzbi4j4kCqJZO6LNPT9AOr3N738r9QpVg/G1FSVMNPDEBKILiKIoi0aQxe1WX+B+pQYLzMXt1pJFlOEedU5kV67SOwVHrDB9wLEcHaZ6YQDFEkiB2NkSCuLwmHxMapGHqP9UCXF9WT8/wuoUhBevrGK9XuXgp4/Oxfp9kwiRcrvAd7/AT42p1sK6LI5YNBlm/n1DFxnP2DuXo+Gw5hgaAaAHUPudwbsE4Peb/Z++8wxy5qrx9KinnrM45TE9PztHj7HHOGdvYgG1sYGEJu7ALmI8FlrUBY5wz2NjjnMN4PJ6cc4fpnKVWzqHy94c06m61UqvVE8y8zzzzlK5u3brVkqpOnXvO7/z5ZcUlq1GJ2PvWmOUX3LzX996XwPOq6y+SrZjv/2x7hkGSYGwux6P/MP/me84nX6OtufoTyc4+6y/+KJ4/Wzy3UVBixjRKVCTkOZ6nKC4Upked9LA1cuw42dWfR3WhPBg84rn8P2fJ9cKAg5x7WVH3rrSBu/beoMosVheLPSORmpVT+6blDkelqry7f6f5qltCHa2EShMZLOTysqxc6ztuj10vfR12eZXO2zbqPjSsX1GJIIhr/yAbZWQVGkmJcvHD8VQWXBKXu/AcmxDp5O+0xxILKU8YFycrlwAAR7OuQ8Pzf3MpAAy8eTjHvTKT2nD3Dx/3Dx+vvPCuvs9fyLBzcdMFhqrFhFiBorhIrl92U7xk8dFP/i/sGwWAykXXGmuW737t3xO7SDWlzRd+v3ffG/ae01dRKMIHLUyPhemN8PmXw+CiUUwuS4TKUNZRVCwWVVdFe3oBQTCZLGveau5Q7kyhOxGrP2a4xzReEohM8eXU8LA38/jhoXgHiXnCCuz0R0jR05r8BDhg223ztBG4RIBLBIS0ruTCrDEJhWQGNPp5nouSXqlEH/OSCggZhgkBIBL1sCwlk5oiUQ8AIAgqFRss9kNZR4t1nokYd4oNi3AFjHO9544EV54YJLXhzrBka9eb4632lJSYl6AowbJUV98nSW/RdHjIuruq9FyJWKeQF/sC8RUYDCVKzEsBIBxxtnW/kyaqe8INMo+j5IHVfqisaAWCoEZdc9IjioCQalQ1ADDqODL+o8xjYmZD3Ozu7v8s6TSHrLvLi1cJBZl+hrhaJpszNdn+8bg+PZCL/vQF/3sOFaQ/eeCLkCNsnKO/4rkJ6wBsUnXVeHrJWAOSpgoSLhy7qTHpIu7G/Um4fItCsKEo7fDlnQaASpIvYhxFWp57svhb9xff/z1gGcrhsG94NXhsYhDU5LOeejUonk67GJLTHGaYasmCWsniye27ve96mcLUNRPPqZOumM9FScKgCR88SZWMeIYN7zsS3ndS/5jpCHvpd3517Bt/W4hiiHs48u6v4gHut/x5vkIvUppFdz2zePCQZ9Pj3VSYfe+h1rueWhz0UB1bphx0wJFRTCoHZz7RCrTbxVGketlaf8vBwj7PBHqdxrXVseuJssEYE70YfPdY3T3LeZ7vem43AAT73VFbYP+/v8tzPIKjieS3ZB9lRpdlDKFK3PnMztDgOGfE5L14HhPgCIpk9oHGyBTjbtmdpfyye+hIwNELADXLbmaocP/B+HN5NJRd4fK0ZT/5uZstwNXB9+VXuhtv4MIR//btwf0HeJq2P/+C5qorUZEQEMS/ZWtgz14AMNx5B65U4Gq16d5vR/v6vZ99nq4xA0wkky+WCZ8INZZOuFUQ8hMO0VCWRW06FH8aRnAUlwqYE/2nP8Jk2HDyWyxHhaJjSwo1RevgZBruM4PFdrCsaKXHP0BRgZryC2OGGs9z/SPbasovjEa9JB2oKF7D8rTNmcV5GYm6eZ416prtrlYcE5FUIde+IkwgZrgrRWbwZXmEGA+CoCpRUWzbR46m7GNzHk2XozkenaoOAHyBQZZL8T1PRBwpZCUJy1WpKIs93Q2P7sv6YJD3UfIgELLGwp/MhnlJhrtR1xwLYbdOfFTLY2IqRTkAhKOuUCTZI8jznNvbk7DsUyJfVDud51Xf9uwL/ZgAM84xfPzAxpAjDADKsizP8wFLgA4z2jp1wBIEABRDVJXKzg97AIAO0cQJZ5i8SIYSmSq8ciwftIVUFcrh3RYAEGtEiX3zgJqO4S5KkfghmzOfDQWH//hbLpLiWZd2OgnNBA1KVCxGxWLaXUj9t8xz+BpAmHTKay6w/sefuCipvPJcBMcBJjzLocIUH82Zi2swnBBl7z/oee7ueARp9y5X966dSZ1f/UGKi3zLxtGWjfFr+JZnp+b5du/cbLriBi4S9uzb4T+yHwDM19xKqDSYVFZy+72kdcjxRfKC9ni8+3eZr7114KlHMvTJA2/bqPvIyJK/XIsgiGNPv7fVCgDBPhcmJoDnYzUrwxbf0Psti/90Nc/yCIoc+Nn7uaTeIRja/LPzZeUaXCoQG+XdL+4hnSFAkaYfreNZHhMTR3+b2pzjOX50c+fyJ2+MjPoP/Xey4EwS05KDjPjtEb8dAFiWZqiI317IdIpTRUGsdgAIt7aGWycUCySHhqx/fSypm/3Flybvm7IxAyie6V6FoCduwknPrCdeZr1Hp3NuFWCE05vIkOvwt56fiZEHRraJRepFs+9hOapv6CuJOH4/7h/egqH4/KY7cUzo9Q8can0pq91JM5H2nvdryi9oqL4iEnHtPpz8HZsOrvCAWlQMAEZp7XFURHO55qgZpbUEJj4xSOrwp0Awu1YgAohMagIAjarm/JX/L0NPAh9bE4gFyQCAL5BT5FV+R8kPq/1QbcXFClmxRKwNR8ZWqE36uQAQDNtiqcnTmZhEpIVxNn0S4WgWPSv5wursp5EGcthJDjkBoEl9bqms+dOhv6TsxlJs2B0pWmSyHrJpa9Tz7mrOPCzH8kf/3rL4/gUBayjijMz5RhNLsb0b+wHA3uqsv7J2eI8FAWT5jxZnVmgGgM73u5tvmTV62BZ2RZd8d34u/q100M78H5LHF5pIIKmppb2e8fKO4wkdO6y56FJxVU2kN57PoFy2AgBCLdkDk3In8xxOAv2RY6NkrwAVCRCRABXXS5dPrp0yHVCJmA9HuCiJELhkfmPkWBcAcP4gppKjUjEXiogXZtdO4SMkppDlHirzL0uwozXYMcEQignFjIdyO/sei1fejQz2Db38ROItniYp+yiVl8M+JWVofRFaaeeGev+xv/cfyWor+344IVFz5NP2kU8nLMgkxaB720YTRnZiI8k0r7hhvmv/0OC7RwGg7lsr1LPNI5+2T94LANr+kkJLLSWZDHeRxmycs46QKhKGWfdHT2Tof5ZTBZYxRgoTx/0HSX5x2k+KDHIAwGVZHNi4ND4Cz3LjneXTH+FfFo5j2rrebuuK1/QessZj4nme6x7Y2D2wMan/1r2/H//yq90TbDiL7cDkVMuCYA9112hWAACOCmYZLjgymmUVLgaBiRt062LbDEc50ijSMGz2xwAcF42XUskAgo51I/D4MwNF5RTtlt9R8mPUcSSmD2PSz+0d/DLWKBZplPJSmORuz2NiKEqgKA4ATJqyiwyTpZSedFZZ5g4ZCLXkmqOy5dc7Vvx4yZzbmtw93q2/2bn+bxdk7n/o+WOYELvk0fMFMmL0sP2TB7+IhafvffTAmv9acd1rV9Jh+vCLx0QqUeZxjrzcKi+SXf70xXSEOfT8UUVpFmd/Brho/pcyBEMRDE2SjvXv3aW/9sbKX/8OAIDnGb8vePSI+9MPY1qN3u1bpc3zTHfc7du+hXa7RGUViiXLgseOhDvaT4yJYXIFKhIJjCYAIHR6gbmIJ6NMIJghPCaJzHM4CbA8HWK9oRNHq5UshoIa7mTfMDU0av71A1w4GmmNX5q4KOn7YLP51w+wvmDkUDthjAdz6x+8FVMpcK3K8ONvkl0Dvnc3xdp9n2zVfPMaLhQJbNoV2pF6KfIcza0iVLbR9TzLn4L0pJPG8iXCJx7Rmo3Y519G7n7ARdGFjGlRLlzh3Z+8LJCSn/5A+V8/iS9/XX+H45ONqa9+g1wHB6wATt6ivWNXX9OPztUtLUcwlPZFel9Jrc04JTIZ7hXrbnW274q6s1eqP8upRWSQxfKdUyIpit+ZSOeEQn1hi09eowMAaYkq8/jS0niHyOgED9P0RzjLaY6ftNlDPQZpNQCYZQ2YGW91bCSZTNawVKCZb7pShMc1SQZ9B2kutaWYLstzAifWakYdR3sHN2XoSDPjMz2QKRwi/6PkA0kF3N4erbp2vOEec7fzPJcs7DgDE+Mz6rgTOgWuSi42lzvhzvT1ZSYyvMuy4Zp3Ey+fXxn3w7k63c8sfnlyf57j9/3t0L6/JRtJIUf4k++NJaC3vh4Xj//HRRvGd3tpXbyCBEuxWx7aueWhnUn984CjpidaMHEJVLF4qfbSKz1fbqRGrcDzgOMCg1G99lyOjHq++AwAeJq2PP03zQWXKJYsQyVSxutxf/6Jd8uXiRFEldVF99ybeKk+70L1eRcCgOvjD7xbs6hz5jiHMxH/J9smvOZ555Ovp+j20Vb/R/GQEt+HX8U2HH9Ndg/HiBxqjxzKFBwvxVQiNH+Z/zOIP/xaXVOFA8DVl0s++DSy4Z3C1ANWzF2kXXVedHTEdziLaE8GGrHFEkSOAe7irT1sioWpxfj5+5gv6rGFKKDt7L5F+Hn7mU1JexWhVWJEGtu9GmuO8CEL11uJNmlQIwJImA+2sZkyNkND3r0/eDvvU0hJJsOd5zlnW4HLLuToPTpNQAE1YKVarEiKKggQoQhG8qG90dPu+qWo0du2po5TEulliZxUf9eE9Sb3kRHjmmoAUDaZJvt+xqNqjgcre45OiG2Y/ghnOf3pcH2lFZdiqAAADNIanaTCFup2hfuD1FgqC4GJ5EKDXKDTS6tNsnrkhN0cpj29ntSinDnCMFEeeAQQFMWzxngkoE84mwWENEp6Z+goeWN1HNKqayUirVIeD0w36ecAgNvXQ1ITctbzmBjH0RzPogiG46l9z+naY4irTLmeRioivanzGb6WTGf5hef48VE6CIbprrjat2uH+/MJKciSmjpxRVUiqY2LRp0fvOP8ILXycqS7s+dnP0z5VgzHO2843nljfAs5PJTYJcc5nCUXtETJqZ7CSaKibMyMLC/FCjWs/8j+WEz8dOhgD3DAIYCswq/ogRSGO82TOAgEIEQBxYGgeXLyXqNc/yL8/F5o4YHXIub97CYAMKMVx9idAd6DzIR+RTYyGe5Rt1VmqgyOptXnzkpMAhZBsYQWrFCiynu0k4wRK68XLBQhWZxPatRYTcwBAB/n7KKnkL1XQAyrq2PVASZjOjdefYbnePeRCc4w29aehvtXIRgqUIoNq6psW1LHM8gqtTElRwCwbZ3QZ/ojnDREAmWxboFOWS0WqglMRDORMOl2+LqGHQfSuSq1iqqFdd8AgFDUuaMlbeD4ytkPSEU6ADjQ+bLL3zt59yM9G2yeNgRBi7RzTZrZUpFeQEg5jo6QXnegb9C+N3PhTwDQKqqLtHOV0mKhQI6lKmYUY3/Hi+5A/+R2FMWLtHP1qnq52CggpBzHRCm/29877DwYjGSPHQxR7kOj7y00Xxt76kYR3CxrMMsaxveZbbh48o4sRx20vsukcbfnCM9zobBdJjEq5SWQEPrOOudw/LyU8hJ/MLsPOL+j5I3d1c6wJI4Jjbq5vsCwVGKQivUAEKu0Nf2JRSKuxJiTEQszqSgKTFk0FjND272JbR54GaFpUK1RC4tYnvGS1uPebWFmrAOBimqVy43iagIVRdnAULClP3AwtkiiIPTLjTftsr8+X3spimBH3Z/jCNGkOY/hyCOuT31UfIERRbAqxeIiSYMYk5NceDTc2eXblYd0aX5gkvyzGPmJ3noEwxGc4MgJPxZULCa0uilptE+H02EOXxt0gizCx6eKygqcwBHLKBsMFiaNoW+A0ajjP4SOrtOosikKWD22AAeCBZZABAggkxdgfbxbgxoZoBFANajRx7sn78UB5+RGNIiJAcrD2zhgAeAIu60CbRQjsn623clPOSxlmp9CJsNdqNDVXvEgHfJxdPyX3Lbh9xn6T4YMeQBApikNOPtjLdry/OWBTybVxJxqYm4uPQO8W4npMMBVmKGfaYs9sZ1k5FXa4osbk7IoAECokVTdvDC27dw3mBQqE7UHrJs6iy5sAICG7672HLVQnmQTFhVgs/89XvwoNOix7+or7AgnBaS6aE2leTWKjH3bBYRMQMhUsrJK08qOoc9HnAdn7vBSkU5IyOfV3KSUjl3KUQyTS0xyialUv7i1/z2rO3V6GYYKmquuMagaUr47EZ5LJQepkVc2VV4pFqjGHRqXiUUysaHUuHTQtrtzeGNWHUlnuH+/9a25xvUCLNcgigjjP2h9J0gVQO/C6T4ukxiFAoVOUxerHZsVr3+A42gUJYqNi4dH9+UilJnHUfKG42i7s6XIuNCoa+rs+9ignQUADEvaXSn0WPI7fanEIBHrJCLtZD+9WlWVYV9CN42Y7wjFBsfyFnieW6y/xkUOtXm+EmPyCsWCRfort43+PfZxYAix1HC9CJcNBA6HGZ9KYK5XrZILdEdd8SVNBEEbVWt6A/sr5POb1OsYjury7ayUL2pQrdljj7uN52nXa0VlA4HDIcYtI7TlsnkKgWGf/e1cQ6SmByrNEk+fATY4IQaXo8hwV4dqzTk8TVOjVgTHCJ1BsXgpIhD4tm+d9kxz4nSYw9cDDME1RNGpnkUKZDL00NYiHIc773O++d50o/5i/OxXnice0ZoM6D/fDH/waWHGLAgaxEiA8Ci7nQCBCU1dZ83HO8vQehs/iAJWhFQNcMdT7jXEdddh82kgB7n4FTjCB1vZPQQIVhCXbqGnVnt0+p9CJsN94Kt/5jHieNxDR0rnXFyz/FZrxxaOZTTFTSL5BAF/FMUJsQIjhGK5AQDECiMV8bE0SUf9HMvk0mEmMOOV4612HniaJwVI6ms0w9NudlSPlaCA6rFiC5NWLAlBMX3FQk3pHKm6GBdIOI6hwj6/vcfWvTPsnW4AyewfnydQiQffPcZG43kwykZj888uEKjFAMBzfNdzKeqcH//bNu2CUqFOKjbKl/3turY/b3HtH0ws4CrrDY3fX6tqMgMAz3LH/vDF5Lvh9EeYaWZXXFmkmxfbJumANzhEMxEBLlHJywS4FMdETRVXCAl5rzXXhO6popAW6VX1SmkxAO8PW4MRB8+zUpFOJSsFQFAUn115VYh0+UMpntoTVjvDkoP2PYHwKMcxEpG2zLAk5jflgW/peycQHg2T7sn6MwZVw5zq61EEi43gDQ5GKT+GEkpZiUSoQQApNy4XEvKjvW9mPQtXuH/74Iu12tXF8lnjH4Emw/HssP9ot3tHOvn2qTJo3VVatAJDicbqK/eHn41EJ6vNImKRenw7w0ZHbAdLzUtlUlN95aUdvR9OtuRQFB//F8vjKNPBaj9UZFwoFCgUsiK9ZhYA2J0tXCrBxzwmZnUcLjYtBoCaiouOHv/neD+92TAvpjmTDkKbf8FUxj/hJoQi2Gi4q90b/2UxPNWgWqMSmD3kCABUKhbKCM1e+5tucgQARkJtEdZXp1xpCbU7o/EM19Fw11DwGALoLPU5R1yfWMOdQlRaqYg7I4ziGoO46pDzI1skvo4XZYONqrV6caU9UshyLemYTjIAG0j+ddhefVl97gWKpctxhRIQhPH7o/293ldeokZPXnjh6TCH6SPBFAZBhYYwyzGtABWjCMrwdJQN+hiHlex20dmX4GSYukhUpyHMElSJowLgeYanwlwgwLjc9IidGpycb6rA9TqiWI7rFLhWgikTERQXaL85efzeyOHO0CkoZbN2hRDPdPHOh117yXmrTsdMSB/vqkSa5uNrST4S5D0AgAHeiC2WISoUUCmi7OKO+Hm3FjUfZw6ggDZgC4+xO1HAkvYCABpIGkgAJMqHAQABZCF+HgcsAsgQ25VpEqmY/qcwLTnIrJBh7/Etz5bOWV865xKe4zwjrT17X59/xS8SHdQls2tX3JZ4WT7/8thGz57XHX37culQcDDAG4h49Ycw7++iDjlZCwvMhZLb0+0SM9wBQI0aLZD6hiGQqBrW3C1RmccOhGJihUGsMBhrlg0d+2ykdVKBz9xgSaZ/w6Hq2xfX37eq9p7lwX43E6bEBrl4XKmjnhf3+DtSBEVQ3sjBn3+46I9XEgqRpFi16I9X0v5oeMTHs5zIJBfp4rk1PMe3PrzZ25Li2j39EWaUUsPimNXO82z74CcjjgMJAw5B0DLD0rqSCxAErSleF4iMOrwz4meNWd6hqONo71uB8FgEsFJaPL/2FgEuRRCs2rz2UHfyc7JaXhHbl+WoXW1PjkXU+GDIsX9pw91yiQkBRCxQWV3JJZ0BQCxUza68Oma1Dzn2dw1vZNix5SCzdk5T+RUoips0s92B/mFH9mhCig232j/rcm0zyerV4hKV0CzEpTEjnuNZmo34yFFXZGA02Jk5e3WqUFSwvfvd2XXXCwWKZfMesNgPeHz9DBvFUEIkVMllRVpVjS8wdPT4hD9gz8BGrapGItaWmJeqlZVWx+Fg2MZznEAgE4vUGmU1xzEHW1+Y5lHGk9A8zSXq0eMfiEQ9YpHabJivkJkBwOo4XKjT9/oHHK52vbbRoJ01b9btQ5ZdUdJLEFK9pqGsaDlJ+TMUYJqOF5kjk62ZodDYUlIsvkWMyz0kAIBRXB2k3TGrPcZg8FidcqVJUpsw3EOMFwCibAAAArQLACgugiFEbNXbJKlhedoeGUvvcUUHAUArLD0ZhjsCojJD3nsz3uQcPi4adX38gevjnISbZojTYQ7TQYzJZ8vWTI4vJxAhgQvluLZE1GCnBo4EvkgXT4UAUi9dVi5unvArRkCAiAWoWIUbSkWNLE9v8bxKTdTGLRfPLhbWFfqECsy6Nfn/us84aCD3MRP02VhgWthkD+Ym+vUTGxtifZL2iiEE8RAXt9F54FP2yZHpfwqZQ2W0JSuvAUB6PnkaF8uVZbNcHamfEY989Id0g/jtPa1f/HV8y94NP0tsuwYPuwYPZ5hD1g4FpwivJhAhAIT5wO7ox0wOQk5B3hvbkKGqlB0QFKtffdd4qz3p/dLmi8mQx9mfj6IfJsR7/7GP5/jq2xejBKaonRDYyjNc94t7ev6e9iHHd9y2+/4Nzf9xQcwvTihESsWEb1XEFmh7+EvHnoGZG2GGwFBBbfF5se22gY+S4mF4nhuw7QLg60svBoCGskucvq6ZKD4KADQb2d/xMklPyDv0hUY6Bj9trroWALTKahTBkgp8GtWNsY0h+76kOHiOo7stm+fX3Bzr1mtNsZBdW3xerAiRzdPaPvBh0rtW11EBLomde3XRWovzUJryoslQbHjQd2jwRDEmFMFRBGW4mZX4HHUc4Xl+Vs1VGCYoNS8vNS9P6sBPqqvHsNEDLc/OabhZKS+TSgw15RcmdfD4kqO2pnoUiVg3u+56HBPimAjHhSgaF61b2HwPy9EsQzJslGHJ1q63EjH34wcbdRyuLF1XbFwEgERIj8fXX8DTb+16a4HwLoWsWKeu06nH7AlfYLCj98Mlc+9PdyxUkL8viJ+kshJhxlSkYl8w9MRNR4Ir3dEJpawYjqS5qARXJVpi1lXsYTvm4+THaqjyElyFIcRFpd9LOiiBngzrRGjWoKJpFG+yeQs3l2mhMtaHfBY6OuHqhAskjSvvPrb5r+n2Oj2huIgCj6/qszwTYFxhzsfyrBCVaIiimB68QVA+S7rqWPCrlCPUSpdUiOfEtiNswM86KS6KIpgYlStwLY4IAMDL2KlJFS2s0a4AE/d1ooDXSZfEtjtCe3hIvrT6mFMjAH/uv5LhXijMaGUpWuvlHV6+MJ/a9D+FTNfo0jU3ONt2muZfAABMJKhvXpPOcP86ocPioWld1KFcrHYACHPxS54YSS3/pCufL1VnSVUpm7PeNXAoP8ORkIu6n99t29JdesVs7cIykV4KPEQdQee+waH3jgUHsizuh4a8u+9/Q7+i0ryuVjXbLNRIABDKG/Z3ORw7+ywbOzg6i0k3/RFmgiLtXBwTAUAo6hhxps4bHrTvLTMuEwtUYoHKqJ416m6ZiZkMjO5Ostpj2Dzts3kWQTAUwSUibVKqqPRESEMgkkLrMxiON6aMfBASMqO6KbbdNZxaRnDYcaCm+FwMFQgJuUZR5fRNeckPADiemUYFmylgcx51+7pLTEt06jqJWIdjIo5jSMofCFldni6bK8UHR1KBfUef0WsbTLpmhbxUQMgQQCg6RFIBj6/H5kyxy5SOgmNChSz17xpDCUxACEAW65ayj9V+uLJ0XUxzfdR+JHPi6VRPn2Gj+48+XWJeatLPk4p1ABCOuqz2Q0PWPQB8THYm5YGQaRjuY7XeTpAlTzRFXbaklkx/EwQQiou0eZKFDsc/Lcwc4rppZR9SttNFpsVUs3Lg6IdJhjtDhc84qx0AWJ7pjxyTY9oRssNFj4x3RuCIYI58nUFQAQBForqu8L4ol7zogSNEuWg2APDAHw1sspITtNoQQJS4wSysdtIpaic76eFEO4EIEob7YLT1NNFxLzJhdTWFVMT/F8HK9Vm5guXmFeRTyHSNxgRib++RmOEOwCfX3SwclQtUq28tfflHmcq/lc9Vrrur4sUfHElqb1qnN9VINz3Tn/Uo33i4edsrQ30HvZm7ydF46LCTzVWQmIG4uzFdgTdd+YKsgwgkSrm+Mr/qsyiBAUCgx9n2p6/y2D2GY2efY+e0vp15j+A5Zvl07aPTOXRKtIp4Ep7N05bOAuB5zu5pLzcuBwCdomaGDHebJ3UReI5nonQgljmaqBmUADlhWqWsdZ9oRCCFJp1GXhkTgQlGbGEy9ZMby9GB8KhKVgYAanl5foZ7Hri9PV/s+EX2fpOg6XDf0Fd9Q1+lfBeTiyv+66aen7wwsZl3uNodrkyKy1M6ynj8wZH8TiRGOOqa0u65TywGx7ODlp2DlhTlS77c+cu0u6UXdc0KKp6CykqI8Uow5fgWAhUSqHC87ExmwoxPLtDZI705LhYVFuXyXFLG0xKrLwsAArGyav7VIqkWQXFb3x5L51cAoDY1lDZdjKBoxG/vPfgWQ0dEMl3t4psiAYdUVQQI0rXn1bB/NGUjAMg15eVzLsVwIUNFeg6+EQ26Uh5IJNNVNF+m1NfULb2VY2l7/z5b3x4A0JctNFYtFUm1+z/6TWLCOU5pOn+TgtATTq00wPDUkcCmczS3EogIAURDFFvIzqQ+UkyFITgA+BlnktUOADzwXsbmZQpTWz0PFi0T7t+dp/oFgsBll0y36vNZpkmhPoWMSWY0iQnixoTMXM3SeX5jciHvh4LWzY7WzYVcdYrFydA8yUKuya/j1DxSx7ZKNaW5jCPTluVnuKdyXJ1K1HXaS16+et//7uh6ewoGU8FRSOOLJ/5wptuJPxyPvFfKZkR5l+OYcDRtukgiP3KyBzRCekEOABCTm0wi5kYFgAjlnfxuQsEmkFHwkaTjwehigTJDtzMCNhCZZLWfZcqwkfyjnjBZ8sNnBkbDXXXKFRphiZuM+ylLZXMAwBbO9Ro4GukySWrLZHP7AzOoCpUSVETIFtZMZ4RIX9z+q1l0o8fadrz7RQBAMQIACKGsasF1R7/8Cx0NmGtXl8+5rOfAGwAg11YMHPvI7+wzVa8orj+na99rKRtRDK9acE3rlicZOqItmVs57+r27c+mPFA06Dy+68W5F/ywc88rkcDYhcIxeMBr75x73g8SLVOa0mkLyzMOaqhIWAsAolQCWTzEb+UiVDo5dvGU891/V9x1Xa7WDorCgrmC5lmC5llEc5NgdiMhl4+5eF58QvfiE6l3fPRJ/38+5E037AXrRO+8kja1Y8UFo0db87yAYBicf454zQrhssVCswnTqFCRCI1EOKebGxhijrZQu/dRm7ZGQqHpepCvu1Ly3GM6DAMAoGn+ru+63v0wk7SLVIpcuV5y0XniOU2EXodJJIjLzQ0NM1t3ku98ED7Skul8Z+hTyGS4W/Z8WHPZfUKFtvG6H2NCce/nM3hTVJlE33hkjrpI1LHD9elfewBg+Q0l8y8xIhjSs88Ta5FpiTv+PEehE3qs0Vd+coznYdUtpYuvKura7f7wkS4AKJ+rPP/blSzDy7UCjyX6yk+P8Txc9N2qhlU6ry0q107BGzQlNbGYrQ8AKbUgUYzABTndzwTi/IXYzjIZAR6/NCcVtUki8W6if2GhmFB+4nR2T3uxbj4AlBmWDNn3MeyEqMoq85rYRsqcWgERj9oya5rNmuasx5rs7z9tMdy8RrlyFjAsG4oO/uGtmJKJ6pxmzUULBCb18bv+nOhZ9J1Lon2jyjWzcYXYt63N/sb2UzbpMwduOoa7XIzJxZP1UlIyEDhkEtcu0F9+Qg7SVCprHg13OaL9OR5uNNw1Ku5qUK2WEzoPOYIAIiFUBnHVPvvbUbaQ6dGTUa1tnk4yAOMP0w4fACAIqtBVxQxrAOBYGgDk2vKgZygWu+IcPDT3/H+LvUtFfH5nHwCEfVZtcXO6RonCLJLpms65L9aBjvjTHSh3pjSl05nEFyMWrZ5EgPFQXFSAioSoZKHikrbgthDrK+wEXnzLcOe19p/8SkUQyG9/7nlug/7uGxy/+B91eRUuFiM7t0Yff9gPAPc8IF+6SoQiMDTI/OrHnpp64u7vymc1C/76gg4Avn+3k+Pg2lukF18hQVE4sIeM7TUetQr96qNpFVM7mdxxs+zfH1RUViT/puRyVC5HK8vxc1aJvncvREl+3krLsCX/B6obrpY+86g2ZrVHSf62bzk//SLT9eqbt8l+8WOlQT/BrWY2YmYjtmSh8N8fVHzwaeSH/+G22lJPaYY+hUyXnpB9oOu9R0UaMwAS9Vg5ZgbjtCRK4m937Od5+MFrSw5+NMrS3IJLTY/fuZ/n4b7nF5bNVgCA2ix+8u6DDMU98PdFxmrZaHdw+6tDkQBjrh2LLC+ql/9u/Y5EH47lZ63V//mmvQgCP3k/OaMrJRQfFSMyASJEAeMm5ZSkRIFqYhsxqaAkUDzXBwYUy7+cx1mSQBA0Fj0MAFzGQNtEzEm6WORpkjLQJRccvi5vcFAlKxMS8hVN9/VZtwUiNpajJUJNuXFZLMSFpAN9oynKG8eC+3MnZbzN6Yn704P217YCD6ZvnKta1+x8bw8AeL86FjzSV/PIPUmdVWtn9z/0GkfSCHbGnOCphYtMa2VVWKILtw/l0pPlmb2Ot2oVy0qkTQJUHGH9nb6dff6pJegfcX3ioSwl0iazpI7j2SgbsEf66EmJg4UFwVD9dSunM0K4dfDEWCkWSyenGsdgmRTPVCkbybDnyMZHJjRNb1V2SlM6neEgUyQYD1xHaFezfB0AaIniVeobndTQcPS4gxrIvGPueN2sXIGqNSghQGRy1OvhAOAPv/TSNI9i8MkO8xOP+HkeLrtW+rMHXMdb6Vhx3u4O+hc/dH+41fzgXfHF29JyfP2VkntucvA8PPWqvmmuoPXIyfgsBofZVzaEtBpUq8F0GlSjQRVydDpfLrkcferPmityCyBpaaOnY7XfeI306b/ErfZQmL/xTsdX29NeK3AcHvuj9rYbs7jzLr9YvGi+6brbHZld74Ulk+GOYjjHMmFHTlfhaWLvC3EsDwCjXUFdqRhBEV2Z5N7n4nq9QilORdnhdj9DcQAQdNFCaerMqqQ+UhVh7QryHM8DjHYnZ6KkJMC5xZgMAVSF6d1sThF7JrwytuHlUkS/cUyuN0KWntn7zb8UPM+xHI2hBABk1h3HToiBjFdLzJ3E7jMAf6j7tQW1tyqlxSKBsrH8sqS3w1HX4Z7XUlZ+ZU/IvPhDFl8oRSpVEqH0wTwSQhWmvVOY9QwjX1ijOqeZi5ACk9q/JzlKNQnf7o6YRiGfJnRbVpalUGjY6j8lqdWniskyhVNC2lQWM9xbPV+2er4c/5aPsn069JcJx+LIdu+WhNB7DN28NerGxb7uo5/ui3d2RPq28x/FUk6HgseGgscAQFHVJNKY7Ps3DQQODwQOT55JYhz7vvyF21KiWjdHYFRNZ4RQS1xii+fYgLvfULnU1rsLADBcyDJkwNVfOe8qgUhBRf26svleW5YveRJh/yhOiBW6Kr+zFwAhRDI6Gkh5oFh/liYJoWx8qMxkpjmlk48KN2gFJTJMI8ZkBCLCEQJFcAywdDnZCUbIThaYWdJVAlSMAKIXlOkFZTRPWqJdQ9G2IDvdlOKWI9TSlcJwiMdIfskKYcthSihEfvIrlUSKkCQvV6AoBiwD//Yt153fkRWX4S89Fdj2ZQrDoKoWL63An3wlLiInlSbbzi43JysaHN/yowcUv/5PVWw779I/HV30d34woabbc49pb7wmz8VqHIc3XtSvWj7mMiMpfsducvc+0u5ggyFeqUBrqvAF8wQL5wpxHF58Jf+VtJuvkz71Z23sQSgQ4K6+zbF7X6Y7/l/HWe2hMP/626GvtkeHR1iK4g16bNli4TdukpqMGACYjdibf9evvHDU7ki+U8zQp5DJoGm65b+8/S3uzn0hW38eQ08JQ5UUxRCeB3OdbNOz/SzDeazRp751kGN5DEc4DsqaFbnEmyX1cQ1FzLWymNaBoTKnRzoHO2LAygCgEp+di+GuxcxGrCy2bWdSWEgcyzBUGBdkPzoZLrzOwJKfrqq5uuHVZc8mWjSNuotfuGrP/2zreT8eYiFUiZrvWVC8slSsk1BBKjDo6/2oK/EuAKAE2nTHvMpLaiVGadQdGdzUe/SpA0x0zI0t0UsX/nCZaWkJ8GDZOdj19vGCn0geUHQwVqVIJJD70lsjQkG84gyVl/r4jAaZ0Ex4f8dLy2Z9WyrScRyDICgPPM1EgpFRm6fd4jqasmQPAFBM/IR9oZH2wY/zngCKYCtKvxFlgsP+o5ZAa+41leYY12vE5QAQol37RjbkPYEkhMVa4y1rO7/7BBehDDeuRogs4Qr8JGXxJNb8/bbMHbbd+WqgL7n46JmCrFxT/+1MK432Xf1DH7aObyFHpnWy8kW1jjdTLAHljvPwVp5lMNEEU8C47JLgmxNETvy9rf7eVkhPynGmD66Smu48b5qD+Pd3J7a7971eNf8ac/UKQBB7/35L51cMFe458EbDyrsQBIuGXL0Hs9dHGw/H0sd3vlgx9wqMECKAWLq22fv3pjxQrL+lY3P1wusZOjLas8MxcAAAapfcIpSoCaFs1upvhzzDAy0fT3NKJxOjoLJeujQp73lKjJK9DmqoVNRYLpotxuQAQCDCcvHscvFsG9l7PLw7wmaKvczMsUPULd+Ub/woTBDIlTdIX34msHiFUKFCf3yfS6lCL748bicMDzC//LFHqULf3mQ8b6EVAHgOhCIERYHjAAB6u5hRC3vf7Q6OBRxHuJOj7VVo/t8v1OOt9pdfCz70B99oqrATlRK94hLJWx/k6Va49QbpE4/ErXaPl7viJvuho5kc5NddKbn9hNV+4DB1y92OEeuEWX3+ZeThx3wvPaG7+HwxAJiN2J9/p77lngJUCs+FTLe9tg2/V1fNK1p6OSGSurr2e7r2U0HvdA6GIOjc9T9B8QkeSjoaDDpesHWHbv+/ZpVZ1LbVae8LAcCuDcP3PreQ53gEgWfvOzx5NBRDbv6fJmOVVCjDVWbR54+nqLhh6w117HR979XF7uGIaygnm2OU6a8h5goRiRYzNwqWdFD7M6yRmbCKWYJlsUoNXs7hSeVxB4Cga1Blzi5BkGdm6rRZ/bvzFRXK468eC9tDYq3EuLBIrBv3mIHA6t+db1xU1PlGq6/Pq6xU19/YpK7XffnAx7EKqZgAO+9v6yUmWfsrR0PWoHlZyYpfn3NKTiQJX2gkZrgrJEU2T9o0WYXEfKL/hPJvicykDA57kUCJoTMY4ISixKL6b0hFukDYerDr1ZSakinxhUZK9YsBQC6ZVoCdWlyKo0KZQNigWycTaFvsn+W4oycyXCRvAgARLpML9AGqMBnkmFTIhqJchEIEuGJJXeDQySiQeebCUYxxVVWGDoRClGy4D03r3iNtLBEYVJTdO/kt86orUEIgNVf4eo4pa+ZYtrzLMZR+wbqBj18EgPL1dzoObg6PJld7EGnNhkXniQ0lFVfcAwD9HzwHPK+ds0oza3FwqMu640MAkBZV6uefw7GsQKEODHbYdn+acm6a2ctVdfMRBAmO9KTrk5XiBy7DFdPShSCHHJR1TOiJDHvadzyX1Mdn7zq6acLqRDToPPRZvF6K39nXuvWpdI0AEPQMtXz1t+TjpjoQALitbW7rBNmrrr2vTu6W45ROLVXi+QkdRpqPOqihAOOKcAGaI1meYYEpF80uEWW/F7M83R852h85qiNKikX1RkFlzFVvFFZpBSUH/Z+56TxrhbYcoZevEf7+vz0CIfKz36h+9qBLKEK+9aDisRd1DjvbeZwGABSFZ1/XUxSPIvD6S3FTlePg8w/D/3jfYBlm//1e19AA88Yrwadf1bMsoCg8eJczGjnDbPfSYvw7d43FOf/qd97/+2taIVevj3v5tVw9azQ94U9x243Sxx+OW+12B3v5TfbW9kwOHRyHh36uim3bHew1t9ld7hRGYCjE33Gf89C2oiITBgCXXyKZ3Ui0ZBy5UGQy3Fky4mzf5WzfJZCpdY3LG6//6ZEX/mM6B5PpykXyZH0MBEH7DnonqzTue9ey792x38bAEV9CCzKx8cpPk8X7Jvf5+M/dMBVYYDqo/XOEawCgFK/XYcUWptfHxc0OFBAZqhIiYiWqM2LlMe1IAOCAPU6lLXLkHDiU1XAPOPvD3lNQVhoTYIZ5ppYXD7X9PV59s/3VCbqcpWsrileVbfuPTUOb41KPEUdo4Q+XF68qG946AACVl9TKy5R7fru154NOAOh5v2Plb9aVX1B9cs8jBU5fl0kzGwCM6lldI1+mVIREENRwos6Ryz/hwYlm4guUQoEcRfCUgfJ6ZW2BJz2RcuMypbQEAI72vpW71Q4ALn8vz3MIgiqlxRKhJp0iZFbUojGxamtwCpVlHeH+xLZWUlEowz3cZYn222seuYcNk8EjY9qjpT+8ijCocKWk8qFbI93W0Ze/zDDIvw4Re5Dn+Mny6gmUdQYEQ8fHEZHD03MaIYj2ssXW51NHpwQHO0mPHROKLVvfk5fX+3oySQDHiLqsQxtfrS/6ef/7Y8uGrqPbOSoi0o6VtBOodJ2v/h8A1N74A2/HQdKTHPghUGrV9Qt63nocgK+6+j6JsSxsG4Qpor92hWLJdKtjerelFoc9yzSR49paabzq+UCkpTO8Z3IZAYafWiByTJ2dQERl4lmV4rk4IsARwXzFBVvc/5zqUDFCQW5JbVxpemndCABEwvwd1yR/XSe3AMDv/9s7/uUHb4Y/eDOfQIvThO9+S04Q8UvTpi3RDFb7VAkEx+7137hJ9tj/aWJW+4iVvewGe1dPFtv6ivWSspK4bfynx/0prfYYoRD/4ivB//yREgAQBK65QtrS7p329LOTZaEZxQWqymZN7SKBQmdv2TbNgymNM2vlFIpRdkBMH6ol5gOAGJFVE3MSbwkRyQrR5Un9eeDbqD1+Lu0Ss2vgkKlulSy9KCTLkH3735r2xPOBpVj/oLf68npPp3t4Sz8/acWt7NxKJsIMb+lPtFj3jgCAcaE5ZrgbFxfxHN//+Zjvc3BT3+lguI+6W2pLzhcScolIW6pfNORI8WRVZlgSk1En6aDNPcH1GI66OJ5BERxFMIO6YbLEO4oS5aYVMzZ9AACtohoAeJ6dquVNUv5Rd4tZOwdB0Fnllx3oeoXPS9pMKTTGNlie8USmkO4SZfxRJiDC5QCgFhX153HslPAw9PA7k5uHHnl3cqPlqU8KddiCI9QYqq67HxNJmUjw+DO/ztqeHzzLkc6QyJC6MBwAYCJcXqX1d409VrFhkhr1CExZQv8zoLlogfPd3bQ7xXMmEwliIgnPMjxLI9iEuw8yvexJ0uOIiQpHXaNCpW6y4S7SmARKXdXV98ZeosSUM9HV588z3THdIBngwfNlcjWSsxQEs7AmtvrtZ5ztodTxWgkJuClB89Ge8EEr2bNcdTWBCAlEZBRUjEySgT/LlIgFmcT446OFVO/xB+Km9p23yP76R03s0tI/yFx2g71/MLvM9+UXjy2pvf1+lkejHXvGAuXXrhLCH/KY75TJZLiXr7tFUVLvH+6wHfkyMNKduYhdLihN0/VVnDT66JYIF5wlWJauplIChqeOUtszV2viea5z24v1a+6Wqosmv0tFfF07/j5Vd3t4xFuookXbfvbFsv9au/p350Wc4d6PujrfaI04x76sshIFLsZv3nl30l4CRVy3RGqUkt4oS479HsL2aeW3FQqOZ48PfjK3+gYAaCi7BBBk2L4vocyIIGipYUldyYWxl53Dnyep9nI84/L16FX1ANBQenE46koovgOAWKhqqrhKItTM7ClwNAAgCFZfcuGAfXeU8udeW7drZJNWWS3ApRpF1eL6OzuHN3qDE1yMGEqoZKV6ZR2GCVv730s5iJhQxTb85OhUVY2DlDNmuEsE+VuBX1dIt7396V+pGheaVl2WS3veROyBDIY7AKhmmcYb7gAQONijXb8o7yOiYoH57gsG//h2qjcn3EQ4msQlMgBAUEykS3FtjO/D8yhOAIJkqPch0hhjGSAirdm+P0Wp4Kh7lA54+t59iuc5BMWmWqNafe6c4gcK8IkEDvXQ9gIrDJ4lhhiNZyt56LTJaWoi/9DBMOuzkt1loiYAEGOZtJvHh9fiCHGaVE49rTDosZqquP3p8XLbdxWyTFAgwAHAzddJE1Z7Vw996fV2y2hOt7DlS+JPd24PlxTaPhnruDErSvOXiJ0SmQ4TtHQPbX+LK1DdJYwQybRlBRnq5DDK9rujo6V4XRFeI0ZSZDhF+bCF6R5g2ukclsyoiK9l41/0FQs1pXOk6mJcIOFYOuK3u4eO2rp3sTkrz0wfdJIunq/P+9k33zMuNNdc2dB4S3P9DU07/uvLke1xIw9BEdIb3fe/yQ6M0Oi4gLMZC64TEDIBLsYxEY4JY/+jJ1RcjOpGiUjDsOSJf9Eo5U/yK9s8bX3WbZXm1QiCNpatrzKv8QYHaSZC4GK1rCwhdj5g2211HZ189F7rVp2yBkEwASFbOuvb3sBgKOpEEUwi0iilJQiC+kMWkg7EjPuZYMR5SKesBYAy47Iy47Lxb3EcTdJBX8gy4jzk8qeIB4tSviPdG+bX3oxjIpWsdEnDN2kmHIq6YmI7QkImEqpiDiqHL63rSHhC2z5ETTnYJkzHDRQRlslwPMuMEnVkCQxVNRgGJz61BadnuAOAcnWT+kC358sUv6kJc3PZ6KC3+voHmZA/6hoFAJQQlpx7nUhrRlBMpDGO7vyICniA532dh2tv/DfK7x74+EUERUvOv1mkMaICISFX2fZ8DgAMGS67+HZCrvL3t5Eee4pxfC5Xy67Kq+8FngcE6X//WS5HKUMEMd2+bpr6jwmc7+wqyDiFQr5gkeai9ahIHOnqsL3+Kk+fYfKO40lEMwrQ1GK4xcK66SStwrji6ClrtiRgeYblmVgRVjmuJakzOKBlhqitHjM+DxZayNIf5M9dI3r84bjV3nacvvQGu8OZk9Uuk6ElRXHpIY0aDVqmYLVqNVk0iwpFJsPd1bG3gEdSGKpjNdjPICg+2kMf7aGPihGpHNUQiJBABCzPUDwZ5D0hbmohWTzH2nv32nsL+VfNCsewAIASKEfHfQASY2qZBdsBq+2AVWrad+5j6xf9aHnCcA+O+NW1muFtg+lE8cL2kLbJgBJYooPEUDAlh/k1N8WCvCdTYUq+le49/nySUxkAukY2RWl/bfH5OCYUEjKjetb4d1mO6h7ZPGBLfTf1hUaO9b07u+JKFMURQNTycrW8fPy7h7tfK9YtmDnD3eHrGnUfM6WqoISihFioFgvVJk3TiPNQW//7k8s8eYIDe9qfnV15VexvSOASlSxFXl2GAlXYiRtV7noyCRgufm/LPX9XYFBW/vxaBEVpV6DnV69P9YgnAwQxrbxU1bgIF0uYcMDTdsC282N102KJqUKoMQg1hsEPXzKtvlyg0PS/91zENigxlRtXXCw2liIoFnFYLJvfjjoyrc4VnKgjy/KXrCJ51Sh4tJ9nWASf1k2o+P5LSYs7fHxMaMu6/X0ACFnimQmxjcFP/5G04+Bnr0webWTLmP+e57ihzyf0wcWVdMA3+OnLiRaOJieP42nf52lPm4mUElwtK3nwMvmiwgR5Rrqt4xMzTjmoQKi/5gYExwFAOnuOorfbt/MMLlLmYxzFUA8ABkGFDFOPl25EACkRNTRKszx9VUsWiFH5KNnjZqxJC4wIIEWiOrMwXi7XRWXR2PUwozqiBADqJEv8jIOa4doCZxwa1Zg1aLMXUm+X56GqHH/1WV0igF4oRBgmV+eiVp2/mYrjgOPAZA/GmS6ZDHehQluy8hoApOeTp3GxXFk2y9WxJ+8jqU5pnAwmklZcdXfPa3nGlkT4UIQ9LcI/pkrQEgQATYPeeSyueJMcfY5M8JeHRoOOI7aKC8eUKAY39ZWdV1V//aykpNXEjqP7LWXnVVVcWN37UdxxW7qusvBnMg2G7PtsnvYS3QK9qk4i1OCYkGaj4ajb6esacR4k6UwuyVH3MV9ouNSwWCuvEgtVGEpQTDgYsY+6WyyuIzzPhaKFSbucTKlhcU3RuQQu5nkuTLpJOpBYT0AQDMeEEqE2VjSqWDc/EB4dtKf4eYaizj3tz2oVVQZ1o1pWLiTkOCbkeIaiQ6Go0xMcdHg7g5HUakgAAOMii6Z+Bif2hVzDl1XL68MdlqHH81T8OAmoGhYq6+b2vfk3JhwUagyJUGlVw/ye1x/TLzqn/Mp7+t95WtUwXzd/1dCnr7LRsLfj4PDG13mWMa2+vOSCG7tffSTzIQoL6c5y4ZKWJgcycVHKv7dTuaJxOsdFBHjlr27p/81rodYp54CeJqgvmG/+5vmYdGq1zDJwuuVMY0plzGqPgWu0p3AyMQSoWICIcESAowICEeCIICHqZRRWSjAFw9MMTzI8zfBUhA3y44JSrGRXrXQRgYgwBF+hunaU6g2xXp7nxJhcR5SKMTnD0z3hg7WSxemOjiFEiaihRNTA8WyQdYdYP8OTAIgQFStxgxCNez1yEXQfiByLGe4KXLdafbOHtpBcGEVwAhGKUOlgtHU4elqIJp8qFIqxG0ogWJjiVjE4Dt58WS+TjY1fXYm/8ozuylscSWozqScmPwP8y5kM99I1NzjbdprmXwAATCSob14zHcNdcUoNdzYayttqP6MZ2tw3996FK3+zrv2VYxzNlqwul5dOCM7TzjIs/c9VI9uHgiN+jmY1DbrKS2r6PxvTVxnc3Df4Zd/8B5cqqzWOI6MIgshKFKVryzc98HEslr3v4+7GW+cs/skKWZE8aA0YFxZpZyVrB+XNnvZns3fKAYoO9lq39lq35rFvhPR0Dn2e7l2bp+3z/b+a3O7y96ZsT2JHy2Mp2ytMK+tKLgAAp6+rbeDDKJUiLhZB0Nri82IrD8W6+SkN98RkXP58lBNpNirEZQBApFl9zkBiF5rLHglGaGSlD6wXV+gBResqjb49nbY3dwGAYlG1+fa1CIZGh1xDj33ChqLCInX1L29s+86TACBrKjXdsqb7568AQMl9F0V6beq1TbhC4tnWZnt9Wmri6UAJAQBwNMmSkbB1TLuQ9DqjTktwsEtsKgtb+wUKjWbOcgAgvQ7SG3+0cx/bVXX9d5OflWcY0pXFcCfkQqFaQnomrOa7Pto3TcMdAFCJsOLXt1oe/yhrzMw0CVn6Eo78giCbU2G8bZ2kIfVaX34ED/UGD59e6qWsz8czTMJ2p0ZzKjg4oyxQXKzCDSnfqhTPTWrZ43tvfDg7zVMH/Z8vUFxEIEIUwYqEE9ZJolzocGBjkHHXSBalcyUkgm1QBFPgegWuT+rAAz8QaekIZY93clCD3eEDNZKFAEAgAoOgYvy7WXPnYhBarWrNuQDg2fwF4y18mZdTSHiceKVEUkhbGcMgVhdp+y6yuAirLMcBYM1K0SP/o37wx9kDPkPhsaeI4530N+6dmsrWSXC3Q2bDHROIvb1HYoY7AJ8hMSgrAolKLE/+DUxGqDEUn3895XOL9UVMODj0yT+YSAgAis69Jmq3KBvm42Kpr+Owfe8XACAxl5tWX4YSQpaMjHyxgfK6jMsvwsRSWUmt8/A2VcNClgwPvPccAKgaF2qalwmUuoRKg0Clq7jqns4Xfw8A0uJKw7KL+956It3uKZl8dAAgZMqic68RKHUIhrmP7XEe2AwA8opG44pLEBQl3faRTW+wZESg0pVedDPpcYr0ZgRBhz55JeqypuyZckqqxoXy8oahT18BAEworrvzP44/9xCf5vsSGg1u/sFn8+5fPPe+RTzLDW8d3P3/tl71/k3jOgT8A77K9TVijZiluJA1cOTJ/cf/OU5BhYcdv/jScd2sqsvryy+o4mguNBoc3jZI+U8U3iOZTd/9aOG/LW+4ZTbPgWXH4MZvf3jF2zdk/bhPISrcUCtZss//4VR3JBDRAsWFe3zvT2fMrD0xlKguWgsANBs52vtmupKuPM/1WLZUmFYAIFLRjHjLKC4iBBkAKISp76YZkAriMRh0DmE2tDvY+9AGwzXLMJnI+vJXsUZcJS19YH3nv71Ae4KGK5cU333e4KMfZRhEc87snl+9zpE0gs+U18Tbvl9e2Vj/zV/4uo85D2yJnJAU5MgoAPAsw0bDAMBzbMwewiUyw5ILpGW1mEAECIKgGIIik7WbZg7Sk/2PLytXJxnuoWMD0UGHqCz7RTszqAAv+cGVsnlVlmc+YwNTjrY62SAgm1tluHG1tKnA6Vg8xZyGGkccRTre3qC5aD0qEgUPHwocnFoc0WmIh7Zu92woFzfriVIJpkQQlOaiYdZnpwaHoq0MTwNAkHHL8dRXy+7wATdtNQjKFbhegskJRIQiGM9zDE8FWa+HtlrIrhDrzXEy3eH9Lnq4VDRLhRtFqBQQhOEokgsFWJeXzrDIOYZ0VrNi6XIA8O/b/TUz3N2eMftYpynw5drr437xG+9L/wzW1RCbPzDGvPt33Srr6KIfezqLqvJ48UeJBGk7fjomFmcy3DmaxARxvR6ZuZqdRpZq7nEykqLKkY1vkB67ccUlhmUXWjbHpd9UDQv6332WYygExQAAwfGic6/te/MJlowo6+YWrbum/51nAICNhoc3vlZ26R0dz/2/mtt+hInEbDTibT8QHOysueWHWY+ecvfJ3dIdveTCm/y9ba7DLwAAigsAAJfIis+/rvuff2ZCAd2CNaY1l49s3BA7zdHtH4ZG+rRzV+oWrRv+7NV0PSdPydd5xLRyPSoQcVRUUTvH39uSzmqPYT9k/fxbEwzN11a/kNiOuiLb/zOFCMN4eI7v2NDasSFtncKwLbTtZ1+Mb9mw7qXMY56h0Hw0pdVeWGRiQywuPBC2pbPaY3A8w/M8giAsNyNP+gHSLhfoAUAuNAgwce6R7hhCKEVxnZAQnaeKvLS+ONxloT1BAHB/1dLw13sy9/fu6uBIGgB4ppBrr+PhaGrgvefExhLt3FXVNz1o2/WpY+8mAOATfo2JDo7yy+9iyWj/20/RQZ+kqKL6xu/N0MTSQeVguEuKla7DyZH3zvf2lDxYGGUb1TnN8kW1tn9ucX+8f7xm/OkDoZGrz5urvmDedHQwM2B7bStpyfNXMKMEDu4PHNx/qmcxxm5vCrHXKUFy4c7Qnk5Iu/y4w5up7KubtuRdXGkyHno0g8RNVsS1Z4wQ31QZHBq7Yc2fU+Aihvf9m+uDTyMA0NFF3/Zt59v/MMRWlf7nv9XdvcynX2S6JPr8nMvNaTUoAJQU4QoF6vefdpesTIa7Zc+HNZfdJ1RoG6/7MSYU937+QobOmcldCJL2eWISvP6eluLzrk+0+3qOxUQAeI4FAJHWLFTrq67/bnyvUDxPlPK5mFCA8jl5nmOjYVQgSml5pyPH3VMeHUFRaXF1/7vPxBpjs5WYyyO2ISYUAABv+8Ga234U3yXoC430AUDUaVHUNGfomXJKvs7Dqvp57mO7VfUL7LuTozjEapOxeR0hUSQWBDs/fTL3P8LXGIOgok6ymOZJHzMWmK7CDXWSJRhCMDzVGtoWZv0AIEKljdIVYkyBAjZMHu+PHAWAImFNibBBjCm2eF7NY8yUPVOSsAJxLMsVzaRuikWfB6MpCnZMH/eJAqgIIOXKhV3uXHPXSpVzsRPBqe6pCMBPYLwRnND5HteGiib8fWJW+0kgYhse/vy14EBH8YU3xgz3lCA4Limq6HvrKTroAwCheroO7DygfNkvgEJdimxy76bDussXiyqMBZkGJhMVfesi/bUrXB/uc3928DTxvguLNPLFtfLFddLZ5RnKVE2TUMuA462dMzT4Wb6uIBgmqshU9viMpm+AGbGyxWYMAExGbMFcQQG1ZZhxya5fbo3+6Ofuv/xBAwAoCi8+rj33CltmP/rWHdGrL5fE+q9bLXrvo9NOFCiT4R6yD3S996hIYwZAoh4rx+R9U0QUhppc+45dPSdEgvJ00tERyu/u+sf/Je3NcxwAJFai02fFjY08vhJHzrunPDoycWCA8X64E+/HmCiyiWTomXJKrqM7Sy+6xd/bKlBoQiPJcZOVa291dOyOuAvmNvh6gCF4k3TVbv97ETbQIF0ea0QRrFG6cp//I4anTIKqRumKA/5PAWC2bI2dGhwMbIztGOtsIbtdtGWZ8qo8xkzZMx2hqIPlKAwVKCRFpYbFQ/YUS9goihdr59eVxnXoRxwHp/PHSYcj3MPxbKzcd6V6iSPc641m/15JBZoazVhpKkc4z9DeUPtwyb0XEhoZ7Q5q1jYFDvUBAO0N4WoZJhOxwahy+cn2SCmqm1gySrpGAUEk5grKl7bsGgDwDMOEgtLSmtBIj0hXpF98/kmbZwI6kF3OQqRNYbjzHG955vOq395ewMkQGrnpG+cab1kbONjj294W2NfFhk622oawWCupL5E0lEiby4XFM56OyfhCQw+/M51A07P8ayIqr0QFhXRFR6JjX0K97iQJF2bgi68id9wcVwr+t/sVt39nejWb0/Pc34O11cQD35YDgEyGvvmyfu16WwZ1yI8+j8QMdwD47j3ywhruBfkUssjFcywTduTrLTuBVG0mRLkKOQsUapHOHHVaFdVNYUt/um6ky4oJxdLi6tBIDwCCS2RMeAoF4ZlwEJcoYpEwiuoUWnuZSXl0nmPD1n5181L30V0AgAqEHEWGLQNF51yDSxVMyK9qWBAcSCuYnXtPAKC8LpYmdfPXejsOTk5043nO0T4jmXlnNFJMHeVCETYAAA5qUC7WAoAM00gx5RJFPCSA5MMAgACqxs0H/J/FGifXzc5jzJQ908FydJ91e03xuQDQWHZpmWGJ298Xpfwcz6IoLsSlEpFWJSuLScoAgM3TanHNSDlGkglZAm0limYAQBFsYdG1LbZPbaGuDLtoxCVzjJfjaHxu9lBPHhrwMZhAZPDRj6v++wYEQ8lRz9BfPwEALkLZNuyo/8vdjDfk290pNM9sDawkMJHMvOZKXKbkWTYyOjj00d8z9x/+7J/mc6/WL1wXdVlHNr5Wee19sfaSC2+SV83ChGIExZq++zuWigx98mpouDtde94TZqMMz3CZg/6FmtT6raFj/b6d7dPPUk0CwTHFkjrFkjrg+UjPaKhlINwxHO2zkVZPwQ1cXC0TlmiFJTpRiU5YqhNXmzG5OPtuBYKn2YHfbqBdU7g3neUsMcQ1BfZKjDdVZ8/KKTt2Rnns6cA3bpLFVlKvvlxyx1eyl/6ZpehE3vznQ57qSvySC8QAUFaCv/a8bv11dpJKfbV5873Qz/9dGctqXbFU+L17FY8+OTXt7wwU5FPAAaB6YYqSBD0HClbdTWmcwvePdNt1C9eJ9WYmHBr6JO1NkWPogfdfMK+9ChMIAUGcB7d6WtPGtJVecish1+BiWeU190bsQ6PbP+Io0rH3i5pbfsiEA/6eVoFqaioo6Y4+9Pk/i8+9Vjt3JSCIp3W/88BmNhoa+WJDxZV3IyhK+VwjX7yRbszce8ZwH9lVuv7W7n+kkJaLuK0yY2XQdhoJBp8OjF8QSYiIIQARLrjTl73K4zTHTNkzA73WbSiKV5pWIggmFemlotRRFgwb7Rvd0W+dQfXlHs8uk6wuZogTqGi++SpvdGTYf8wTHQlTnoR4vJhQqkRFRfImvWRMDJTj2e6co2sAwP727qSWwOG+jh8kf5Ntb+6Kac4AgO2NeBDC8BOfTeW08sTTumfypcbTus/Tug8AvB2HvB2HAMDXdcTXdQQAAgPHAy/8LtGz5dGfxGf7+Wspx0/XPh3oMJWoc5wSoTaFun8My+MfS+qKCV2mOpH5gyDiGrO4xhx7xZE0OeKi7T7K4aMdPtYfYYMRNhhhIxTPsDzD8SwLHI9gKIJjgKIIjiIYigoJTCpCJUJMKsQkIkwuxrVyQiMntHJCq0CIU+dZ5PmhP707Xsn+LGfJEYQgJHUFLg+y//BYLMrN10kffzbQ2n4qMy/bO+h/vhm65fq41+Cx/9PUVON/fNSfLqZ8diOxeoXoiefyeQzmOLjzfucX7xmbZwkAYOki4d8e1tzzYOr1UoaBnz/kffW5uFn4P/+tMurR3//ZHyvIOpnKCvzqSyXlZfj3f5rdRVWQTwEBgG8+MgsAlAahXEtYu0PGSoljMPLU/S3Z9s2VxnO+nSHGnY4GDrwbF3sRagxll93R9fIfC3XorzGy8jrjivU9//zz5LfqL31AZqykw75EPnHrW384qZM7LcEQYo3qpt2+dyNcoFayWIUb9/k/xBB8leqGo8HNHtoKAAJUTHERAFisuHSU6h2KtgMAjhDMiZrVQlSyTHlVIsY99zFT9sw6Z7FQXaSdo5ZXSIVaAhcjKM5xNMNSUcobjDhc/l6nrzNz9mpBMEhrFpivTvkWw1E8cDgqTBlX1ub4YtB3aIZnNy3Wb3kwc4dtd74a6MsUD5MjOkGpn3HGvl25oMKNddKlewuRCb3u9TvEpkyWd2jYu+XWtF4SSUNJ1e/uQCZVXD5LJngY/usHni8OT2cMBEVFVdXi6jphcbFAb0AlEoQQ8BTFkVHa6SCtlnBbS6SvN/dlivL//CWuSFs6dOTJv0b7p+buQcXiyl/+NrZtfenZcHtb4i1JXYNs7nxhaRmuUqE4wVEU4/NQFkuktzvU1sqGUvhWVWvWaddfDgBsONT/0H/FGhGCkDY1y+bMFxgMuFLJsxwb8EeHBkMtR0LtbXks0YgrqyUNjaKqalyhxKQynmHYgJ+y20LtbeG2Fjaca8GWwp47rlQJzEVCc1Hsf0KnH8vqyUbff/8HR+V0F9j0gXHpwvhaaCjMP/a0f99BasTC4jiolKhBjxWZsF37yN37pnBPee4x7Y3XxI3vFReMHm2dQqi6RIx8+aFpduOY4zkQ4DZvix44TDldHEnxMilSUozX1xLLFgn0OmxwmJm1JHWs5k9/oPyvn8S/29ff4fhkY4orbUkR9tVHpphYJAA89Afv//4lrSv9lz9T/fh7Y5dNv5/b+FX04BHK5WY5DqRSxGTA6muIBfMEZSU4AGzfRV58bU5iQdP/FHAAeP6HbQBwz1+a/nLHYY7lERS5648FWxtFUVyun1I5npnKEPqaoWle4T6aOuGpf1vhnXZfA1iebgttX6i4hOIjDmroRCNzKLCxQboMBwIQZCDSMkJ2AEBLcEujdGWpaBYCyAjZGUtOnSNbJ8JkAlS8SLHezzg6w/tyHzNlz6xESE+PZQvAlhn4e0wBe6j7iO3D2YaLE+H+CfA0VVF54DtdW3Ox2glUtNBw5e7RCXVSdeJyP+Wg2HDWxpS7n4aUiZo6QrspOAVJmSyZRXEIE2aKmQwfHx594QvzPRcWdFJfZ3iWG3nsQ8+m/KPXCL1BuWK1fN4CVJwc2IOIRKhIhCtV4upa1aq1lG3U8daG6GD/tGZcCHB53GwitFrDDbeKyivGv4uKRAKRWWA0y+YvFFXut294NcUQJ8AkUkwqY0NBUUWl8cZbcfVYOBxCACoSEXqDfMEicnjI8fYG0pJrKWJReaX20itEZeXjGxEcjw0obWrmyCs9X37h27E1s1DbZKZ/7sX3PoirZ0TRaDw/+6Xn07eNQgECAFIJ8tMfpHiK+9HPPelMxv/+qaqqAlfIEaUCVchRhQJVyhGpdOyRfusnJn+A8/m5QJDz+3l/kPP7uU82Rt56P3WYeDjCX3GT/e9P6VYuixuycjl6xXrJFevTrgFOh2ELe8Odjs/eMYpFCAD8109UHd1MuhD2h/7gjUS4X/xYhaIAAAoFeu0VkmuvKMDEpvkpwPgYd5VJmHh21ZYUrFacXF+JYqc+murrhHrWIv2i8yKOEU9batld0j9TSR5nOjaqz0bFXUp9kcOxDT/j2Ov7IKlnhAseDCSHXhwNbp7OmCl75oLIrKr594tltUaOYgZf3DH64RT2LRTWQHuIcjXoztWIS7N2DlCO447NrshA1p4AQHPRyWZ3mXxuh2d7ko2esjHl7oVFgimbZeeEWZ8c1yKAHAl8GWTdcMIpjiMEzZOtwa1h1i9EJUuVV+73fxRm/TWShUJU2hrcKsGU9dKlWqJ4rvw8lmcsZGdsJSclRkFFnXQpzZM+ekx6qEay0CSs5niO4cnDgY0UFy0S1uoEpUcDXwIAgQhWq2/6yvNKUpH2BBydpaI4mtFwBwDn+3twjUx/zYrM3c4CABxJD/3xbf/eTElKmUFFotLv/QghcrpvCoymou981/riM5Gu7EekRkZ4msGkUlRUsFt8AlyhAABhUbH57nsxaeqsiRjh420Z3o0hMBpRUYXptjsBTbvUIywpLbr3AetzT0cHsi8UKFes1l1+VWY3NioUaS+5TDqryfrSc1x4CimJhT33mWPfQeqmuxzP/lWnzUs6/forJZUVma4VOA4aNapRTxjc7+fSGe4AYHewl95g+953FA9+R541WdM6muVSlpWDR6h7HnT942kdggCCwDOPageHmENHU6wS8Dz871/8O/eSv/4P1dJFwskdxmMZZd/NOYd1mp8CjDfc27a5f7JhwUhnqLhO2r6jYIqzuQtBAgDptne9/L+FOvTXFU/bfk/bFJR3ixddOrI/U9mas5zmlN62HDj+wDeeQQiMi56yqEQ/ad878ppKVGSWNWrEJTKhPik8Jkx73ZEhW6jTEUohI2OQVNcolyKAIAh2zPmZj7IBQJG0oUTWLCGUXw3HS+RKcFW9epVWVDpXdzHLM5Zg21CwJWVjut2bdReGaa9coEMAOeL8NEi7YkevVCxAAFUJzfZI72HHR+nM3JSoCVNneI8nOFomaqqUzD0W2Iwi2CzZqn2+D2ieMgmrGqWrDvg/Jrlwe2hns2xdR2i3UVC52/cuAIRZ3yH/5ytV1x0JbMpcvQVD8CbZmt2+d8Osv1G6MtE+FG3vDh8AgDrp0iJhXX/k6CjVWyddgiMChqeMwio7NZDhdPhsKRWYIHsg+OiLmxAU1V21LGvPf2Uou3fgtxuifTmtmKeDi0YDh/YrlsS1p3iWJYeHSMsw4/Vy0SgqFAoMBklDEyaLSz4gGGa8+fbBP/w/jswS4WB9Kf4zQVAUlUoxidR857cK5ejFFEpcqTLf9e245crzlG2Ucti5SBjBCUKnE5qLEYLgOS7c1ZF1NNn8RbK582NWOzk8FOntZvw+4HlcpZE2ziJ08ZwfVCA0f/PbQ3/+I+PJZLSo1p6rvWSsKAHPspHebnJwgA0GEYLA1RpJfQOhiQsGiMori+99cOTxv3DRXCWPpn/uo39/PlHCNobp9m9icnls2/7GP2lHWsFfjp5CdMrGzdHmFZbbbpCef45o9iyBRo2iKPj9vMfLdvYwR1uoL7eebKEnhoFH/uZ/4rnA+gvFq1eIFi8QGPSYWoXiGBIOc3Yn19NHHzhMbdoS3bO/AHGh730U/tXvvL/+TxUASMTIhpf0ay8ZtaR5JNi+izzvCtvShcILzxOtXi4qLcE0akwoQEJhzuHkOnvow0epzduiew+Q7FSeKab5KYx9UT5+rP/AR3Z9ufiL5wZHewogf0MIZRKVWV3cNP2hzjIdJNpCFu4GAARB1SWzVaZ6ma5cIJJjhIilSYYKhX22gKPPa2mLBLLolKccVGVuUJnq5PoqgUiOC6U8z7F0lAy5wz6b397jtbYz5Gkkp4oLpQp9pVhhEsm1IpmOECswXIDiAhQjeI7jGIplKSYaJEPu2CkEXQMRvyO/WveiIpX3QD/tPS1O3xu1xBQhUQQTYGICFSMIQnMkxUZYLtP9o0qxqMX1hZ+yYwjOnUjPtYSOu6JDy803J7qFGe8hx4crzbcecX6aqNyUsjHl7gCgFhZ1erZ7SEuZfG6lctEx52cAMEt9zs7Rf1JseJHh6n7/oSlZ7QAQ5UKxQioB1mUUVgKAPKYdpLwi1oHk4p+OgxrQC0oWKtfv9b2fQY8oJTJMHeWCMdV/OzWQqO+oE5QWCWtZnhajCjvVDwAcz1rJHrOweijabhbW9IQPZBgWJbL4dVBBFo97DOvzGwFBdFcuzaXzvyD+vZ3Df3m/IBL13q1fyRctjXR1BA7sC3e0T7bIERzXXnK5cuXq2EtMIlUsWe7d9lWO4/McxwYCbCDA56/ynAyuVhtvug2Ty3mO8+3Y5t26mQ1MCCBGcFxcWycsLuUi2f9EisVLAYDx++2v/SPSO0FVyfXx+8plK7SXX42gKACgQqH+qmutLzyTbihRRaX2ovWJl+HO44533mA8EwuRIoh8/kLdFdfE1iIEBqP+2httr+RaRnD65z454Gd8uA5lGyWHp6vvl8Dv5x5/NvD4s1PO8mxekY/GtKpx4ewf3jq53XVwq/WrdxMvI1H+rffDGXzzCaTFVSXrb0UFYtv2j9xH4gJ6f/iz7w9/zlVS5eHH/A8/NgWhmD0HyD0HSICCSbaIxdpQKBD7FFAU16rrguHRSCRXj/mE67VIhtFRztYXEYgwKjq1GxuCoCK5XqoukqiKJCqzVFVEiHMSIiBE8mU3JcuxT59DH/wPGZqRSnVFjeeWzV2fvd8UsXXv6tv/1jQHabjsweMf/nXOTf89vhFPo8WJC8SLrvlNyrdaNj4adA2mfMtQvbS46QKhRDVhKKEEF0pEcr2mZHb5/Mu81o7hlo1BV06REgCIoWpx0azzRLIJCokIYChGECK5TFtuqFrCcYxr8PDwsc9n6GPNEZm2XFc+X2msESuN6fIxEAxFMRwHiVCikmrGnpoYKuyzdbkHj3osbRyb0/1y3hN3iErUmIhQNBWX3r4SAA7e9WzU4gWA4huWmK9agMtFoS5b3xNfBrviTr507QWH49koE4xCrgJeg4Gj8/TrLcHjQ8FjJJtrBlgeRNmgh7QAQIByGCXVsUYUwXieBQAeuDzSaFg+xecV4QIpqzAKUSnL0wIkn2gEfmwj/mwjxZS1kkXbPRsYnq6WLEAh7h0firY1y9bZqQExKnfT1gxjEvIs67y5Y33uc3LYWfSdixH81OtAnz5wUcr6whfuTzI9Pk0J2ukY+O0v2VDanwnPMM4P3sE1Gmlj3DUmqW/I3XCfCSS19QDAUdToS89FelIoxvIME25vG5/EmRmeYSzPPJ7C08zzvl07eI7XX31d/ND1jaLyytQBMwhiuO6mRLxN+Hjb6MvPx6qjJI0ZOLifdjiKvvPdmOdb1jw31Dw3eCynRIWCn/tZMqBduJaQqwHAsOKihOF+2mLQz3Y42/iJ65567Synqz0ccQIAz7E8z+k0DUMjuZZpGzPcL/teZdV8BQB07/fe91TzX+44nGVPgThmo0tURVJVkVhpQrGc3DZnmTm6Nz4PAKTf1bv55URj1bl3THUcidI02XDHhZKaZbeozA3Z9kZU5galqc7S/uVwy8ZYpdt0CMSK6qU35RJPhaK4vmKRtnTe0LFPrMdPdrImRohMtSv1VYtFsqkph44HF0i0pXO1pXM5lnb2H7Ac3xLNtjRx+L6XAKD5z7d49/UNvbIr0W68pNl40ez2/36btAdMl85t+v31B7/5HO2LpGvPe84FxBJqd0T6imWzlpluPOL8xEtmsjWnA8uNN7JPFA/27lhmuinEeEg25IoWwHcVZD04ItQQZvdEPaJS0SwA2Ot7f6Fi/R7fuxQXX/FkeEqIijOHygRZrxiVizF5hA3oBPFHPhwR0hzF8DSKYAZBhfNEZnOY9bM8XS5utpJZVN4JWZZHCI6agpvG/dnB6IC9/D+ux9W5Vuf4ehPY1zXy5Ce0o2DeuBgZrPYEvm1fJQx3gbm4sBPID+e7b6a0XPPAt3tHhvgQ/95diiXLhMXxn4li8ZKUhru0sSkRV8ORpP2t11NY7SeIDg14vtqkOf+i2EvVOeflaLjHKOC5f53w97T2vPpnXCzFxDJcLFU1LRbpzNMaMZGOyWYXVj61yGXF5SWrJGKd19cXDjvLSlbhuHjYsgsAikwLMUwwYt0bDNlIyicWawAAx4TlZWtRBLPaDgdDaW+RY6Z27WLln24//L0X5rIMn6jTOQEE0ZbMkajNElWRRFWU5HM9y+kAQ4YAwNGxm46MrYJRQU/6PVIjUSX/rgiRrPGc70xuTweCoMWzzhcrjF07/s6nibEVyXWz1t0nkKSVJ5sMiuHl8y6XKE09ezckCYF996VFKXf52x1TyAeYDEaIzPVrTHWrcUHB6ragGGGoXmaoWuoePjZw+MM81hCKb1g69PKOULcdAIb/ubv4+sXqpdX2z1vStRdq5tNBiElJNtTvPyjEpCphUWbDneEpISYO0dkbc0RGaHr9+0aCBfN4sTxzyP9Zg3QFjhAAyED02HD0uAxTV4rn7vK+Q/PRvsjh2bJzDvo/jfXvixxpkq2leXIw0mohU+cRsjzdGtq2SLGe4qIOKr5g5WPsQda9QnUNzVMueoIo+FC0bY78vJ3eTCt1mAjHRNkK7VFTC+kJHx/u+sEzxd+9VLHkZFeuPa0gh5zWF78I7Dtltlp0cGxVE5NIAEFObYlWymoJHJzW9XY8wUMZVzB43r93d8LpLm2aA28l3xQAQLFkLCsjeOgAG8gSH+LbsVV9znkxp7uwuERUVj7+j5yBwp771wmOikZGx/yAIkPxNA1354EtYlMZShDWrQVQy51RAsGRYMg2MLQ1ZgUNW/aolOV67SyWY5zuDn9guL7m8vbOdxL9zaaFJOmPRN0VZWtb2tPKA45d0Dkunm+NYgiKpVhMxjBB7cpClr8+ywzh7plwvevb8spUR5AoJ/yuUIxoPOfbuVvtCTQlzdXLburelUL9SiTTNZ33XUIkn+qYAKCvXMwyVP+Bd8Y3fvhIFwAsuNQEAK1fOTmGq1+hjYamZpEkoSmdU7nw6vwmmR0E0ZTOURXNsrR/aWn7kuNynSqCY+JiVd1/Xlb3n2PpVkKDIl17gaedL7O154txJcezJBvq88XvcHN0F4txhQAVLzZe4yNtnd74umef70CT5nyaIwcDRyyh9nSN6XafDIJg1colFfL5GEr0+w8NBqbgSAuzvm2euHCNhx7d54sL8PsYxx7fe+N7BlnPVs8/Y9vD0ePD0eOJt+zUgJ3KbgHYyF4bGU/t7T0hPXQksCllZ4Zngqw7sxdf2WDMelA2OuWfCeMJDvy/15UrZxV9+6J/Qdc7ZfM63tju+eJwaifXyYJnGJ6m4/ozCIISBEdNIU+x4AQOpBY6ywOOorLqPI5XaEHFYkKjoV0TSy4giKiiKvEq2JL9V89FIpHuTknDrNhLcXVtjoZ7Ac/9LJkJW/o6nnnoVM9iypgM8wQCeTjsQBAUAFiW4jgWRSbEHOKYMEp6OY4eGMoUVjBmuB/4yP79l+fpy8Q/fGX+9tfySUE4y9eGJBu9ctG1ElVRfkPpyhf4RjsdfRNcEShG1K26YzoGsal2ZcDe6xoauxAPHPEBwJU/rX/0lr2xlu69ngf/sXjTM/15jI8LJFVLrteUNOc9wxxBMbxk9oXq4qbO7S/l6HpHUAQAafv5m77DYyEfPMshGJqyvfCTzosD9vcmNx51fpqysz3Sa48kS9NMbpy8e5jxbrPEU8o8pGWf7S0AMEpqcITYOvIiAGAIvqb4rikZ7qctZaLGwWiWNQRNc/ZfLunJM+/Zt6MteLjXeNs6zUXz/0Wi3qMDdue7u71fHTtNflk8z49zs53iKiiRHGQZc4S2j2ZdPWB8Xi4aTUhbCszFSYa7wGgaL3xJjuRUxZYcGU4Y7qLKKkghApyCAp77Wb5O+AMjNVUX2x0tPM9KxBoMI2Led5NhXpFpkd3ZJhHrzMYFYrEmHHZY7Yeqys6NRD3+4AhADqEy2zdYju/2mKsl1p6wc/C0CIo9S36I1SZj8zpCokio9XV++uSURsCFUkIkp6MBANCUzNZXpo5CyZGKBVd5RzvpyFgSd+Wia/Lw3ycPu/Bqr/U4y0zQW5AocG2p2DUUAQBNsViqzqeGgFhhrF/zzaRk2RlFqi5uvujfune/6rWkVfhOwFFMxOKRVhk8eyfcKniWS9l+FhwVJGRk5AL9jKbGnhyKhXWVknkBxmWJZlHv1szPHvpMuvL/g7ChqOWpTxxv7dBfv0pzwbyvq/nOM6x/b6fro/2hY/0n9cAIIiotFxYXC0xmTKHEJFJULEYJAUIQCEEgOI5gp9EfPFmqZRrkEuIPALTbJSyKf8NxebInCFeqxg0YzEXNBgAo51jqETGu9lNmCnjuZ/k6MWLdi6I4xzE+AIezbbygGYKgMSO+s2dMsLut823khJRCOsYMdwRFnIORsyb714DKtbc6OnZH3NNaNpGozL7RAIri5fMun+Z8MEJU1HDOwKF4OJrCUK2vXDzNMQGAEMlM9WtGWjeOb/zoT93f/+cSrzXK86AuEr35UHY7OAmVub52xe0YUfgCJZnBBeL61Xd173rVNXg4a+fhf+yqvP/ccL/T3zKCK0SqBeWOL9rYKJ2uvVCTFOJSlbBIgEsJVBhb78uRHveu7J1mjNFQp15cucx0Iw88x7PHXJ+fwskUhBGycyRNoPx4pGVq3YLsBbOijuk+ydBOv+WJjx1vbNddtUy9bg4mL1hCyCkn3Gnxbjnm/epYQXQecwdXqlRrz5XNmZfQaz/94aIF+xPlOBQ/LjRoclUpTDJW5zJ3UXZ+XE9UnGulzAKe+1m+ZiTiYJNkiNOl/2W22mG84X7v47OfuPdYbPtbjzY9873W/Kf5tYZlSI6hUDx1pffTAZ7nHO3T1UiSKM2+0U5j7UphIRzPxprlI22bGDKEIGjlwqunP2AMU81yS9um8d/+Y5vsHTtdxmopAmDrDZHhqamaKk11davvQtFTo4+EIGjt8ltRjHD0ZQmXtH/Riorwiu+sE5mUTCDibxmxb2zN0D59jLK6KvVSpdCU3+6n1nBneeaw41+xBlnVTQtyiZ4IDhRGYpV2+q3Pfj764ibFsnr1+fPk86syF6o8beEZNtw+5N/T6dvZTjunoPdcKJTLV2kvvSKpIk8CnmE4kuQpiqMpgSF7DsPJI71gy5TJLXdgvA49QiTflBHBWAtP5+q/GF/PaAolZgt47oUGE4pVs5fIKxqEGiMukXEMw4R8oaEeb/uBsCXt8qxIX1xz+48AwLbjY8eeLwBAWlqjmrVYWlSBy5SAIGw4GLENeY8f9Hcfm9GsaIm5vOrm709uD/S2Dbz7bOZ9C30WiKJmtqKmWVJUgUvkgKJsOBgZHfR1H/N1HDppqeEprgsIimiKT7a78QzC1rXD1rUDRXFcKMWFUkIojW8IJONbYv+jWD6hGtMk4rbKjJVB27TiJSQqM4Kg5vrVk99iqAgZdLIMRYhkYrkhl3szihH6ioXWjq36ykViZWrjj2XIaMDJMqRApBBK1QiafQmYECtURY2ekQm2KRVhh1ryudcqDDX1+VntPE9HA1Q0wLE0zzEoRqCYQCBR4oJcvTVjIEjVkuupiM83OuZPPfaDFNm9ox8eGf0wRaB2uva8QQBpMlxYophTwDHPchJQ1huKL6zPpWegx1nA4/IM69ve5tveRmjliqX18oU10jkVqPAUXAmnBs9H+2yh1sHgkb7g0X4uesqyPFXnnKe9+NKx1xwX7uoIdx6nrFba5WRDwfGleap//8gpmOLME8+4zd5tzDSfXKaKi5Ipe2YGHWfufw386OrZS01rrsBEY4tgGIZjQpFQY9TMXeHvaRn57DU2minLRagxIihWdP516tkTiq+hCjWhUCtq5wQHO4c+eJElT3bJ1Skx/bMQagwll9wmNpak2L1urn7JeUMfvEh6pl59curgAFC7RHX59yvLmuS/+XIZABBC9OCnKY7NslTLxr9O9QC1y2/J7LJlqPDxLc9NddisjI+ongk4jqEiPiqSRbsXxQhcKJUoTQ1r75nR+cRouvanAIAgqLZ2MR32sXT8stX61h+mOpRUU2KqWyUYL/rJ847+A6NdO0LusdxHQiQ31a0uajwna+CEtmyutWObueGcSe/wzoHDtq4dAddA4oEVI0SGqiUlsy/MGrKiKZk93nDXloqv+UUDgiBPf/ugXCuYtVa/5+0s0gQxRHJ9/eo7c3/QYumo19rhG+0IuocjfltKuXoMF0rVxTJdubq4Sa4tz9H7iCBo3cpvtGz8a8Q/U7WTpkS1ZsVZq/2MQ6AUL/jNepTIIQCaB3+vK3u3qUO7Aq6P97s+3o8QmKy5QjavStJQIqoy5Vio9SRA232R3tFIlyXcbYl0jLDhAhRUnyYCk1lz4SWJl+TwoO21V2jnybAGTitQQU5Vw1DhWLfJwTBcZMwezd13jo6zcdnwaVGvOm+MKy/RL70gts3zXNQ2TAd9KE4IdWZCpgQARfVs4c3f63vjcSaY1mQSaU3mdVfH7F02GonYhzkygkvlYmNZLMVCVlZXfNHNg++/MENnEXVYTijBSzGRRFHVJC2rneog0zwLsams4prvJJ5/SLeN8jqBB4FaL9QYAECkM1fd/P3e1x8jXaP5n2pu4ADQtdf7yK2H7vy/xpd/ehwAeB5SS1zxfM61MMfIWiGS59g8hj1T4FiaCnunFA08Hbo3FuwRSKI0lc+/IvGSIcOdO17225NLvdDRwNDRj/22rvo1d2euwCXTlpXOuUisMEzYnQx27fjH5GFZOmrt2OqzdTee863M4jOqokYAJLGwesNDs3a+NnzBvZUAEHRTa75RlovhjuHC+tV35hjXHvZarR1bXIOHOTaLiB7LkH5Hr9/Ra2nfLJRpzXWrDDXLc/HoY4SodsVtxz7/c+byVScBES6rUk/wT4Rojzc6QjFhDk7fpeF/cYQaycLfXio25qTaFOhz0f6ZdZXxNBs42BM42AMACIYKy/SSumJxtVlYrBWY1YRWcRLUUNgwSdu81KiHtLopizs66IgO2LnIqRRPTIli6QrkRJlPxu+zPPdUhpTK8b7hrxm4Wp29E4LgmjG3IBtM1min3WNPpJhUikmkbDh7OgehH7tJMd4zOOVUUTsnYbV72/aNbv2ACY8VupZVNBRfcD0hVwvVhrLL7ujb8Ld0palEhmKRoZhjKOvmd70texOxqbhEXnLxzbKKBgBQ1DSLTWXj9doLCMfQ40dGCWE+hvs0zgITicsuvyNmtUdGB0c+fz3qHJN8ERtKStbfJtQYMJGk7PI7u//xf+PXxGaCMRvi86cGOfZUStKeTPRz16gbFvt6jtr2b8zee+bHKRSkv5BL3gk4lm7f8sx4R3sSPltX3/63qpfemHEYpHjW+eNfM1SkffNTYW9azaOw19K3/626VXdmGJQQysRyXeRECVKxHD/ymS1muPM88LnFnFUtuV6syEHumo4OHHrf3rcvj1A2MujqP/jeaOf2qiU3KAzVWftLVObS5osHj5ziyOxiRXNCaJZkQ8dsnzjDZyVrTmu084rn/fJioSbXMC3n/hm516aDZ7lony3aN7aahBCYwKQWmNQCvRJTSHCFBFOIcYUEk4sxiRAhcATH4v8IDMFQ4Hme44HjeZbjGZajaJ5iOJLmojQbinIRkg1G2UCE8YUYX5jxBGl3gHb404W+iOqqo5090zkjYWW54vy1jmdezt41B8TVNYlt/55dmYVQMMUUqtedWeAaLYJhPJvJc0GoNeMfXUhLstoj7XSwgQB2Qm1GWFwS7urIeuhENVYAiPafqZc7BMXM51wV2/a07hv57J9JHYL9x3tff6zm9h9jQpGkqFI9e6n7aKZMpKEPXgr0TRB7YMKBwQ9eqrv757hEBgCK6tkzZLgXkPzOQr/kfEKuBgDSbe974wmOnrA0F7EP97/1ZO0dP0UFQqHGoJ61xH1054yexZjhbuk64yXScsdxZCvHMrhIepqMU1h09cucHbsTL7U1C13dGUvQZWPwyMcZrPYYjr59hqolcn1l7sP27nsjg9Uewz3c4rN1KY2ZHq9luoqE4U6GWbE8/q2uXqQmQ9k91uriJm3ZvKzdQu6hzu0vkWFv1p4ZiAZd7ZufKpt3qbl+bdbORQ3nuAYPhTynsqiCRhTXJOGBP2B5y0+eFtE7Z0mJdkFJ1Y3z9UsrpuTAtu8+xQuePM2SQ05yaEacDllRXX7R6MOPn5JDpwSXj1VMo0azXB7FVTWZO5y5ICgqrqrJbGdLGhoT22wolFKQMdLTJZu3ILYtbZ6b1XBHxWJx9djtJtI3rYe66TDe/53Hor2ibi4hVwEAzzCjW1LU0AAA2u9x7ttkXHUpAOgWn5vBcA/0tiXZuzE4mvR3H9XMWQEAIn2exV5OGvmdBYoL1M3LY9u2HR8nWe0x6IDX275fM3clAKibl508w/2239a/8l+dTWs0t/22fssrI588/vUJX5EV15iWXMRzHEoIet57MuXfXdu0XFU7H0GQoKVndM+nAFByzvVClR7FBYGh47GWysvuCQ53Sc2VuETR+/5Tk8fRNCwWKLSjez8FANPSiym/292+d+bPb9K51Cwab7jrG1dNx3CPBl22rpw0akbav2zQ353jsF5rh3voaC497d27MxvuUnWR44Rb5MOHu+57YaG2VPLj95aLFfgLD2ZJ08RwYeXCa7LOwWfr6tj2AscUYGGd57mBQx9wLFs869wsXRGkbO5l7V89Pf2DZkZUkeJxK+ZqkgriK9H2YNdZq/20AhPihFwoUImV9Qb1bLNmbrGkeMr+16gj6D6UU1Warx9EkUl50bmCshLD/d8EAPsTL5h+eP/ow3/TXH8l4Jj7n28bf3if7ZEnlJecL2qsBYDI0Tb/F6nLGWJymf5bt2MKBePxOF/4J/B80l7jvfL6b33D/8UWsm/AcP83ox3dwuoKTKGwP/ZMLJNyfHRcImYmNQiiXLmqYH+O0w/5wsWZ7GwEUSxZnngVSlMV1bdrR8Jwl81b4Nn0OePzZjioatXahDQ+ZbedQo/7+LxYTKmELK6zZGTl8cT0QH97htxTb/uBmOEuUGqFGgPptqfs5us4lG6ERDomJpq6GMPJJb+zkBRVYEIRAHAMHehNW/AuNNQTM9zFhmJUIOKoGYw/HDPcdWVinuPP/2bpb9bv+9ZjTV8bwx1B0NLzbu5+61E6lDaRVKDUquoW9LzzOABffeV9EkNZ2D44su1tnmURBG38xi9G93wWi6LmGab/kxfTjePpOlhz9YOj+z4DnpeX1ne/87eZOKMMEGI5JhCjOCFSxqP0cLEME0xLU9nWtTOd2mgSXutxOuInxIrsXQGS9NczD8vzXAaXg0g+FpI4cMT36K37zLUyBMDaHaSjWWZeMvsCgSSLuRNyD3due7EgVnuCoaOfiBUGTcnszN2UpjqlsdZn6yrgoSejWrYaADCFApPJKNuoQGeg3S5r/3MAQGDx3C93ZIr3jZlnzUu3ivQzLnG9/PHrclSmO5mgAiynxNNsjHx2PCmjqen8B+T6irDXcvSTr6dcSQLaMup86bXi6p/ZH38+1sKGQqhYjMqkCI6jYhEXDAmrK4TVFbY/PQkAhu/eTXb3kf0pggEwjcr26NM8w5h+eD9hMqAScdJe6ebA04zj6QkxNozXi0nj32phWUXwWFrXg/ai9QLjdMvYnc7I5s73790V6U3t81YuXyUwjZ2+f39qH1l0oC860CcqrwQAVCAwXHeT9cVn0kXgiErLVWvH/CnerV+dNIG/ydAuZyJoR9owK9SSk58rgcQUXyyN2DJduumAlwkHcIkcACTminSGe4ZBEjqbSMYkt9OB/M5CbC6LbVBuO58+sW3MwkQQgUI9Pgi+4IxNkeegdJbMORwN+ejc7LQzA1yqYKOhDFY7AIjUJqFSV33lvbGXqECIYHjx6qtRQsizNCYUIygSu70FrZmev3mW9fe3ykvrWTISHOnO8BnPEGJNkaFxpUhpqFp3e6yFpaPD+z6YzpjOwbQPqcnwvMfSZqhelrVjxDcacPbnOCrLkGGvVapOWwBSrNCPf8mQXI5ykIRIZqxdmeXodLRzx8tJ9VkLAd+77w2FvgoXZvFSFDWum2nDffS1lwHAdMsdI88+DhwHCGK68bYT04yXUT8Nq43iMgEunfHkPFzytc3/42h24N1jp3oWpxFU/5CooYYnSZ5mRPU1ZP8QYTJSA0Mx640aHCaKzSkNd2poJJaOxgaCqEg0eS/aMk5oAh2LZCJ7km8okZ6uhLmmWLo8eGg/aUlOr0dFIu2lVygWZ7/SntkgiOmOux1vvj756UW5fKX2sisTL0Otx8ihtNHV9jdfL3nwh7FoeHFtnfmubzve3jA+bzWGbP5C/ZXXJrTzI91dgQOnYME8QaSnWzZnXmxbvmBR6HjblGz3mC0OAEwwi/YdE/THOuPStOnsTOgUVDMoOPmdBSGN+yJFhuLZP8zJnTHTiw9jhvvxnZ67Hp719AMtOIHigjOyakZKmHAAE0lxiZwJx1LOxxRIEkQ9o1TA0/v+UzzPISjG85yirAEXSfo/fQkTSVS188e6Znv+drXsNK+8go2GnUe3FvZEcsE/0uEf6ag+786eTS8WZMCw1zolYU2frTsXw901PDVzIey1ZDDcBWJl4mMtna2wHA+wDF8xT1kxX7XvXUvIk1bXyNxwTlb9x4HDH5ChwpSnSYIhQ8Mtn1VkK0elNNWKZLpocMYjgHGlKvH1xk8U+ibZoARVAwCGfm3t139Zhj5qizqC2ft9jeF5hCAAQWLffLJvUHHuqtDBowiGyZYv9n+xhWdYyfzmmJCroLw00pKmEvPEVQvaMpq0FxeNYnIZACAYJiga8xNPzp737dqhXLkmFq2BCgTF93/fv29PpKeLDQYQgsAVSlFFlWzOvJgMIjkyzEXC4pq6qZ01gqBCISoSoyIRgo9dAAmdgQ0GuWiEi0ZnWhYjK+GuDkl1LSoUGW+9Q223RTo7GK+H51hcpZY2No0XfuEiEef772QYinbYHW+9brzpttgnIq6pLf3Rz6K9PdGBPjYUQnAcV6sl9Y2EVpfYhfF5ba//4xS62wEgePiA9uJLUbEYAABFTbfdGenujPR0s6EQgqGIUITJZLhCiRDE6Esp1ORQIr5YyjFZlP0SBadQQVpdtfFFqc5c8jsLVDjlmIVcqtBMhzHD/bOnBj57Kh4e88ith2f0qCcTnmOHN2+ouPhOnmUQFOv7+Dme40rOuU6kMSMYJlQbR3d/RPlc7tZdVVfeCzwPCNL34bNh26Bh0QWVl32LCfmjrtRLHighTB4n4GGiITYaBgSowCmTkRre92Ghhgo4pxbhF/LkFC/rtRyf0rARfyYZYwTFcKGEIUMAcMvvZv/p+j1SNX7bH5uPfGa75fezn/lO6hUDjBAZa5anfCtByGOx986g08Xeu6e46fzMepcAiLFm2cDhgn2m6Qh3Hi+9/wfkqFVoMidCS8O0T0KoAUCCf231K/41YUJU98tZCvR+/eH58IEj5p9+j3F5HM+8TA0MiRrr3K+/i+C45sarHc+9wlMU2dVr/Ld7EUAircfJ3pwiSMm+geS9EITxek0/+i7r99PWTDLPjMft+ug93RXxxBsEx5XLVyqXp1gYJC0j1uefli9cnIvhrlp9jnzR4pixjgqEKWtKGK4bkwXjWTZmwXPR6OhLzzH+LF7bghPp7goeORybksBgTFcgliOjluefyhy2DgDBI4d4hjHefHvMoY5gmLi2Tlyb+u9GjVqtLzzDBpLFJU8yHEk63nnDeMs3Ei3imrrJn/VkEcx4OxXFcRkAoHgW5xR6ojTVjIZln7kkshnpgDds6c9llxNu4pliQjRPebNcJMU793oJAUpFT7GAdAbqZl1dVLL0q89/lmP/wFBHYGhCjsvgxleS+riP73MfH7uNcQzV/dajSX36PpxQXJejycnjAAAhVTiPbc9xbjNBAUUhQ56cqhcliAZcHMtkFnTnWCZH+z4BlU3LRSCSxwx3luGoKLvu7vJtrwxteXHgR2+ndf/ryudjeJYaHyNtX8yo04VjGWf/gVRFqSagKWk+CYa7e9NnwSOHCK3Ou20zZY/nodpCXTpJBQDopVVd7lP5rT5LYWl/fDvpOu3Cn04+7g3vJra5aHTwe/8R2x78fnzD99mXvs++zDAC2TeQ0IJMbCTvxfPO55PrHydi65Pw7dzO04zuiqvSFvvk+cCBvc733+UoMjqU07MErtFMKSAewTBMKotF2+dYxLSwYFKpd8uXrN+nv/YGXKlK2Sc6NOB4a0NW7Z0YodZjw48+rL3sSkldQ7o+PE15t231frWJo059KS4ACB49DAD6a27IvXpUAibkj+kb4jJV5p64THlil1P8rHJ6khC/Jz2OoY8Ko/o6TcYMrMu+V1k1XwEA3fu99z3V/Jc7Dp+ySZ2xqOsX6ZpXhiy9oYyh8CeZ4kWXjuzPUw484puqkAhPhtxJVZaSCHstU60rRGUL10kk4HIsX9KkWHCZ+S837QUAnEib0qqvXJR5TDLs9Qy3TGmeeeAcOJTVcBfKtGKlKeKb4XpsCAIYyoZDqFAkKi2PGQSjwY467RoCFSqERqO01haa2Wj7s5wc7Dv7hj5szdAhxwIIZ5kh/Pt2h9paFEuWimvqBUYjKpYAABeJ0C5ntL83cHA/ZYtfDcjhIZ5lE0IoXxtipxzuPD708O+ls+fI5swjDEZcruA5lvX7o0ODoWNHQsfbpuRYoew26/NPC0vKpE3NkppaTKnEpDKeothQkLKNhjuOh9qOscHTK3gsePRwuPO4fOFiSU29oKgIk0gAw7lohItEGI+btFrIwdRPbmHrQEzZUHIitzIlhEIds+8BIHzaq7CfEiLW+F9YrC9KGWt98hkz3GsXK/90++HvvTCXZfjUlVPPkg1Px35Px/5TPYtkJNqS7J3SEA1OuRY6HfFnMdynboCydJa604mip58/3nvtLxo2PtEb9tEKg9A1lHpHkVwv05ZnHtM1cChHOZ3pEPJYGDKEC7OUAlAXNc604W684VZcqUrct0ZffREAaDbS7vhijvFSAGg2XkJagt7oDCbLn+UkEOhxHnros8x9Yo/WSmOtqX61TFuGC8RUNOCzdljavkxzTUAUxmpNSbNcVy6UaTFCyDEUGXL77b22rp0Rf2qpChQjjLUrNKXNYoURF4hgkv48S0f3vfmL6e1ykiYGAGKF0VS3UmmqE0iUwPNk2OOzdlo7tuWXJMOGgp7NmzybN6nU6JPPq2+6esKfvagY++vTahQFu437zp0/jjWq1OiTr2uTesZwvve2872385hGZrhIpOdnPyz4sACQSBLlKCpwcH/gYMFurOTwIDk86M7yC4hTrJtfrJ1HYJIdbRM04rSK6kBkNHHuEqFmRcN9SX2miUSomV998462v3HRqG/HNt+ObVPaPdDbqpmzHABk5fWYWMpGUi+vqRoXxjbogJd0nRX8TUFouIejKZQQYGKpvKoxgyLkSWPMcOe4eNgbiiEo9vVJTv2XouGyB49/+Nc5N/33+EZclKdkHsfSdHTKa2c0mcVjEQ1kClhPCZMt9i4R9NLypaPly/j4fjv57P2HU/ZXFzdlPahrKIsGfIHg/Y6+rLqQWR8zpg+hUg8/9dfJ7ZZAmwhX1GpX4ahwafEtA75DQ75DIfoMrgT+r0xw0LPvJx+wkWz5agxV3HRe6ZxLEi1CicpQvVRXsaBz24tea7K69qxzv6MwTigGhBEiiapIoioy1Czr3vEP96TFK0Ikn3XevbGKxTzHUpGAQCRPxF6zdDQadCUVaMtjl5MzMQAwN5xTNm/9eNVascIoVhgNtct792xw9h+EfPF6uMm2+AUXi44coh/6hS9rzzOU08QEGXEe8gQG5lffnNRepl/cOfIFRZ++wWaB3nbSZRNqjQiGm8+5aviTVGG9CrVuUVz+0nVwy+ngSz4N4WjKfXi7bvG5AGA+95qIbTijOg2CoOhUYwqmypjhfuAj+/dfnqcvE//wlfnbXzuVxRpjqNRVpZVrFcpSHBfSVDjgH+k6/l40EjcXeJ6TSA01DZcpVRUcR/u9g90dH0XC8dhuBEFNRQsN5rlSqZEQSCgy6LS39nZ9yrJjOcVNc28D4I+3vFFdt15vbMZwYSTsajn898QgIrGmqvZilbpSIJQlLiMk6d+15X9i2yiKlVWuMxYtEImUFBm02472d3/OslnuiDNK98bnAYD0u3o3j0ViVZ17R36jTUlPJgFLZzGyydCUbT4u2191qkncKlOWdC6GCk81vj9vwj5rdsNdk/+ySY4wwQCC45PVJBAEtQU7pAJ1sXw2gqAVqoUVqoVh2hugHCQTZDiKz+Fy3+WamrsoF44/vsOwvEK7sFSoOd0Lf5wm+Drs+378PuWLZO0pURcrjDUB58Box9aI346iuKqosWjWOhQj6lbfeeSj/036FXutHXJ9pddy3Gs9HvZaGSpCiOXqokZj3UoUxauW3uizdSddGaqWXC9WGDmO6dv7prP/IM9zKC4omX1BUeM6ABg88snkum957HJyJmasXVE+/zIA8Nt7bF07owEnihMSVXFx03kCsaJm2c10NOgb7czwB/9ks/6SdY4LLhH9vz8ol821nXehqHku8af/DVxxjfj6myVl5djaJfHFAb0Bfej3ytp6AsOgYZZ280bymSeCADC555QgZKqGb8U9Ph0v/A/lPTWFbE8h1ea1RvUsnmdpJnqk702aSb1aKxFq6orP18grmyuu5jjG4j4y7DwIAAiCzC6/UiY2IAh6rP+dYMQOADpFTU3ROgRBQ1Fn2+BHDBtN+NEBQCUrqzGv3d/1dwAwKOvLjcsRBFVJSxy+ziO9b6QbM2d4yxdvVFx/P4KiMbf66Jb3xydNysrrii+4MVZaKOq0uo/MbLHPMxrH3k2KmmaBWi9QaGpu/5Ftxyf+ziMsOXYhRQVCsaFEVl6vbJg//PE/wtacMk/yZsxw377Bcny3x1wtsfaEnYPZr+wzirFoQUPT9dGIe3hgezTqFYnUKk0VRY7ZkTzPz110j9fd03X8fZFIWVq+Zs6CO/fu+BPPswDA81xRydJo1DPYv4Whwyp1VXHZCkCQrvYJhX+FQuXsed9gmEhv92cogqm1NWTUG3sLRfG5C7/JcdzxljdoOmwsml9StrK36zPLUOLLjTTNvU2lqRkZ3BkO2SQyY0nZSrm8+MiBZ05heGgsQdPRsZuOjP0+qWCezlFq6u52AMgqeZ4103Qy2Q33E44usRy//Md1jat1ANC50/X+/3VOloNEMVyur8o8YMDRd9K0wKJp1uvHI5CoCKEs62rGdEBQrPyH/0FahmORcrFQmVVld0kINYokPxdJCJWEUOU++EwY7pZNnZZNnQAgr9LqFpXpFpVq5hZholOQSHdGMPD20fYntnNUTq4gXCAOOPravnwy4ToKuoeC7qGGtXejGFE65+LuXf8c33+0a4ejd9/472fEb/PbusmQp2LhVbhArDTVja+ULBAr1cWzAMDWud3RF4+C4Bhq8PBHcl2lXF9hqluVZB/nsctJm1j5/MsBwNa9q2/fW4n2gKPfNXh43qU/xYWSioVXH/n4fzNcUkaGWZMZW7BQ0NHOVFThDbPwlmM0ALz/dmTnNvKtj8aUCh127r5ver75HalCgf75j2OX6Mk9zzIlhp0HeqxbAKC26LwizZwB++6U3cKk+3DvhuWN3znW/04oOvZ4IxFqWgbe9wYHS/WLKowrWvrfFeDSWWWX7ul4jqSD5Yal9cUXtA6mranSUHrx7uPPUkxoYc2tA/bdHM+mHHNKZxQa6bV++VbRedcBgqgaFyob5kdtw3TQh2C4SGcm5KpYNzroG/rgxayqkflByNWETIkKRZhQjAlFqFAci7wHAIm5XLdoHUdFWTLCUSRLRphQgPIlLxnhEjmh1GACUWx3TCiWlcUrqQvVev3ic1kyylLR2DhsJEy6Cx/ww5KRgXefq7juXkKuwiXy4gtuKL7getrvZckIgmKYSIxLc6o7WSjGDPfKuQoACLppuZqQq4m+I6dMbx/DhbUNV0TCzgO7/5rwkQ/0bhrfB0Uxh+1Y9/H4z4BhyJr6yxSqMp8nnhV6YM9jic6jloNCsVpnaEoy3BWqssG+r3q7Po29HBnalXhLrigWS3Qth//udnUCQMA/YjDOkSuKmBNWqd7YpNU3th75h8MWX2mlov6ahsu1+kan/RSHQLl7Dox/2bclxRpZLtDRfMxEnssSF57HsFljzRMe9+t/1dh/xPfxn7sBYMFlput/NevF7ydHvMg0ZZl1b2DqcjrTIWvqbQyhTDujhrvnqy8mN8oEZ4AdEOh1BXpdfRsOoQSmbjJpF5XqFpUp6w0Iepqst59igv3utse2OfdNLfNsuGVj0oKv19Lut/cqDFWa0jno3jfHP05zDJWytLBr8EjFwqtgUpU0iSqucOKzJdfF9Dt65foKkVyLoNj4CeSxy8mZmLF2OYoRLEMOHHw/aReGDI12bS+ZfaFYoZdpSoOutB9BWwtd34jXz8I/fC8ydz5R30i8veEUu8/+1dApasyaZoajJAK13ZccDJYVkg54g4MAEIjYDaoGAFBKS3xhC0kHAcDqPra88TsZdkcRPGasczw3tsI/acyp4j66iw75i8+7HpcpEAQVm8qSNMlDQ93Dn7xCZyvSlDfmc69WVKdeTxaby8XmCSGgoeGevg3JeQLahWv1i8+FVAjUeuPqy8a30EFfx9O/nsZ800J67N3/eLj4/OsVtc0ACABCKNQEqJO6sdHQeE/8DDFmvpx/dykAIChSXCe1dIeeun/G9TTSodbU4Liot/Pj8ZEtk7EO70lsB3xDACASqxOGexKhgFWtqUYQNMkEHBpI7QjEcREAcFwibIBP2lFvbGZZaryN7nZ1AYBKU33KDffihetDrqGwczhvX3sMls7n+xdb9MgAQ009LjCr4X4iAtVQJX35R/HqTltfHlx8VdHkzpL0tZwShL0nL1osx5AkoVQVdM3sAtyZDkezrsMjrsMjnc/uJuRC7YIS3cIy3eJSSdG/qAh9sN/dt+HQ8CftU9Ub4HkuYO+d3O61tCkMVShGSDXFAUd/1nHoaIDnOQRBk6RXETS+RDZ5MS1WcBpBUBQj2HH2cR67nJyJqYoaASDoHEi5MJgQ5pJpMxnuLcfounqCY+HIIfqGm8UGA2YZOX0Vmb9+SITaavM5O9sfZ1iqyrxm8hpjVphx5goSt7zH/+gSToSxRnxcVbsuy6al9XeHSRdFB92BvvRjTplAT2vnQJeqabGiukmkK8LEUo6hmZA/NNzj6zwcGjwrFJYrbCQ0+MGLIp1Z2bBAWlotUGgxkQSAZ8kI5XVF7MPBgY5gf0fsQjGjjBnuz3wvrg6G4chdD8+a6QNnQCzRAEAolCWFMRHvDgAcxwLA+B+bXFFSVLpMoSwVCGUYJkDRFB5WliHpNEak19NHUcGK6vNpOsRQYWPRfKFIae8YW1EVi7UYJlh7wf8k7UjgUy6ylQc3/LCkryXU1xp2jqSISwk5B8WaIm31QkKsYKhwxGUZOfBxHkfJGq2eF3zWTNPpwDG8XCcIOCkAUOiFHJPCXpGqU1jzScxQtdSUZH5ATSCQJD/cFxbV6nUAgKCIwFRE2Uatf38OAM5c7XY6QI5u6Rnd0gMAYpNCt6hUt7hMu6BEoJiyIvIZB+kJO3b1D3923H04z4UjKuIf57YYIyHDIpLrkwx3FMNVRY1KY41YaSJEclwgRjECxYgTYWxIynFkmhK/rXv8WzJtKQDQEX/S9SePXU7GxBAk5qRXmuqW3fx/k4+eABdkUo5qPUrfeY90/16qu5OuqpV7vTOuZ3WW8RC4iGGjDEuhKK5X1rn8yestSTAsKcClIciUCeANDTWUXiwkZCQdNGtmu/y9AEAxISEhIzARzUYNqvpEZ6lI32fbbnHNiCICx1DuIzvcR5IDyTITdYy0PJJdMsh9dKf7aNr4+MH3UhcryB3btg9t2/IvY1KQs5gwoNMa3Z6nvnahSGnO8kr9qS1vjgBkd7JmSAPV6Oqb598R9FsG+74Kh+wMHSmrWmcuXpzUjUvvG2ZZ6uiB5+Yu+taCJfdzHBsJO463bHDYjo2bI0JToc72d5N2jEZPhtpG77FQWYNk1ZU6lYEIepmB9vCGR8ZKGnkHWqNeOxX0SLQlYpVRashTkISlC1+EgmOZGU1d/+TRnh+8vnSoxQ8AJY3yDb9MsfohUeViuHsLPrd0cLk9oBPCmU3BjAW1AwCCYcYbb4tt97h3pd3hzCEy6h/6sHXow1YERRS1et2iUt2iMnWzGSW+JurXTIgKW33+bqe/0+Fpsfo67dP8kXFpHtoZKr4KhxMTnn/UxbMqF18rEMdXNniOpckgFfFzDCnVlE4eJxpw+m3dCmNN0azzgq4hvz1mJyHG2uUxB7atJznCOI9dTsLEcEI8XkkmAwlffkpGhtnKKvyZx0MsCyiCHG+LP8z/8S+qohJMo0Wff0XTcox+5Pdp845y73mWyfhCI4GIfVnDtxg26vaPrTXNrbpeSMjFAuXCmlu9oeFYEDwA9Nt2NpVfRjPRIcc+i/toyjFpJtI28OH86psQBA2TnrbBjwCAYane0W3LGr5FMiGHr0Mi1MQ6oyhWZVpdbliGocSAfc+Q41++qvFZ0jNmuH/r0bhAnkwjcFtPZdmwaMQNAGKp3ufNMzCgtHwVz7OHDzyTSJTEsCk/ihhMc2gqtGf7H5lUESORsEsmN7sc7Sn9UjPNgS88I90RxwhZNVtaXC2unT9B8HHurQ9F3FZ370Fn5+6ox5a3GHnWlNA8yJq6Ok3atzn/dP2e8rlKnoc3fukNeVOcgkimzTrOomsemoHZTQsUO0lplzzL4vKTmmpz0uA53tdh93XYe145gAnxmjuXVN+yMPMuLQ9vjoyedjYQz3IsxXIUw4SpqCPERgv+U029Lp8wUsc/FyhNdfWr7wIEocmgpW2zZ6Q1GnTFEjERBF160/+mHKpnz+tNFzwgECtnnXcfFfbRZFAoUeNCCQB4RtpGWjdNf5eTMbETQXrOgUPDxzJpgzNklmIUy+fFg2ruuGksP+/H3/em7Pz8U8lrxel6niVHjvWn0LmPqbtMxuHrdPjGZILCpDsh4u4NDsaEYgDAFeh1HU8OOeu37ey3xZ27faM7AMCgasBQwfbWxwAAQ4lVTQ8OOfalG/NfDXmJYt3DF75/45t5j3DF69d9+YNPg9YpZIjpZhvmf3fxxvtOsWc9HWOG+xfPDcU2oiF2tOdUqpN6XD0sS5WUrbRbD+dnFiMIxtDRhI1IEBK1pibzLpNRaWqiUW86q9dhO2YwzSkuWz7UnxQlfzIKaz25b8HQ8fDOD92bNziGuyIcO+GIAzs2yAwV6sq56oo5YddI0N7vG8xUJTEdOXqCpwTPZgrcRBCorCUk0rhx0HIoHys/6KZaN6eNs0JxAUackcES6NQfPqeE6ZY7YxuYTEZ7v/4y7SzJOHYPZDXcPcesgb6ctLGff1pz2aXxr9ZNt7m+3Hzqq6bPbiK+/Fz/45/5Xvr71C7p6X4j+IkSxSw15s4om3sJIAjH0q0b/5ZUpSGDTisZ8rR89mjzJf9GCGW4UEKI5SwV8Y12OvoOOPsPpryKTnWXkzAxlooAzwOCoBgRDfzLSSiepSDgmDCx/i8Xmyj69KreepbTjTHDHcXjngOJEq9aEF9Y7Dnw/9m7yug2rq17BsQsWZJtmRkCThxmbANN21BTTLlpX5nhlV9f8ZW5SZmSNg20aRpmRjuOmUm2mHng+yFFtmXZkh0nTfNlr6ys0dW5d+7I0sy+556zz7nKNe4FBOGqqfgjO39B4ZgHNG3HPW4riyUUyzKqy9e5nFE9QY2GarE0LTPnSoO+gs0WJ6RM8nptjF5DDLujreVIdv7CidNeAgCapr0eq1Zzqr56kz+eXqc5rdOUpGfN4fFjLaYGQBAOVxajyC8+ttzjPucf2opn6rOGC0bPlo68TNJQ5qw+YTuxwxx819xQ4tQ1cSTxHGmcKDEvJmt08U/P9zxYj6Cogfe49+7+f/n9GGUcbjQEbmFP3d3nUk08CeOyf6WnFohoGhqKzFs+rQuRgwxumv/jEFEJ5yxh3rvTf0B5PV7t/4sSerbagWRaDz1qfu1NdO4c9jNP/uP3K5hcIYoxuu+5BYsiu87wYBTF/TEnlvaq7rXVmNwef24oxsiedCuDxa8/tkZTHVV0aZ+6nJ+J0TTltLRzxXF8WWI/vDbi7GGJc24CoEs/fJoifDGFU2QF43EOz61v1xzcZG+sBAAUZyjGXC7OGY5xeB6jRn98l7kifDknBMcFSdn8lFyOUsUUyTAWh6ZIyuPxmLROdYOp/KjH2B+J9yAYQkn64vsYQgkAeC2GutWf+KzhV/gchUqcM5yflIXzxRiLTbqdXrPe1lhpLDnUa/Ga/6doN5XKRZmjsm8DmqZo4nTj+sh9LlJw5dyRj40TJAhRHK35vbLsxxIAQFBk7HOTJBlSBEX2v7jLXGsCgJhBiuH3jsS5DK/Nc/i1/bZWa0/dgxj1+Diapo++fRDo8N0TJycP+9cIj9VrKO8z9zif6KIqo0zlttU4lKlch8ln0XnhbyLuANDWetTjNiemTE5KnYaiuM/nsJqbwoashEVzwx4Gg6OIK4hLGO12m1oa9jrsmmGj7o5+AnGqkenZcxvrdjjs7TRNoyjO5SuSUiaThKeh1q+aR5ed+kmVOC5WNUIRO5SiSI/bbNCWEb4I+6EDgqNbTLWnHEk53MQszvBpkqnXyO8e1XErz1/4pNducupbnIaW+t0/ee39zLOMKOzYv0F7eTNWhd+5sP1shr/xzcFNJZZfXypHAPKnyW96a/Bnd3R5yDE5/1hShZxbcUN3cyM7MZkZG+fVtJ83Dfu/Fz67x6WxcZSCARnNaqOsNqq29uIQA0FEsVmm1tCdOrEqDwAowus0BWSXUDwQwRU2MbSXymIxycN40gSnuS1K1t7XLudtYiZ1OVccx+SIJKpcU2v/JMUQllQuzBiiGD3T/5obl5wy/86GNZ/bm2uSrrhFkJrrb+coEhJn34hgmKm0Sww0guGx4+dIBo3GWF3UERAUQ3EmzhPwEtLlI6fpju1s39fPPD+GUJK2+F4/a/eYdPWrPwmrIYgyWappi8S5wztHW+FcAc4VcONT5SOnaQ5s0h/fFfYU5j07zXt29m96/2hQFFFc1/9QkAFBQqF85rOFXy/Y9PeWTx377KSWfU27n9wGADg7QFAFicKDr+zRFmuyFubm3TDkwMu7MSY26vFx2+7b6LV5k6enjnxs7I6HN/fUHQBoGkY8MoYiqGPvHgKAsN1xDj76qfGb7vjD3mob8ciYv+Hio0bHhREe6pUrjlIkjaDIrf/L/eqRv1uM3FDtF1jsjqqytVVlazu32Kwtu7Y8FXxJ02Rt1cbaqi5SKp0NAKC0+IeeTo0gWEbOlermg/U1Wzq3S6QZIklKp7PQLU37W5r6lqk9IPjfliG6Fk9DqaP+tPOTR2t1XbVlSn97Y4DOM/C/4N5H1GtJJhPxevt/Xr6M+dcHAUGAptPWR9eE/vyCe/2XEALxxKnc9ExPawt/0FBXfY1pV5gg44sP1hr9QBH3iwwJg2Za2is7x8tJVPmCmBQAMDQVB53xhNdN+twYg82TJgCCdF7ycYSK+LzpPY2Ps3kAwOJJRLGZNl1DNBk1fepy3ibWXrk3LnsiijFSRyx0WTRue/dtYYTFl3rCtHdAkJovHzmdcNq8ZgNHmYhgGIKgsRPnGYr2CVJzSY/LY2hnSWMxNgcAYsfPNZcd77x7SZMELzGzg7XTtMesJ5x2BEGYkhicwwcAQBD5yGmk16U70ueftp+1M4VSAPAYNHW/fUI4wiR+YGxe6sJlHEWgzDNFeD0GLUV4cK6AJZEDICjOjJt0JVMgUe9a2737Jfy9IH3U38vaEQxVDIvd8UiAdxHuwM3HqXNqizUAYK4xJk5JAQBxukSYJJz5yVy/gcvg7KU7AOTdOJir4O1+IlCrJGx3UYrYqXHYW20A0LqvWZIZORfu70IHcZfEs4N3NpnqHxkEPFBAUQzDcKJrGiWOczhcmamHtcR5xmOXhU9jH1icE497D3j9MzkASGXYr7viq057SQqgX6Ey6gqbIpWnrXcAQFwWv60yNFgQCScMegkAwMvJa13xiT9gV3Xnvf9PiLutRq8cnxrRDMdhyWLugqs52VkMiRTRaqlNm92vvGZ1OPrwoPvqCykN9P0PmV98TjhvLofPR+rryVvuMNbVBx4wTAby4AP8axZy41WoTket/8P1+ps2l4uOfg5xsdh/XxZNmcyiadi2w905tF2pwE4eVX79rePfz3dxlG78PUYeg40ar+m8y0J4HDxpQv7M+9vKdznNbQiKiVV5qrzpAEASnuYuWZi0seW0PHUER6hMH3WNunyX12VhsPkS1SBV/nQEQQiPEw8niGRsOqXKm4Ex2LlTuxSmIX1ul1WrbzihqT4QElnXxy7naWI+t63u8C8Z425gckVDZj+qrTti1daRXheKM1g8CU+SIIrLsusbq/Z91/1cQSjHzbLWljT9+R1NkhxlQvq1DyIoxlEkxE+52qmur1+7nPK6cZ4ga+kTGJuH84QcZaKzvYt4g/7YTtXMayyVJy01pxzNtZ3KTiGC1JyEmUv8xR0VI2cYivZTfdHk7cza3Tp1/W+fEa7wQdiJl1/nZ+2k26Hetc5SWRSsVMXgi2MnXiHOGQ4AsmETne1N5orjYQe5hL8FLcd1312zJbLduURgU7nbfi/h7Fg8I2dM7Wr7nzd1Wf711B0AfHafaJRYlic3lOl66g4IEuxKEQNPfvLuedVad7pl808RLREUFecUClJyMRaHcNpsjZWWqpOd+VgHiSnba3zil+GtVY74TF7Z3vMnYn0BgiS9Rn11YsokivI5bO0oinN4MXGqkRjGbGm8IGStuULs+ieTCiaLAKBkv/Wn15tspr9B3GYA8cPnAxP4KE3gPPH7WJPajaAgiedo6x2Prx/r/z2/eeVBOI/aLP9shLv34ShTwk7gMaUMjIP1sUBJhX5XL++yZIrk6/6FcXik01718TmpewcAIW5XP6y1US0OCQKW3shrbiE+/MRmMtHjxzFvv5WHovDkM30LJoyLxb77SmqxUq++YcVxZMokVsuZOjsIAl8ul0yawFrxlaOyisjJxu+8nTdkMGPhNQb/HTviHFgsZM2vsgQV9vFn9uZmctpU1icfdmj/a7Tklq3uRQs5L71iDW5qJSdjIwqZb7xlC/lg1OW7EAxPHHx5xrgbOrdTpK9q77dep7lzY1PRn0JFOosnkaeNlKd1qO4SXlfFrhWxWRNkyQXdPwoERS3tldLEISHtGIPNlyXxZUkSVX7FruWdKXJfu5y3iekbT9JAp41ajOGs2KwJsVkTQvrSUcSete1e78/dd2labHVlwozBAIAy2a07fvPzbMJhs1Sfkg4eCwBseVwIcbdUFVnry8IxctpWX9644Zv0JQ8AAMpk8RLSbHW976h3zJYhkKQtCrB2l6alfs1npDt8OKgoq0CQlgcAlM9b98vHbkOXoEef3dz81w8IhosyhwBA7IS5lqoiOrpqWf0AwmRIrpvLLczD+DzK7bbvOW5a2Z9iJgMCZlJc3H8eMH67zrbjcGTrc4P8K1Pih8ikqUJpiuCPxw9OemiIMJ637sF97aVGYSz3uu+nc0Qswkt+NKGDy96z/crtr58svDFTmSu1aZz7Piyp3NJ8TidJEZS+RJtxVXb12goAYHAZPmf4/S5zrZEpYCqGxWpPtgMCbAnHbXT10r1mfUXjjvpJ/5225Z4/XXpn2O6WejMvjs+P49vb7HGjI1dp7CswFpstCxRmRlAMwRlh188IiqZcfRc/KSvYIs4dETN8csPazwlXwBHTQdw3ftRw/E+tPJmzdUWTpu58BGpfyCg79VNy2rT4hNEsthAA8XqsFlNDafGPDvtZRWAPFG5/ObW6yP7L282AIOPmyW5/JfW9ey+IrYB+wy8gw+UhTodfrA34wqjUkUPw64vlvRuc6xTPfy5cNVXxN9/pbm1mJyQ6qys6v4WjrEzZhETh0H4UFPSjd+LuMWirPnpRlF+onHJFL2ZnifQ7nqz78s2QfSRrTbT5qZfP7aD4v6x2JiRgs2ex+0rcRxQyP/jI/sprgWXq1992eMTnzGZfPpN9213GDX8G7uZt7eR/XxZdNpO9abM7mjlcs4iTnoY/9Kj5p5VOAPjxZ+fnn0jmX9URG/btD445s9lzZ7PXrg/kCy1ewKUoWPlL6A3fpqu36Rtsuvq47In8mGScwfG6bZa2ytayHd1DPnxuW8nmd1V50yWqfBZPQlGE12nxG/vcNr4ssTs/VqSNSh25EADaq/bbdHU+d8CDi6AYkyuKSR4mis0SxWbGpBbq6o72u8v5mZgfhsYiS3u1MmOsOD6HI1BgTDZNEh6nxWluNbdVGpsi7JH6bCavpcNf5mxr9BN3n93i1nVUcfYYAlnjDIE4ZASapuie/ehOdYPHoGHJlADAkihs0Btxp3zeM2eRpC2+lymS+qfUsPZz0tPjKWIKp/gP9Cf2hLD2ILQHN/mJO0MgFqTmWmvPVYF24ZxJgmmjbdsOemqbMQHPpz6rrNzzifkvDylcEKgw8OODx8u3DxjlyJmdtPLWnSOWZl/9wYQ1/9qTMztp2HWZfz172Nru/HzmH2mT4ue8Ojqky8xnC/967khbsX7Q/LRZ/xnVdFTrMg2kWNbwqxMWvDLUf7ztw8pdn9cc+M+eUY+Py1qYiyBI3cbqkOzSIEgPufvJbYUPjWFwGQiKlK88XftHFQD00t1UZTjx8ZEpb87Ycs+fYbsTLt+RN/ZPe2+W2+xu3d+3JcpTu2fwZYEazM8P3Rgi9BcESyyTDZ0gK5jAFMcgCEo4rMaSg9qj2zqr7UmHjPezdp/N7DFqGEIpSyLnKBISZ91Yv/Zzv00XEsPmYz43pW1wMdmY131xpFj1EwTh7h4lf+EgPp394UOBqn6bvmmftCDm753PQOGjH5W3Xd0OADQNb69Q3LW4z/csbd3fqWT6j4Zx51Z2cipToTRWlLmbO5x5DIwzSrVEwJT/jXM7e+ACEUum6N7uVFtIlw/j9HkfpqyMmDiehWHQq8BpGHz6Rfgwg3lzOU4n/demDmK0e48HACaMYwWJe+9zmDiBRVGwZl1HEv/vG1ydifuu3Z6mJvLG67lB4r5wAWfPXk+ruuMaSrd9FDy2ampCqof2BMLjbDz5R+PJP7q/1Va5t62yi2Yuiy9LHbkQQbHaw6tC6K8f+oYTw+Y9zeSKxXHZfoN+dDk/E+v6IThaS7e1lm7r3jEiPOYuC0jfGemVIFP3gzwjBo/irD6fwqL3E3csUik3yuOBrqzd0VrXsG455e2RtDH4Ym5skv/YXNljDIzb0E44bDhPAAC8xIxzR9w5eRm+Np3x+9/P0fj/RJia7Loqc9NhTewgqfqUQajiDV2U3nuX0j8a6vaoAeDYd5UT7hskzxQ1HTm3SyBHu33no10idmwt1qCIu7ZYs+3+v/zHhnL9lmWhmdbduwNAsHvzrsbmXY29dG/a2dC0s8F/XPrdwFexRZns+KkLgi9xnlAx5nKOMrFh/ZfBbS5/OJm9sbJh/Qr/lpRsyLj4aYv4ydk8VZqjtQ46E/crHkhNGyYEgJpj5ns+H/z+zUUDPulLGCiQBC2WM8w6HwCI5QySuEg0QNyujgsh+nVREeUgo8mBI7wuh6klotl5htN8znd7KKeDtFopVxf5ptyYaf1m7W7Cana3md2t/pec+GT5xFmcuEQExdxadfvWNW5Na099xYNHclQpLKmCKVO0rPtWOXUeQyRtXv2lq60JQTHF5DmiQSMwFsfRXNO++Tev2QAAgCCKyXPFg0ZgHC7hsFlOH9fu2YjgeOqND7BilACQ+3ig5k7Zm08EBI5osNYZJPmxEa+lYCjjlqW84QVMhQLlchEWC4G+K/3Y7bTBED56MjUF53KRtqbQsr4SccfWU+9zUMVjBgPldnf8cNrUXc5F0/DDz46nnxAmJWFNTeTwAmZ6Gv7GW+e7vJRElYegGE2R+vrwDI+mSJdVy+SKcSa3313Oz8QGCqSri8eBJs7k/jq7xBAGPXMI1ue9r46+vdZwpSmKIrw4h5+26B4/a7c3Vzeu/zLohg8LniqQKOJPSO3F0me3+Ik7S3QO/U2oiE+aL7i6aX8vvHYfAJA+ym31AgBFUBgzwra2viawm0dTtM9NMnmXAk0HAE51vaO1jiIJrjJRkJonSM0T5wwPpnywpUoAMFeeCAaSGU4d4KfkCtPyRZlDQ4l75kjRuzcVPfD1UJKgaeoiIYIXK359r+Xl1fl1px0AkJLHXfHv+r97RgMDDAN5LKZrJ2VyjMHsj/phRDnIaIi726Yr3/l5P87eGeNuSh12VULp1rZdn0fls+wdsVcuEU2cAy/vOPuhgmDFqlKWPar5c7X52AEAkM6YxcvO9WjaWco4R2WZcdsmAOAyxPGCvGAXkvZp7FUWj4Yg3TTQQ5RzAcDpM9ebjyIAOMoWMGPkvDQcZQFAq7WkRLup8xlJl9NadqLtr1U0QSimzoufvaTum3d6maEod1jDjx/JRk1JWnRH4y9fiPKGSQsntG74ST5pFj89r+mXLwiHLWb0tKQly2pXvEGTpCi/UJgztOGnj0mnnSlVoEwWANAEUffNO5z45NSlD5a/9UT3lGtbjT4icZ8+jfX917KS074PPrFVVxNmC/XgfYIbr+8ze/P5ery1oigYDNQTT4fG3rS0EtHPISSUmu4mEvHTSufjjwquv5b7+pu2hQs4Zgu1cVN4d/7QuU9W7FrucfQ/30kcl+0wqX3uUP7kl2QlCW8vVR1YPAkABPv2o0s/cH7OEhY90WLK18P9qoe7I8pkC1JyOMpEtlSJcfk4m4cyGAjOQHEGEl2UIOV1oTgz+eo7mOIYAHDr1Y3rVlBEhNsmUxyQ4EBx5uCH347mRBhngBc/ACC6ahp/4ghMIkBwnBEbk/zta/529b/f87UE9i5QPle8YCa3MA/l80iDybb7qPWvfXDmtiC95WrB1NGNNz8dHJOZmhD34r2Gr9bYdx/1GzCT4gzLV0tuuIKdlUJ7fZ6aJuPPGwlNx54JJhFKb5zHHpQJNLiKK+w7/7bQ9s4I8rroCR7x/zvy4lxAd2xHZ0lWvzddkjcySNxRJhs67bn5Ya44LkzL5ygDMVQdv2SKCnhuUAxBsXOrGH0JZ4ni3ZZnF5RmFPBpil5x0m43/7MzU4P44h3LijWxFhMllqL/fbI/jCGiHGQ0xB1j9HkbujsOfF9PeCiu5B/jouBmZjd/8p5fVSbh7gf8xD2WnxM0sLjbTrSt9ZAdrsF8xeUYghOUp9lSFGxkoOxc+fR4QZ5KOJigfeW6DnUar0nnNQWitM1FB5NvuLf3mjVek96tVTsaqznxSa7WBqZIKikYi2CYbMSklvXf+b31mp2/C/OGCXOHWU4fQxlMAKC8HtLtcqkbexo2BNHkp959J58g6IVL9HZ7YLZc7gDfJBsaifw8xuat7p7kUCPOQd1GDh/G7CyoGh8f6pfVaqnNmz3XLOL+7x3bVfM4a9a6zkZ9tXcoM8Y3FW/oznE9DjMA4EwOX5ZkNzSF6Zg5ji2QA4C5rarfXfqB83OWsOgpTZOmo2VOOE+gHDtLkjeqH874zqB83sQ5NwXjXliyWJ4q3dZY0XsvjNW3+oZwbgS+nEdKPJUNACBbdg1ld5p+DDAkQhcoFIWwmbH/XoZJRbbN+wmdkZWRJFk8i5kQq//8l+jPwlTFKp+8w11ea/z+d0wmFs6eqHz0ZvXT7/n3NBAGrnzqTlwmtv61h9CbOIOzY5YtGeDrvIR/KGhae7hLJI/h1EHluNlseWgubEiNebeuFQCYZzapOn45x//UPvhdgTyJ88iPw/atVMMlXNiwGnwntl9sdemPH3LPn9gqV+IGLdm/UJmIcpCEJ3LiNYZ3kUO96vnBshQek4NV79dt/6gqebh0ws2phI8Sx3FrDuq2f1QFAFOWZWSMlQNAxS7Nvm/qwg7b3WbWY7mSeI4kgcsRMTe8eponYUpU3O0fVwHA9PuyTK2uE2vPbRZ/ZxBmU0B3BUEIs9nfKGYHsuBJyneivQtrBwCKJjAER5EuD2Af5T6l+RMBJE6Qmywa7vAamywn/W/hXH7MuJm8lEyUyUYQBEExBEV6cf/4M+EogiBdTgCgKRLBcYZIiuAMt7bNb0NTlEfXzo6JtQBYTh/jp+dm3vOsrarEcGS3qy0M9+oOWxT5qTgDrFY6yJglEnTyxAFY3XXG73+4r5rHueNW3iefd/nSBrVwIs5h3z7vVfM4C67mBJNNr5gTpmrBtz84rpgrW3YnX6FA/WmsvSO1cAEAXX98HQDNlyUnFczFcBbpddUd/dVtN3CEitSRizx2I1ccT3js1Qd/JDwONj8mqeAKkTIjY+wNFOnT1R/V1nY4HY3Np5KGzsEYrOxJt7ac3mZpr/TngDLYAp4kPiZluESVDwAOU6uh8WS/u/QD/T6LUITy+AhyJmhJ3dJ3T8rZrZ5YMmXqgrsZ/EA5WMrrdrTWe4wan8NGepy0z0v5vIoxlwU9dr2AIZAwBBIAoAgvijMRBE2cu7R25XsRqq6igWunfB5ndL87j2ngo6V9bTpfmw4AaI+XcrrdFaG3YtHsSYx4hebVL9yV9QBg33uc0JnEiy937D/pOh2twAPCZjr3HDWeWRXQLrfk+iuYGYn+NQNv/DBGbIzhy9/se44BgH33sZh7ruWNGTpAl3gJ/1zQPqet294a7bWa2PLQCMkQEE4bAGCsADPpeOLu+0VdccgUl85tq3Xqm6KtUfoPAl+WlDh4Fk+agKCY06RuOLHWYVKPWPCf0q0fuGy6pIIrFGmjj619Hmg6b9rd7VX7vS5Ld3uhIj1n8p3H170YrMaXMeY6AKg59PP5vJaELM4Vd8RJlB3RJK/eHMEj8k8BTYFeSwAAhgPZ98dfRDnIECW7sGBwBJ2lAze8Vkr6KBRFHts6bcfHVQAgTeJ9tHAvANz98/hTf6q5YkbyMOmXtx4EgKWfjmo4YWw5FXqW5GGSEJu2cmv2ZMX783ZzhIzbvhpTuVuLMdA7vxu749NqmqIzx8lX3HqwyydzzuLXYq9dCkDjQlHSA4/7dFqGXOHVBraV+czADni7o9JDhCb+UhQJKGBIGM9ZmW6rnJeOo8xs2aR2e6WXdAJAwoJbKY+7cdXnhM3CVaWk3PRAhJmdueYuanr+w86+ZiRIGrzNq79kxyZIh09Iuel+3d5N+oOR1eitdQage4w98GPXbs/4saxX/yPatsOdoMLuWcbX6kiZrCNClMlElEpUwEcz0nEAyM5ktLdTNjul1VIeT1R/uQ0bXX/8yX7hOWFuLn7osBdFITUFnz2LvfAag7qNjGYOq1Y7/3UP783XRElJWHMzOWEca1hBmA2fPXs9DY3E/f/il5b5TpX0ugFFUynDr6ZpsuHEegBAMTx1xILynZ8RXpcscWhK4fyK3SsAQBCTUn/kV5dNlzh4VkL+zIYT69x2fdW+b4bMeqTm4I8uayg/87lt1Qd+yBp/E4MtSB0xP+yZLe1V1Qd+DIas9KNLP9C/s7z/ZUx8AmY1d7TcvuS81ktHEDR57i1+1k4R3rbd602lR+huSdPSgvFRDkj5vJoDG82VJ9OvfZAplGIsdspVd9T8/F5PQpAAEHyLcDnqf/u0X9dxPsApzPeptX7W7odt+yHx4su5owZHT9wBwLbrSPDYU9cCAHiMxE/c2XkZQNOOQx2pjc6jJRcycZ/6xLCcWUksAQNjoA8cWOCx+7b+51jd3ra/e14XG0iPG+fwEAQNuUfhXD59husE6z2HIPAAPJOd0vHEZfMwfZProqTsfhBep77xZO2RX2iKSBp6RdrIa0q2vOc0qzkipcum40lUNn09RyB3WbUcodJhakVQtLu9VVvrdZpkSUP9DiQUxSWq/Mp935zna7n37fQdK7VNlRfbH2vZo+J5i/l8IYqiUFPh9SvM9AkR5SC9LitNUwjSW1IOgqBMttDrsgAAzkLnPpXP5OKEl2QLcARFAEDf4PD7iTXVNmkiV6Bgt5Za/D+t1jJLbJawO3GXpwu629QfMVz/XiEAHPyhHgBIH1WxS5MxLsZl9dUdMRCerpmFJMGKVSlmXc1RJVFej/V0kX7bhuDyHUFR4dCRwsHDmfJYjMsl7TZbxWn99j87C0HgApFi9nxeejbQtKO63B/aDgDmQ120NTqDgQZcthZ3mPs4RRMAgGNhfM8+ytNmK0sUFWAoUyUcVG86guA4NyGlceXnhM0CAExpPxNefRYD5fWwFSqf2ei/cFaM0lzS8Rx1t7eoN66011fGz1nSQdz9MawIChBK7EiXz6m2cFWiXk76yacOsQhdMJ+z9CZuczP52eeOiirfH2s7suvmzmZ//kmHaPpLLwj9Bw88bO4uthgWNA133m26/Vbv9ddyr76S4/VCayu5eYvbdIYRRpyD200vWGx45SXRPXfxKQq2bndfcbX+6AFl9xN9/6PzuWeEb78XIVA7Pncqkyuu3Pu1/yVHFMcWxORNu8f/0us6o3ziMLlsOgAwtpamjVgYzcWa1eVFG95QZo4TxWayBXKMwaJpivS63XaDw9hsaCq26ULzdvrRpR/ox1mEImTJHM05UySPDH5yll8uBgBat6wyV4bfc4heiKZ+9ad+kfjGdV+mX/sAymQxxTHJV9xSv+bznkJ6fLbA9i+DJ0IwnO6H0+W8gCGXuiu7uOEpl5tyOHFF38pkBmNvAIAmSABA8ACbwqUi0uqgvR1LYtLY3yolA+etKf29ofT3BgCo2NRUsakJAKq2tlRtbQGAnW+e3PlmmO/Mp9O7aPJ0lni/hH7AY9Rw41LEuYWmsg5BKl5COoMvBgDZ0PGG4v3c+ECSN87ld+7L4AoAIPg07yDu93059H/Xdknju8jgtundtsCeuLb2UN60ewAQh6mVI1QAIDiDY9TU8iQqn9uOYgx/SlZ3ewBaW3dEnjLCT9xFcdmE12nV1J7na6FIeuuP/xhh2ugxZhL7yvEtz7wu++C/pgeekUTu0A0R5SBpmvK5rEyuuHczFl/qJ+5po2O4IsbPj5zgiBhDZgf2sxTpfBRFaIDYLMGeFTVOizd/Zqzf7ZswSFS1O8yfRlNt7W7Dk7K2vFehb+iY85FfmmY/lus0ew/+0BAyAoKiCTfcZS05bi06wk5IkYyagAuE6l++CVwXRYlHjPWZTcb920mXk5uSIRk1AUEQzcbfAt1xPPHmfzFEEuOBnT6zkZeRE7cgUFvH3VAPEL4+EY4y/QdeMswq0Ud5OAD+VNTuMLiaEkUFACDjJNebjtAEQTjsvOQMZ3MtWx4fM3ZG2F4RQVOU4fBOxeQ5PouRsFtlY6bRhM9aXgQAgsx80uP26NoRBOGqUnzmDsVxr9lAU6Qwt8BWVYKxOD6bufOY1hp978TdR9AvvWJ96ZUuD2CFqiOkcO16V1BjsSfcdleEtA2KguVfOpZ/Gf47HHEOANCqJm+9s8tZUrPCrLhwDPH66NVrIkyY8LlFQgVfmmg3NgMAAuBxmE5tCs0nDoaIIADRx3x4XZbmU381n/orSvv+dekH+nqWjeucG/fFtTQRQR/3suvPq8edowzEo1Nej6WqRw07ljhabkq4A99At6GtaeP3KVfdDgjCS8yIn7agdduvYbs4mgMPQQTDeKo0e9MA5wAMKLpvrvW23RZWhKczLw+HLr+CaMpvhR/l/NUuv4RzDkt1MTcuRTV9MVsWa2+poQgfV5EoHzUDAAiXPX7qQungcUxhgPbwVGmWqqJgX35yNnSKLusg7hbdQOrqX4BgsPmqvBkiZQbGYIM/vhZBHKZWUWwmmy/zuiwOc6tQke5xmh2m1p7saZrW1R9LHDyLxZd57AZZ4hBd/bGzjU/sO5oqXdkjBJXHLja5K7eLpkhgsRCrmZIp+pNidc9XhSEtn94WquzmF3TrfRyuON7vWmspMU+5K2PpJyNtek97ZeADd1p817w1TBzHqdyj9dPuhmPG278eCwhU79M1FZuYXPyq5wcpMwUYA5WnCba+X9FcbA6xYfFwBIWrXhhMkTSTg69+psjQ6HCavE6zF0EQc1soqUIw3LB7s99Nbik6ChQlHjmeFavytAcUFRuXvxc0thYfY4gk/JzBQeIuHDKCKZO3/77KcvIwAFhOHo5feJNg0LBgl7ilt7d9u8J/HHv9Le0/fQMAFJAYoADh42EIyg0ACCBsnO8mQtMJnD6z/yAYb6Pe8HPsZfNlo6Z6dG3qjSuTrwv4buPnXCvIyEPZHATFch55jfS41H/0Vhdad2AbgjOSlizDmGxnS13jqi/8Hj6Mw1dOu4ohENEk6Wpraln/fbAL6Xa2bV6tmDwn7vJFXpO+7qv/dR7QWquLnRxB0viiAY+H3H4rb/VvLpMpAi/Q1h42NhdnjltatuMTr8vqtLTjDI5QnmbV1QEgDDbfn3jK4km44jinuU2iyrfpO3KCSZ+HweK74CJ0MXTGdbfwn/iXQa/720gWygysrimfp6dIIZ4qFecJ+zG4rb6sbe8fcZOuBADp4LFuQ7vhZJgNOq/V6NK2cBQJABBTOPmCJe4+rQFXSDu3oFw2yuMQ2jOL/ID7HPP70QEAk/W2pO8O0mRhpSciOE4TgW0HvI8jdAzlC/w1E4aIC65QpY6UCeQsJge36T36envZ9vZTG9UeRx82N7gSZt702KyJckW6gC9j4kzMbvSY1a6a/brSre26+vAlJs7PaL2DI2Lc/tWY2OzAd7it3Pr1nYed5h4lShEE0sfE5ExRJhdKBTEsjpjpsflsek/jSWPFLm31Xm2fFlMpI6RD5sSnFMoEchbOQm1aj6baVrJJXba93b8xTkWRkmc8dVA6aAxLqowpnBpTODXY7rNbale+l3zl7f6fD+X12JoqpYPHujTN5orjNEVxY5MUo2YCgL0pEM3V8TCuO2GddL2q9rjFHwOgrr7YCtlkTbiF9LrKdy33uiyCmJT8GfcBgNPUGps5nidV2Y0tTpM6Lmui26b3E/ew9gDgc9tM6nJ5SmFr2XZxfF7J5nfP/7XEJrOf/znXpPG6nYEf9mOXRajM949AY52PwUCcDvq1T+WCflVO3fRRwPHD4mKDZyiMrWF8inZjiyg2q3t7Z/DEAee60+T94sYDIe9aNa5Vj3XZW9y9vGb38g7ZR6+T+PWpopBeITaFCxNrD+oPr2wEgJkPZicVSAyNDgAQKNiHfw6viGKv7KhXYj11XDxyPC8tK0jcQ+DRtHFTMwFB/X4bXloW0LS1pGNXzVZW3Jm4dwBBGJLAs40gPRjOAAAmHkY1wkMGgkB4DGl34k7SAacUEwvovtnrK2o+fy1oUP7WE/4D9caVYS/BXHIUAKzlJ63lJwHAWlFsrSgGAKAp7e4/tbv/DLU/ddh8qkflNXPxYXNx+HejyU/9p4PPR+bO5qAo3HQDl82B/70b1bLfYVI3FW/06YCnAAEAAElEQVTImnhr2fZPKNJXue+blGFXYgwWANJetVdbdwQAXFZtXM5kriiQnBrsq67YmTZqMeF1tVfv1zf0WJRnQIDh8Mp7sgnTOK1NxNP3GeprIotH9Ql5Q5jf/xEIR3n7ZfNPX3Z8ekcPeiZMY7c0kcF6Gv1JTj0LEI7AZHCeEOfwCVfoLxFlsOKnRhXCFBb647vYUqVk0GgAiJt8ldeoCysyoz28NXnerQAgSMmVj5ymO9qbdm3YeZ4HOA+fEi++nJ2TFsxbFUwbAwDOY6X+l4TeBADM1ARPdeAm3NfwdHdZHXfUEN7Yofa9ge88d8Sg/s3W5ybZfPyKfw8qmNdFdUSi4khUnMwJ8qn3ZP7+8umKXZqeRggCZ6ITb0ufcGsai9fFBSOO44jjOCmF0un3ZZ1Y37Ll3QqHsTfB/nMxWkRwhIzbVnSw9tZSyzd3HnZZe/yNJw+TzHkyTzVI3LmRK2FyJUxlpmDUNcnqMsuG/5Y2FUeW9+DHsK58blDe9C56wdJErjSRmztNqW9wrH6mqOWU2WX1CZXsngbxgyK8das/SZi5RJDaobDsaK5p3vqzz26p++VDUfZwnMOzVBcjKCZMy0+47DrVjGsonxdjcQCA8nmNp/b7e3V86FmjxQCQPynwwP707vCVZv+hQDFcEJNcvvMLf/yDX9ILAFxWLYPN54pibYYmr8uCs3hsQYzD1NqTvR/ausPJBfPsxmanufVsdI77jc+eDK9b8k/H688YAeDtF40jx7FLi/uzBVR/whw8rthneOCnUduXN4TYOIyRpVqEirR+nL1PqNqjvfL5wZkT5CiGOi3ePStqh12ZMPra5IYTxsYT4b9UhK2DLvgsJgDAhR2+HHZ8onjEOLYqCecLUSbTH3PZoUkiFBNOO91Jj9lnNfsPOGkZshmzWaqElCeeAwAEZ9hLivxvOQkLC+cDQNgaTA5vwE0l4SQaXKFSEjgScAT2nlFwIcD6/4C4C/joC88K+XykrNx37Q3GlpYIQdnFf77hPzC2nDa2BFaMDmNz6faPQyxpmq49FGbpZWotM7WWnfXEo8Kk6ZzL5nEBIDOXcfv9wmcfNETsMlAwGSkAiE84KxHGs0Fn97Zq5uLmTT91zmzhxqWoZixmx8RBxBTsntG6fTVTHMNLSO9FZMZaU2KuOOGv+xg74QpuXKr+5G6nuiEY746xOWxZLC8hQ5ieT7icDWu/6N9kzgbWLfu5owbLH17ql4NkpicKpoxyHilxnar0GziPnhYvvCzm7mutm/bSPoI7PBdX9q1QlH3/CeHsidKlV+ExEkJvYuems9IS+jdbiqRvWT46YbC4JwOhgn3DB4Vrnj118vfeKgZyhIwbPhyRUijtxQZBkcL5ieljYr5ddkRX19uaamBHiwi2gHHritFxuQHW3nLK/M1dh932HtfGhQsSr3pxMIr29lWPzxPd/s2Y3/5dfGpjbwqK/BjWHd+MjUnpUeo0JoV3xzdjv7v7iF3vUWYKIl0KEE5bw/oVDL6IHROPoKjHqPWYA2F1FOEzlXb4lVq3r1ZNW4RgWIC1ez1Nf33vsweqfHQQ94uMqYeAIgmf2y5UZlh1dVxxvCpvmr+dpimf286TJrZXHwAAn9vOE8fr64/1ZO+Hpa0SG7FImTFWG64s9nmAtsndeaOHyb7QiVH0yBvK5PLQg7tdTNbZ6mRzhAyBjNm9PaxCcwjYAjmLJ/E4wqzIG3sm1n2CvsHx1W2HOrec/L2l9/tvFyBdIop5Gbmq6273tLcY9+/w6jSk2yWbMF00vKuMfchu3pmXrrqali8+VC65UfvrT+CPyDzz9bJ5NBK2CgD8/4fA5g3w3Th+To1xf8i7QnbAS0FQF3oYnktjIxxenBfm23LRoK2dzBt6TorvXghVP+ISOp5lsd3U688pPnu3v6mHAwS3vs1aWyJMHwwAwvTB2bc961Q3EE4rymRzFAksiRwA3Hq1qexo3KSr+ncKmiIb//gm47qHmGJZLyIzrVtXYWyOICUXAITp+cL0fJqiSLeTpiiMxUI71ceIKAx/jkB7fZrXlosXzuRPHokKuKTebP5tq2Xj7qABYTBr3/5avHiWeNFlQFLOk+WGFZ+r3n2yb6d4fbnkhnnCWRNpmnYVV7S/8rnqrcf7MdsrnsmPzxMBgK7Ofnpzm6bG5rb6uBJm6gjZkLnxfm83giLzXxmib7Q3F5vDDoIz0VtXjPaP40ftQX3Fbq1Z7SS8lCCGlTJClj8z1j+aOI5z1/fjPl2yz9gSPqV+YEeLCDYfv3X5qODpGk+avrv7SC/RQcOvTpj/8pDgS//n1l5l9dgJtpChyhcNnavyu8YxBrr49QK73lN3JPwiH0GRGz8Y0Zm11x0xlG5pM6ldGI6I47nZkxUZY2NwJnrDByPshj4843x2S5CC9wRT6WFHS40wLR/nCX02s6W62K8I6cfAV0C4YFF7eGXK8PnxOVOclvbaI7/kTl3mb3ea1SJlpj9Y02lWKzPG+vXLerIHAJqmdPVHYrMmVu//Puy5zjVufj75m5cCG3kSBfORTzOfW1j6t8xkYLHsUfGQQhYAFB3xvPu14p5rI+8AhuCpP8cFj4UxrG1fhBGa8LosTnMbVxzX+1ASVX571b6+TuCcAheKiDNucoZIAgDBl5Kxk4Eim7/9NOhsQ5hdaChhNXMSkjoLPjBE4s4Gpl3bu1cVNbpakkTDAYDDEAmYcpu3S9ad0dnkl+jhMaXJ4sJGc0c4BIpgyaJAHI7LF+EmdSHAWqOTDg2zOLmEfwQ6R6c01v2dkiYPPCn64I3z/YVv3vRzytVcniodAHAOT5ie3/lde1N105/f4lxBv4k7AJBuR8P6FenXPoix2D2JzFCEr2HdCsWoGfIR0/x1ixEUDdHHAACgaY/h3GY+qJ8KU5JZkKkY+vr8iv9t1f/wh/GHP3rq666ob/9PF0XLptufCx4bv1ln/GZd53e99S2dK60CAGG06D78ocsIy17oy/QD8BPWbR9W7lleS3Wqd3Fqo3r3ipqbPh7p9/KiKHLVC4M/WbSPClcT4/JHc4PE12Hyrnz4RP2xLlT1xLqWLe9VLHp1aMY4OQBwRIwl/xv2xY0HyHBx2wM7Wu9g8fFbvhgdjHhpOGb87l9Hvc4ef92yZN4V/w5EJVEUvfntigPf13euE3J6c9v2j6uufHbQ8PmJAICgyOI3hr03b5cnnP9+1DVJCUPEwdHWPFNctKFLVOrBH+ozxsZc914hi4+z+APPpb0Wg/7knrBv/VOJu5gdlyWddES9qhcbBsYpjJ1/qDWQ5WZuqyz68/Xgu0d+ecp/UHd0dbCxqfjPpuI/O9v7T2TT1Qft/UBQ3NBUFE0ZznMCBLnp2aTvX2lKG8K79+30n986f2V6zimGj2Ytu0bz8U9KgujOIaPCinuK/Ac0TduNvp6W5iZ1aUTiLk8ZcaERd0HeENOhwC9ZOKQQABz1gWwVBEVJtzvI2jEOj5fWJY7fWV8tyC8QDh5mKQpsE/Fzh3Q2QJlMdmJy8KW7uREAdM56iiZRBAOAeEFepWF35y4+ym10N8s4yQCQGzONx5CqbWVe0sljSNKlY/jMwBaz0RX1NsLfh5MvbMK4YTR03dq/IRL3HwSXVVv81/8i251j7Nnm2vKHc8I0TnWF94v3/s6FYt7gv6FYMuV11//6qShnmDhnOEeRgLG5NOEjnHZnW6Ol+pS19jQATbpdpNuFscPU5IoSHqOm+c/vkuffgSAoLzEjfuqC1u3dRGZoWnt4q6F4vzi3kJ+UxY6Jwzl8BMMpn8dnN3sMGkdLnbWuNCgfef6B/KMKwx/7rXnX5zXd281q17d3H3nw98l+33ZsljBrsqJiZ6irKyaFN+b6FP8xSdDf3Hm4rSLMBpFd7/nhvmO3fz02cagYAFSDxCOvST70U8M5HS0UXYk9i4ff8vnoIHWuO2z4/t6jPndvAX6zH8tlcgK7bdver9z/bZiIYsJDrX2hRJbMSx4uBQCBnDXqmuS9X4UKAyIoMumODrmC7R9WhbB2P2oO6n99sujGj0ZEuLSBxjkn7hHLYaD4udqe9pGuIGsfKKAojqAYT5aoSB9TuvWDgR08enzzYsPS55If+TQzPp3zwQM1jeX93Ie60EBRgQAQFAO0X9vd+qaoPgpTa5kqL4IcIU+awJOo/JnKFwIoj1s2cQZDLPW0t7ITUsSFY23lp4KZqc7aSm5KhmL2fEd1OUMkkYydQthtWCdfl6X4mGTcVOXcRQyxzGc2clMz2KouZRTFE6cCAIIizNh4r6a97fsvAYCkvFpHTSw/GwBUwkFVxr0hv+h60xE/cQeAJFFBkqig+8xbrP+AzGmPyQkXWyXi/0egSHj6vvMX1+7Hd2sVS+drtxzu4gKQyPoQuGiuPBlWdt1SXVzy7iPd2+NbeaZPv4hjZaQibDZ3WJ3zJACIcWUWbzSOMHxqT2nVKifZU+gOXfbpv3uaic9uDnvGENgaK06/91hEM9LtNJzcG1Z/xg9RXmzWsgkYh0HYPWX/2+5UW1Sz8yTDEk+/uhkAGALW+O+W7lnyFeUlu1sCQO6DU6w1+rjpWQwRp31nVf0PR+Nm5sSMSi7572YAwPmsCd8HuneZfLV238LPI07+wgFNg7/kX1hYNe6DPzRMWZbhf1l4dUJ34j7uptQzYq1w6Mf6sDzbD8JL/f5Kyb2/TvS/HH9z6pGVjSEu/IEdLQS+TnVLmFz85s9H+Xk/ANQc1P943zGfpzfWLkviZU9W+I+Nzc59X/eYB0hT9M5Pq29ZPtr/csz1YYh72miZKDawxLXpPPu/63G0il2axhNG/zIgeqAMFsbhIr2yHK+5x8yrc07cI/qkMZzVvZQUAGRIxsXysyiaIih3keYPv4y0kpeRJZvkI90WTyBYUyUYJOMkndJuBAAGyp6YdNuuxi8omogX5CUIhnAZ4l2NnwXHVPAyMiRjEQRFAC3R/uUfRMyOy5JOxlGGj/KU6rb4Ney6n8gPoTIja8IthMfRcHyNv+bIeYZcFQgT/PPLtnl3xrVUu5xWUq5i6Vov9DDiaLDld8enK5WJKYzlq2PX/NgfT2fiIKG6wkYSdEqBKGWY+Og6tcMU5htoNzS7bbqQnOPuUOXPqNr3bT+mcS7grK/W79qsmHW1uHAs5fWaj+7Tbd0QfNd4YBfK4QoHDxcXjvOZjaaDuzy69qRb7w8a0ISv+dtPFLOuloydDDRtry5r+urDtAc6HuR+/UcAQDBMueTGYHuj5YSSn6WxV9WbjnT/neqdDRpHtZKX2dO0mywn7d4IqZ/yO5ZyCwLuf+0nK1xlF0kZ4CghmjHVfuQYab3Y1F0vetx/mx4AmhuJJ+/tSHp569O+PcL7inhW5nHrXyRNIIACAIpgefwJRy1/+GhvLCstlzfhuHXjOZ3A2QNlYrkPTT32yBrC7lFOycx5cMqJJ9e376rOvGs8xmaQbp9yapZ2by3lJcNa+geJm5F98un1pJtAcBQANLuqM+8Yh/OYhMOrnJyhO1AXwtr/iWg9bbZq3b0YFP/ZGiTu6WNjEBShu5LjQZd1rCqP/hohuaut3Np62uwPTZGouMnDpSFhMAM7WgjctjMqZBzs5s9GJhUEFM2r9up+euhYSDnC7hgyNx45k5B6Ym1z74uE2sMGr4v0u+dFsRxZEs/Q1EVHMWtCBzco3drW+9lPb26LkrgjKBZTOEWSN8qfedI7St7rcSF97ok7ETmYBGdyfZ5QltZsLa4xHQCALNnEeEFeg/k4hjLy5Zcdav3R6bPkxgSyRdsdldmySRjKIClfLD9b46j2V3NU28oMzsaxCTd1HjNNPPq0bovVo8EQBgUkAKAInhcz46j6Fx/lieVn58ZMP972W9gT+WFuqzjya5eYmfOMJ7/ODmkZNUsKF4sc5Nqf7Ef3u1MzGfXVvpbG/gSqXv/aoHcXH+ZJ8BvfGly8WXP964OWLwtbR5Burz6QMjxCxKc0YRBPmhiNCs25Rvvvgaiw5m8/CWtAU6Ru6x+6rV0CNytf6vLLJ6zmYMEmP6pf6xKaGRiKJHFBh+SzydWyp3F5L3HqpzQbC+MWSDmJ3d9qt1dW6Hf21DEIw4+/mP/YxC0YLJ43O6Lx2UA4c6rj8IVFkVE2W3zFbFdp+QU1q0uIBhYTBQBrfnbodR0csa313PJFjbeepAkAoIECAAEm5WGiUaIr/e96qH/A7is/NYaXKBn5/iL/S4/BAQCky6c/2qSYmN62tSJ+Zk7VZ/t6svRDu6+WdBMAQBMUAFA+sn1XdezUrJYNp+OmZ9d+20X4NeexmfFzAtHPZa9tat8aWmCbIeKk3jw2ZkwqU8YjHB5ns6l9c5l64+koDbIfnq6aN2THtA5taEG2cuSn11e8vVX9Z8AGxbHkG0bFXpbLlgu8JqdmV2X9VwdIT2+PudbTEYK+dHV2u8HDl7EAgMnFY5J5ndXT5Wl8riQQ0WBqdXau9NcTKvfogjHlKSO6UO2BHa07/HGtOAu96dORQR5csUvz88Mngnr2vaAzda47HGHzjaZoXa0tOLfEIeIQ4t45+7an7NUgmoqi2qtFUCx1/jJeYkY0xr1j4In7pHty9nza4TDzuiM/jbiSeEt76H5QDDc1XpBHUl4OQ6x11AAAnyFzEzanzwIAWketX5+OpHx6Z4OSl6m2lXWPwQ1Bk/VkgfIKta282VrsIR0AIGDG8BjSUapr/QYewt7TiS4QXBwEvSdweWhLI9E/yu4HSVBeNzn19uS9Pzbv/qbx0TVjerLU1R9NGjoHxXoPSEXSRi4+veW9iBFfFwFir7/Ff4Dx+T5zlztR79mlJOU92roqQThEJRzEZ8bgKNNHus1udbO12P/LjQjK5aZcbp/23G5hoWy2ZN4FR5HZ2ZlhSzNewj8Ff67twpWfefDcCgT7WXtnuCjbfvPqsMYXJhAEXO3Wg7f/GNKu3lSWet0I86lWhphjLm3rxRIA/Ky9M1rWnxr0zGW6A3XsWKHpVJcQx+pPdjetOiYZnpT94DQIh8EvzeMmSZp/Oe7W2VkynqQgkSnj9ckg0jXDoJeukAxPallz0tFo5KXIEhcUCDKVRY+u7qWuagibDAtdnd1P3AFAnsbvTNzjczv8L8Hqgb2jvaoj+kU1qEvdqIEdrTvcNgJBYPFrBakjAgX7yre3r3z0RJRZrZ1FM3UNkbfrnZYOnzI/JrT4tyK9Q9tRH6mSVDRrGACQDh7rZ+2Uz2upLvaa9ZSvn4ESA0/cE4Z22TLw66D3DkFMSghx5zEkmdLx+5q/JihvumSsPzcOAOgz+Qt+Z4MfrbbTqeJRJlcLE+OY3b2pcqptZTpHnUo4aEzC9cWaP/3GLsKyvzk0HCLsiS7hXOPDHxS3zz8rxTqKpBPyhcOviHv/2iMAgDN6pESkz62pORSXPbH3AXmS+MQhs4MpyxcxzHsDrnHK6/Fq+6bnQwPdbC1uthYDAAIIfd5rCUcDdk4mDBBFTnr9P5btOy1bdwCA5Mq5ohlT9T+stB85BgDypddjImH7h58hKMobPYJfOIwRG4vyuKTV5iwpNf+xkfIEbtaSK+dyhwxiyGMAIP7pjrjhxoeeCKZmIxgmumw6f1QhJhaTNrvzZJHpz02dy60rbltKA+h/WCm9+gpuwRCUxfbp9boV3/h0A6xMz+Uh02Zxx01hZ+Qw5EqMx0NJknbY6bZWoqGWKDrqObTH3docecnN5iBjJ7FHT2BnD2ImJGF8IQoADhut1ZDV5d692917trm8nsjfn4efFd94Z3jh5A/fsHzzSZ8lGuMT8Cuv4Y2fyo5T4TwBYtRTdVW+rX86N613ej20z3chfqUBwE6acIQlZcQZfW0AwEQ5XipM1bmwKOBNVzJS/MfHHZv1vi5J5Hnc8YnMnM3mLwd0vgAAtnoDzmdJhqpMxa2AAFPM9ZqcAGA82Zz/2PSEeYPVm8t7twwLp9pCunxJi4a1b68MuQORTq/T6WX1QLVRJi4erGr48XDjymP+lqZfjvfJICLkEzJixqaVvLhBtycgJ+DR27PumyIbl6bfHxpgHYTLEjlgwd6pwhFb2MUPxZV00t/U9RZyE0TnyBy+tAudHdjRusPj8F3+aG7+mWgct51Y/UxxlKwdZ6LsTrou/95/WTS9guCIQv13bEHHaDZdBHrtcRCkj8J6Jht++Esc+KymmlXvBYumRYP0IVwODys9bGOyUI+LgrMk7vf8Hia9TxTXJWndHUUguDg+t+X0ls4tOMr2UR6C8qIIruCl650NAGD3GTi4kIOLXIQlhpMSNDa4mvLllycKh7baIkgisnC+h7A3mI+xMJ6YHW92q+1ePY6ypJwEv/AFE+N6SWdPJ7qEcw299mx3mbd8Urfw2Zytn9Y5LT6hgmVo7m3juLVsqyJtJMaIUPAsPneq09ymbzzRu9k/He7mRnZiMjM2zqtphz7Vg+6Kc8HaUR5XPHcWd+gglM8jjSbb/sPWHbuhk/AQyueJ51zGyc/FRELK5Sa0Ovuho/aDR/zvSq6ayxl6hiI/04kiP/AE9Eu9yNvayowPPGBYqcmU281KTvITd0Z8nKuiEgBoihKMH0sYjM5tOyini52RLpw0HkEQw69r/B0dJ4tc5RW8giGCieP1P60iDAFPbYcHDkHkt9/Mycq07tnna9cwYpXCyROZCQntH33W+Q+Ei0SKO2+lXC7zhr8AwzjZWYTJ3I+L6gVXLOI99Iw4JO0SwxEmC5HImHlDmHPmcwGg+JjnvqU6pyP8FyA9m3H97YLZV3FZ7FBZD6YMkcjQ7DzGFQt57WrypceMR/ZHxQwGCjffLVj2sKjzxGLjsdh4bNwU9i33CJ97yNA5GOaCAkkTJ62bc3jjcIQBgDS6S1rc0aaInHburUaPKxnJmezzKotBeYiiZzfk3DcJ4zIRBBpXF7VuLAUAoKFte2XyomH7b/4+gmUPaF5fMvjZWYfu7JsoBeUlnM3G+NmDbDU6/b4ault4dESDiFBMziLdPv2+jh1I0/FGAJAUJPZC3L29iqgEbDrJI7K7ihJyOvH4XrTPu4zWyYwj7kJnB3a07ii4ImH0dR2yZmw+ftULg395Imykayi6M+8+IYRz4yy0c0svApQdNi6SE4m4s6SxAKA5tKlPrH3JQ3FZw/kAUH7U/tTy9JdurIazJO4us/f3Z0PXnVf+t7DzS4epNxe4H3xpoiAmxaZvCLZYPG12r25cwk0+ymNwBgTLScpXqts2In6hl3TpHF2SfNvs5Smiwr3NXwVbhijncnAhE+OMjF9s8bRXGfYCwCD5TA4upmjSQzrqtUfAf9drX58TMxVHmQBIo/l4i62klxNdwjlF8THPoqWCoqMe/52xtrLPapund+hO7wisFa1az4p/FfViTHicrWXbk4bOjThs+phrAWh9Y1Q3kQEEiuIUdZ5EqcUTp3LTMz2tLfxBQ131NaZd28/PeSMCYbFiH74XE4ttO/cQBiMrNVly1RymKlb/7c9BG/kdNzOUCuv23aTZjImE7MwMTNyxM+s4UeQqq+AOGyKYNN7wQwdF7vf6xNvcys7JAgAERVmJifYjx1gpSQCAYBhDqbBsCXx0bf97P9jFfuQYLpVwhwwKEndvcysAMFXxAOBtbPa2he41cYcM4g7K0371nbMoECBHWizShVdzB+U5SzroCys12bJ1h+mPQEqibe+B/l1UT7j5bsEDT4ujsURQpCfWDgATp3OuXhI5uiA2Hnv/m5i7r9MVH+vN0eV3zEtkmFiKiiVojAJLTOnn46wX5z0AJKfhn/2suP/m8ypFMPTWwapR8QiKWFuse/9zAAAKbh+iGh0PAE17TC0/AABc9u509bE25VAFN4a76b6NPqfvsneni4+h2UOncGO4m+7bmjItWaDin/i8CACGLyuwq+1Vf3QJXSNoL0F6HajkfF6aH9ZKzZH7u0lJAtR8ebDmy4MRLcvf3xV2WNLts9frHc191ocqeWFD7lOXD37xCq/B0ba5tHltkdfg6JNB7+CoxBibMXXbQyHtDGFvbiMkCuFKpJNRyP2sSxBONGOFmJ3L0bqjM2v3Y8iceG2NbdcXkeMtUWwgow2RrjXlonlKRBOFj+IMAHDr2/o0mbzRgheuq3ruu0yyk0b2WRH34nWNxm4xWPaueygucxtF+iJFEkPC4MvLd37R+W9brAkTnKBxVGkcgaCaOnNH9km1cV+1sYvk9qlw3Y+3re3eaPG0H279OaSxpxNdwjnFyHFsABg/NbBp8/Ct57ZIBwC0V+6VpxRyRLG9myEImjHmehZP1lq+/Wy80dFDEJOizBjL5IrLdnwa2XogwMvJa13xCdA0IIjqznsvHOIumj6ZEavUvPeJu6YOAOyHjhIGo/jKOY4jx13lVQCAMHB2eqpl83brtkC0j3V7l1yXAEVOiAcAT1OzT322BUQ9LS2CyRMQDGPExwECjuMn+GNHIQycIZcjGOZtDq9b71W3sbMyAEWjdPPzCobQXq/zVEeGnKuiGgDYmRmdiTsAWHeGr9Nx9khIxu99XOw/Nhupbz+zHt7nUTcTHjfN4SGxcVhmHnPkONa4KWypDPvth96CQVd/b7/tXgGPj7aryd1bXScOearKvUY9RZK0IhYbO4l9673CGAUGAEwm8uTL4hvmanr5qR0/5Dl+qIPZp2czftkS4VccFjPmcIOsnaZh/SrH+lX2+hqCpiEuARs/lbP0LoFIgr7/dQxNR0tXzh6Zc9N3/nuPodLoF8pQDlUohyr+XLYJAC5/f0Z7kUZ3Wg8ApIfc/sSuzh07t9Rurrti+eyTy4tpik4Yo/J3v7iRcOXglt/7UwPe0Wg4ds9PkoLE+CsGJ15TmLBgWOl/NuoP1kVvEAKkK5VEEPCZXZXvh95U3e29xXQx2JFFkYPK5QDgsXdxdXWOtGHxotJX7mzmNJ/D0cKC8FK7PqvWNzqW/G+4/7c2/f5sTa29fHuEO7bL0hEvRHiob+8+Es30grC0d4ku83lIkqAxPPBrZ3Iwd7gKTZ3R+a/QEwiXjcEX9/UmQpH0GY3sDvXICMQdQVCapntaK51c09i9cfUjXT4yiiKsmhpxfG7vJxIpM1X5M1pLt/ZudgkXN84DUw8BRRHVB38afNmDvSuqAgAgSOKQWSJlRv2x386dEihHqJAlD4tJKvBLVdoNESS3zhXOy+IkSnCGDva1a/ys3Q/b3gPiK+dwhw31E3faR/i0Ov7YUd4WtfPU6f5Fv/QJ3uZWBMNwhZydmuxVt3maWxAEYSaocJmMcrt9+oAKASspUTBhLDM5CRMKUCYTwXEAQCL7ngLA5TEIk5ny3psh7SiP2/kl5fGQ9nNVJWrGHC6GAwBQFNy1RFtb1fH09Xppi4mqLPNtWO1AMRgzkX3sYG8+cruNeuM5s15LHtnvDvl+NdYRjXX2rX+6vv9DqYzDACA7n5mezaipOLcV7phM5PGXxP5jmobnHzZs7JRpWl1OVZf7/vzN8cUqRVLqeS1WuO3xnYNvGiSI55f8UNq8r0WcKtaXGfzfG325QZoh9RN3TXHoDbNzC+WjmvY2q0bHe2we9bE2su/yiDTQPEycwxktwWJJICyEtsJ12El1cM0C3nQAusS5J5s9SslMxYHhpKwnHds625wfxF+em3LdCFuNLhgf3w+YippNRc1spXDY/xZm3T+1Oy/vycCvbIPiGEUEPmS2vMsejktt4afL9QfqKF8f/go8SeQqNwJFh8/eZe3ye7EbOn6PImVUhbeC4uUA4DB1+TkP7GjdoS6z/PLESX+ipyypcuaD2QCAILD4taFf3OjsnOfaHV4X6fOQDBYGADgLbT5liigf2TvcNl/ww+fHsHon7hiOMLmR7w+OljpxznCeKs2l6YNO3f4Nphd+zIpNZr28Mmvrz4HMpQgnG7PozdJdn1p1oTFYsRnj5cmFJdujqkBkbC2NSNwBIHHQZRTpbavoTRbmEi5hwOE0q5tO/ZVccEU0xkJlxpDZj2lrD7dV7XHbBib/D8UYgpgUcXyuOD6XE0la3g92UrJ40tT2H74ZkAn44aqpir/5TndrMzsh0Vl9ASmpM2Kk7uouT1DK5aacTjxGFmzRLf825qZr5XcsJS1W++Fjtt37SMs5pA4+rY7yeBhKBTM5ydPYRHt93nYNKzkJEwq9La3+ZQ8nL0dx123ellbrtp3edg3ldIkumyYYOzr6syAIQtrtxl/WhLQTxq6RAMQ5DL+OjQ8saK1mqjNrDwFFwoFdkaPS/1zTW3SBQUeu+MD679cCkRtDC1nnmrhPuZzj9/EDwKb1zo1rw6TE6DTkS48bv1ytOKczCYG1xbb35f0sIWvhr1f9dPkvplpTyrRk/wa+PC+meV9gS6d7sHVIS8VvlaMeHOmxeEpXlvVjGjTQI3mzDYS63HuQjfJSWIML+Zfvs/7WWbOBhfCG8WYStKfadQxFUBmuclN9iCEZKKg3l/efsnddTLs1VvNptXJadvQGfse5IFtpKQ3EBiundxFu1u6uUkzJSphfEJrV2us6PiYlcmiZvJONtrbLAr7llDl4rMzqMRisM5SZHWatpV2URQZ2tO4o294elGfZvbxGkSEYOjceAJhc/MaPRny6ZJ/D5O2lu7rUElSEVGYIIp6ud+jq7LzCwGgxqfzedWOkSVHpCxmK9oiyC+QjpluqT0VfOXjbSn3JAVtCBrulxq1pCix++ulFILxOjlDpP+aKmYPnJXLEHUvDXR92+f0YmoqSh83D8Ag5xYAgyQXzBLLkpuKNbvsASyJcwiX0graK3TxxXExKYWRTAATFlJnjlJljLZoaY3OJSV3mdZr7dDoExTgCOVccx5MkCOSpPIkqsr//3MO4cys7OZWpUBorytzNHZtpXIbYX5Xs70SY3cUuTb52Tdtb77OzMvjjRgunTxZOmaD76gfX6f6QlahA077WNkaMjJmgsmzdDgCexiZmggrlcIJxMsIpk4AkNR9+FpSRQZl9qxLt0xsYqnjn6TKaOE95Dt1hswYomliKZuYyqsvPLZM+tKeD/UtjzrlK5uXzOvYuvv+ix4yxoqOeqnJfVu5ZJcBFDwRF5nx2OeWlEBQp/7USALQluvYT7XM/nwUALQdatSXR7vi5zR6PxQMI2Nv7Q6ZRQNt99RWuQ/6XBO3N4YwR4woT0RG6IMYV9e7iKvcZuRVP/x3e5wgIjrKkPJzP4qXIAICjEvPT5aTT6zU6/DLqwpzYnEdnGg7VudQWykcKspSxM3M12zucFxENtLur0m4bl//s7KZfjlM+Uj4unZMg7jwH7Z5q7e7qjGWTeKkxlpJWQBCOSiyfkH7y0dUeXY/bZYlDI6QfKDMFQW11j4MICV02t7lMrS6JigMA4jiOMlOgqY6QFpk9qWOB2niii7DpwI4WEWufL5Ylcf0ij+J4znXvFX59x+FeQsnrjhiCxD1zgvwsiXtbuSXlDHFPGyXrXpK2M1SdRN97gbO9Sb19dfy0hRnXPaw9vMVSc4pwRPYuIQgwWYjVSAiluFCKVxc5oN/EHcUYCBK4qy743yh1iTFjUmz5ltbMybH1h0LvKaTPra8/pswcH83I0sQh0oTBxtZSY0uJTVfvcfT8x0YQnMlhsIVMtoDBFjA5QiZPwuJKWDyJx2Gs3Pt1/y5tAIGgGMZgYQwORxjZW8Ng8zlCJelzkz43SXij3k6/hAEBXXvkFwZHKFL2WAG0GxCRMlOkzEyFBV6X1WFsdtv0HqfJ57ZRhM9fMBhBMQTFMJyFs7g4i8dkC1k8CYsnZfEkfWXqnLQMyczLgaIQJrNt+WcAgPH4yhtuxoVCwmzSrPwRaFo+fzEjRo4ymc6qCuPWTQAgmTaTk5kFAM7yMvOenQAgmTqDk5EFCEIY9drVq0LO4m6sdzfWd25BEWxc4lI3YW+xnlLbSv0FjKPBEOUcKScZABw+w9HWX/p0sSHw6QydnesAgHI4KJdD6EPrYriratxVNfjvG5X3L5Muvrq1K3Ef2PAfT0sLI1bJUCo89U0A4G1oEkwaj2CY42SR3wDBMMrl7mDtPC47O8y3i7Q7AAATCaFbcqrzZDFv2FDBpPHWHV33IRHkvMUyHdrrvu2+gH7z+1/JX37S2JlbDzg660rx+OecuA8aFiA9Og1ZWdqbP+/ALldfiXviq3exMxN6tzH9sV//3eaQRpqiN9z+V0hj8Tclxd90id7e8nBowHT3FgDgyjllv/Z/A63F29HXQuoBgIPyQ7yFDZ7T8Dch/onreSNzgi9b//u9s6g6xEYyNKHgrYXBl6lLx6QuHQMANZ/t8fu/3Rqbs9kUe1keU8KlfKS73Vr35f7m1R0yYpENtLaip9am3zkh/fbxNEnpDtSVv7ll3Ko7OiZBQ+nLf5rnF8TPzldOzaIIyqOx6Q/UEdbefk3KTEFMCq8Xd+/Quargcc0Bffe7wsn1LdP+FbjtjFyctOHV3jR54vNEwcJDVo278Xgo+xrY0XoH4aF+fODYPasmCBVsAEgplF753KC1z/dYx+bURvWUZZn+cPAx16Uc+K7e6+r/VmT1ft3YG1P9x4Mui9v8TkUva4b8mVFl18iGTmDLYgmXg8ETxk9dED91Ael2kB43TYWfZ9W3rwPA/W+nyOKYVkPAd/P2fXXQE3FnsAUMVsD5z+ZJCa+j67vC+KzJLmsglo4jZOx4vywmTbD388qD39Rc+3GYkjctpdvkqSNRPDqHE4JIEwZJEwYBAOF1Eh4H4XVRpBdBMATFUAzHGGyMwcGZ7LCOOH+vqE7UFyAohjM4GIONMdkYg40z2BiDEzhgsjEGB2ewMf8/ZuA4YkpuZ0gTBksTBgde0DThc5OEh/S6/FSe8BP6M//Cvuzpz38J0YCmyKp93+ZOuZMvC81tjwgmR8hU5Z+LWQWAoorF17V++gFh7fAi4GKJ+svPaIJQLbuPqVB6Ne3639fQJAkomvzks8Ztm9lJKeyUVPUXnwBA3K13uuvr3M2NguEjND9/71G3RpkiI+Ek4iiLz2TlxEzlM2WntaEkoyeYXC3xgnwAYON8AVNu8/Y/K8B5okh85Rx2Zrq7OhCzJ5g4FgCcRWd4TFciSxhN7roGXmFByDiUwwEAmFB49smpAOBtbpXOn0c5nYTBAACexiapYj4A7W0KeNxdFZXszHTpoqtdpRW4RCycNpm02jA+P2QcT20d7fNJF1xl2bGbJnwYl2vds9//lqO4hFt0SnrVFcz4OHdtHYIgeEwMd8ggzUefEeaz8idFj+OHPPt3ucdPYQOAMh77+Ht5ZZlvzU/2Lb87rZaBzyUgO0V6nOtMUIkMDcbJRIzJqa/52zY9+o2Muel5i3LaizSaov7nDrmoDn8wRZMAgEIXpwNB+7x0j+xTWpBgLAqfq90L+tcrLARi7KmnGU90qmnaHV6j4/RLG8K+NXySoK7MZdb3aBCEubjl+H0rO7fsujwQS5w9jHvz47HPXF/XsuZky5q+SZNd9nDOTw+G14wXxXLGXN/xtDqxLkzk9OGfGybenuYP/h61JPnk762tp81hR8OZ6JXPDgq+PPhDfXcN9YEdLSJsOs8P9x2787ux/iTdwgWJmmrbge/rwxrr6uxl29r9HJofw5r/ytBfHz9JRSHcGdYNUrNfb9N5BHIWAAiV7HE3puz9OnwicnyeKGeqMprLiZ+6IKQFY/MwdoQwG7mK+dyS0Pqk4Ym7ImVE4qDZfp96+sgl3Q0o0ld5IFC0CGWggACThzN5uNdBsPhh2KrPbWsp3RqN7l7o/JhcnMmNbHcuIYrNyp54G4qdx+QkBMGZHJzJAa44+k4USVTsWWHVRFWr8hK6g/S5y3Z8ljXhZnFcTmTr8whcICSdjs6sHQA86hZ/BAXpsKMsFoLjMVfOR5ksmvChHA6CIEyl0tPS7L8neVpamHFx7ubG9u+/Fk+aikul5j27nBWRI0kk7A6PTpu9Mvo565wNwWMZN6UX4o7gOCYSomwWQ6EAAEaskrRYKLeHtFppHwEA1p17ucOHypfd5peDZKYkCcaPcZ4sdpUFfIGs5ETZ9Yudp8sJnZ4mSVZSAn/kcMex0Aekp6aO9vmki66ybt9N+3woj2vbvT/6KwqBt7kF5XKdZ5z63nYN0BRN08HKR9Ydu1Eulz9imF/N3bpzj6+tPfahe0PGIUxm7ZffSubOli2aT9OUr10TJO5A07qvv/dMGs8fM4o3rIAmCcJkdp4uJZ3ntaz9U//S/+dd2ZTLA3lm2XmMp1+RPPaCeP8O9/pfHPt2uvrqMeAL0NETWFn5zJR0XCrDRBKUy0NYbITNRlms86XbAiCRdhDQttYIvFyn+ee5RWr+rK35s0eN8CjRvVBrCHqvUZhx+9iwso+9o3+9wsJmJp9Y1P8PYc6N0m/eaDfr/7ZlW9702LlP529+u5zwdvmcxXGcmz4ZGcyJbCu3Vu8Nc491mLxb3qmY+3Q+AKAYcsvno1Y+eqL2UGgoMl/GWvjfoQlDxP6X2lr7oZ/DSI8M7GjRQF1m+e3fxUGRmVmP52pr7TUHwj9NNr9dnjZa5tebH3x5HE/M3PBaqbYmfDyPOI6TOVE+7KqE7R9Wdb8EiqL3fl0754k8/8uZD+dYdZ7iDa0hZspMwQ0fFPqlnyLC3hy6FxQNzHqCwUR83i5ri/BktLViZ3vtQZEiM3vs0vbaAyER5z6Pw6av85yJ6y3f0sqXsUs2NN+9drrb5tNWh4/aUVfsEsdlCxUZ/Zj63wsUxc8ra+8vUAxH0X/APC9kUKSvcs9XaaMWy1NH/t1z6QBpt2E8HiYQkDYbwBlXZFcvASc9E+VwNT9+i3K5/KHDAMDb3sYbNMRvzEpM9NN0n0GvXb0S5XKTHnmy4ZUXIp5axAr4EkiaMLn6kAvvJqxuwsbGBQAgYcc39GzJHToo5tYbgy8lC+b5Dww/rLIfOgoAtM+nef9T8dxZ/HGj/QWYzBs2WbbuDHYhjCafRscfVYgJBTRBEAajecMm645QhUTCZNYt/1Y8b7Z08XygKW+75qyIu7qt4YGOWk5AUY2PPdPZgK1K4jCkzc/9p3Njly5n4CqrCC5CQkHT1t37rLv3hX8XQPvVd32ZdX/gdNCP3qWfOJ1z10PCvCGBXVMGA5lyOWfK5RxNG/nTl7bVP9jdrsjOrcxcxl0PiSbNYOP4+SPoPYHH75hDL/LzfridffYXGn7ZwYyPwQRcTMjDhFxMwMUEPFwmRHkRKr79Q5F640hZYRKCIs5Wc+mb2/ipstQbRgqzFMNevxIAip75g6bovEemcRMlGBs3HG2q+eogAAx7/UrjiRbxoDiWjHfi8XVspaB7r35PacrV4suXSGOTmbeOC/y+4pKZD72VqG7wpOSwURR555Hmxio3AIyeIbz2AQWKIjgDefex5poSV1wy85an4oaM5T/6bqLXTe9YY9q80ggA2cO4tzwRy+ahDiv50TOt7U1eALjuAcX4OSLCBw4r+cZ9TVYTAQBjZgqXPh5rt5LVp6KNMOwMmgZ1mUWVLxp7Q0rOFGXJX2p1ucVt9XHFzORCacE8FYsXeNxTFL3+5ZKevMsHf2xIHSnLmxELABwR49YVo+sOGyp2aUytTsJD8WWslBHS/MvigsWbvC5y1WMnfD3UfhrY0aLB6c1tivRqf4gOiiLXvj3ss+v2hw0fMrY4Vz12cumnI1EMAYC00bIH1k1qLbU0F5lseo/XRTI5GEfEiEnmKTIF0oQzHuEebkWHfmgouELlj/ZBUWTx6wWF8xNPb2kzq50Igghj2RljYnJnxKIoYtN5HCZPbJaw9wup/60/ys4Yjry3Nb+hzOn3j/QWKgMApM9tbC1x2/WGllPdVWU6Y8+nFQBQvK6p+aSRLWCoS3vIlqXp6v0/5M24N0rdjEu4hL8FNE3VHl5l1dalFs6PNrjrHIMmSd1vv8TeeAtNEAiKtX0Xpgi5p6VJMm1m3K13Elarp60NANxNje762vi7/oUA4qwqdzc1AILE33UvTRCAIJaDUXFWDkPsP7B62v0b5dHD7tX7iTuX2VuKleN4keN4Ue9DUS63cfU64+p1Yd8lrTbdl5H5K1MgSRg6B5oRoqKufv1yAJAOGiPNG4WxuZXfvR6xe38w0JHoHDlv6CMT+SohwsAa/iiv/qkIAHJvG6Galk4TlNfmOfzsFq/FDQAFj0w0V+sTZ2YyReyW7TWV350AAGm+ctC/xuAchs/uPfHGLkdrH4R39m537d3uKhzDuvpa/vTZnGCRUWUc9vCz4utuE7zylPHg7t4CdpfczH/sBUnn5A6Pm26sJ3Qa0mqmnA7K46YpCnqphTSw6FMojs/X5z+ls6jGWRS6/ym5cnzMTZf3dah/BOIvzz318l+2ap3fAWmvN5x+bYt48C0nn/o9aFPx4W7KRyIoMnHVbTVfH/RnclFeovj5QN2VsL36jV3rzMX77e+s7+IuzC3kfvtme9kxx5wbZfPvinnvsRYAWHS3/ONnWmtOu1gclPDRANDW6H3tnsb3N2S+/XBzS20gU4XJQu5+Kf7ZG+sdVnL8HNGyF+Nfuq0BADb9bFz5oZamYenjsVPni9d/pWdz0Xv/q3p8YW17s/fO5+P7MXldre2r2w7d/vWY+DyRRMWZdEd6WDOaon97prilxNzLUKseO7HglaFDrwhsn6aNlqWNloW1dJi8391ztPes04EdLRrs/LRKkc4fdHkcALAFjBs/GvnZdfvdtjDhbTUHdN/cefjat4cHc3ZV+SJVflTJoyGgKPqH+47d8d3YIMUPe6U+N/n9vUcL5qkiEvf+Ye2nYQI7IzhoDa2nSSLaVCRjYwQtYZ/HXr7z89ypyy5x90u4wKGrP2rXN6SPuY4vS/q75wIA4KyudFZ3RKq4mxqDWpDBg9ZPQ+VZTTu3m3Z2ylej6e42vYOFByLwHN6+pRYBgNMXiO1hY6GB3X8LhBmDne2NrTt/C7YYTx+yt9SkXnlHL70AQH7ZlSiDyUlMsZWXCPKGaDetc9ZXiwvHCgYNQxDE2Vir37mpuw1NErhIHL9oKUMscdRW6nduAoCQXgCQcP0djvpqTmIqLhC2fP855e1N7Xj4M1Pb9zceenoTAGDswN27fn1Z+dfHgIb8u8ckzcquWVXsb0+8LPPA4xtJN4HiKABgTKzg0Yl7H/jDZ/eopqUXPDJx/6NhqtT1Dn/ZozeeQ2dewZl/LT+/IPB0jI3HPvhG/sz9hq0bwofxTLmc88TLgfUbRcHvvzrWr7SfLvaGhNkIhOh5I+4OewcXZ3MisHgO9+/fIhhYoICxUA6OMHmYCAD4qNiDOQna66FdfV2i+1H07IaUaws5ccLGlSd0h8IEIqNMLOf+KRiHQXkJBp+FoChNUgBgLolcXn0AYdD4yo45AKChwj32sgDZ2vij4bH3E3evN29aaTRpewyMScpiq1JZr/6U5n9p0gW4Y+FkwZSrxS4HFZvIPLzNCgAJ6Sxdm6+92QsAR3dYU3P6vM3SeNLkcRBf3X74imfyC+apwtpYNe71L5VU7omQw0AS9OqnixqOG2fcn82ThvdG0TSc3qze/HaFuS3C/sDAjhYNaBp++3exNJHr93/HpPCufWf4d8uOhN1kqDti+Hjxvmn3Zg67MsHveu8JFElX7tYaes79tWrdK5YevOqFwdmTw+uLaKptvz5Z1F5l7d/aIBr4ZWT8iE8LfIsiEPemksh39vF3ZB38poYiokpU8jrNpVs/yBx3kyg2Kxr7S7iEvwsum+701g/lKYWJQ+cwOedkMd0baNqkLm+r/JvLGmBIIGUlej2ZIAgqwEExlMkUxyTOvM5r1rNj4hAUbdr0o9vQBgDc2OS4CVegDBbpcbVs/8VrMUjyRvETM5o3/wQAGIuTvfSp8q/+Q5NEd0sAUE1Z4NKrxVnDcA7PXFWkPbot7EwYPKFq2mJ2TByCoOyYeGt9qe7YjrCWkpxCfnJO8+Yfz5z96fKvXgYAZ12V16DF2Bzt5vW89Gyf2SgYPLz5m08A6MSl97Djk7rb2KtKMTa36euPAejkOx6ylpygSTKkl1vdBAA0Qah/+Sbi54lgaExB/IHHNvpfku4AvVCOSUq6PItwennxQvW+hqC9ek+938Z/cxamSflJ4kkfX+V/163vv9i23Uat/dmx9mfHkOHM+54UF45hAQCKwrOvSw7vdYdNWn3gKXHw+Ol7Dds2huf35zMm0WTsmKe/6lMvEEvOucTNeYaSmTyEOzX4MpsTqDBw2rmn1dufYFyX2lL6xlaGkD3+25t2zV8OAEDTGBNDUMQf7iIdnsgQsopf2MgQsmM7iaCHBsN07TXgcDs6fT/P8Lqda83HdtqmL5S89Wv6/x5qrjgZ/vuJIKBp8T54RZfPR5XKuv4h5b2XV7kc1JL7FAwm4rcMKsORfd+ugTP6iW6bb/XTRYd+aiiYp0odKRMq2Qw2Zjd4dLX20m3tpzaqvc6o4u9pGo7+2nRqozpvRmzuVKUyS8CXsTAcdZg8ZrWr5qC+bFt79K7xgR0tGvjc5A/3Hbtn1QR/wmjG2Jg5T+ZteC28rI2l3bX2uVM7P6nOmaZMHx2jSOdzJUwWHyc8lNvmMzY5tXW2hqPGmkN6Z6/a8ABg1bq/v/do2ijZkDnxycOlAgUbYyA2rUdTbTu1UV22vd2vNqOrG8gSeCypEmOxnW2hiQGL7497/+F66LccZGfkz0rYvyI06bUXEF5X+a7lyowxSUPnYoyLM9rvEi4W0LqGY4aWU8qMcbFZE1h9yRXuN9w2nb7xpK7+qMcRbY2Gc4nAIyco/9qfvoAAAC8+tX3/Boe6XjZkvLxwavOWnxAMV01dWLfmU9LjEmUOVU1ZUL9+uaW6OG78XJTBpHxecVaBpfY0TRJhLf2Di7OHN6xfQRHeXhQ2fQ5rwx9fyodPxVic9oMbe5mxubo4dtwcjMkmvW5RxhBr3WmaJACAcNhRDpcmCJrwITjOkscypTGJS+/290JZrO42AOA1aIGmAMCjbWdIYhAE6d4LAFxN4XUSQhAI7egafsNPFOfdMXLrDSsJpy/n1kKU0fEhBJl9sL+zzbb95rOS5gzBqRPeZddq//OebPbVXADgC9BJMzgbfgtdEiSn4clpgWfN4b3unlg7AMjk56+ggVFPGvWkNAYDgMzcCEFxqZnnScT9vKHNW9fmDS+U4UeZc3+Zs0tAnZXUbzZ3idMrcgQ29BAUGfHuQn8YTNPawJ4PTdHtu6pHf3atq91a/PyflnJN2o2jhr9+lcfgsNf1WKolpFc/L6+PkCoZRo1v3Zd6sRzPKeQGibvTTopkeDBUprHKwxNi+aN4pUccCAIiGW7WEzwh5rCSLgfFZCGjpgtP7rUBQHONR65iKBKY2hbvsIl92ERa+/yp7qKHLSXm3oNhooTHQZxc33Jy/cAo9pz9aCfWtZxYF213q9b9xtQO1wwrJTnu/ntRFpN0uQ2rfvHpDZhQGP/gfW2ffE4YDOLLL8PFokM//np8mzPmmsWEwcBUxZM2u+77H0mHw99deuOdkk7dGTExMTdcS+j0zPg4QFDdDz9629oBgDt4kGfSzKMO9NgBTPfjz57m5kD3efNjBwW6Nxw3PDtowL6riZdfx1EmpbvfXPdZ+w2Pd2y2pA0OBO1EIO6xGePba8LEwqIYI3novPoTawDAafYw2Fgfkw9oTc1BQ1NRXPYkZeYEnBlV+dy+DH9JBP0SBgwU4W2r2NVeuUeaOFiRNlqozOgXi+0dtMOkNqvLja2lDmMfckDPNXykm4XzAYCB9nmNHeziozwA4LNbHOp6AHDr1aL0wQDAjoljSeTpiwJCKz6HFQAon8fWVClKH2yqOC7OGdG274+eLP2w1pZQhBcABkQOlSYJc3WRKKvAePqQOHu45vCW4DudzTy6dp/F1Pz950BTCIrRNMXLzO1ee4EZowAEBaBZyjjjvu00RYb0OjN2VPcriqCMp9tTrsytX1cGADiXQTh9DAHTZ/MQTh/GxOLGp2iO9PjlsdYZGXxmTEG8vkgNCLAkHI9xYHaxP33b4ifuAJCYGuaZoozraCwt7s3FVTg6Up2+AcXpIu+kGRwAiI3H0rMZtZU9ikKOGHteJ/aPA03RR+4LsyaseH9X8NhncXW3CRvL3rnX2eCRdxIVKoZIir/8bWrNadd3b/WoA3vvK6rYJKbPS5t0vjWfd1DJtcv1972qcljIP38w7Fxr9rqpV+9uvOPZOA4PQ1FY/7V+26+m6lPOhkr3O+sznDayeH/A8+p2Up8+p37p6xSLkTi2cyB9z5cAAAgDj1m0oO3jzyiXi1cwVLZwQfvny0mr1bBmnfzG64zr/+ANHaJ+LxAXyk5NaVn1q0+rlcyZJb78MsOatWG7AwA7NbXtjz/ddfXCCeNF06bqfvwZAMTTp+lX/eppbkGYTCDJns4+gFeHMtkA0FLtAoBB4wQbvwmEQg0eH1gBRiDuqcPmi2Nzao+u8nk6NgJ44vjM0TdwBAo/cS/d2LLko7GVO9sIV8DBc3JNVNI/hNfVXLK5tXS7RJUvSy4QKjL6zeBpmvLYDXZji93QaDc0OUyhqj2XcAlnCZqmDE3FhqZinMmVqPIlqjyBLJlxFiE0FEm4LG02faNNX2/V1vncA3BzZypEGc8uQDDEZ7BXPd+jb1U+a2jMzCG4kFNy5xe9D+ilXCzgA4CQ1eeS7zxmoPKcj3QBAOXrFL2NIACAAOK1Gqt+/F9IR1PZUfmIaY7WOpzDc7Y19GIJABQxwLU8DacOJF52vbWulCmUOlrDuyR9JoPl2MHEpXcDTQOCtP60IqyZR6eJX3QTQyR2VJd5DVoACOlF+SJs1Ibg+H93Fjw6MW3+IARFGv+qrP6pyFSutdQap321yGf3ao/15rsiPcShpzcNeXA8zmUiCNT8cqphQ//r8nRGZz0ZVzj1lc6ZnWJpj4teJgs5bwHufmz5w+kn7gCw9C7BC4+GT+RITsMLx1zaHP7n4Z1HQtexbY3ee2YGAgTKjjmeuymw2fWfOxvCjnBku/XI9i453DUlrqeWdLkt0DS8/XCYBfOBTZYDmwJ5Pqs/638hi0voDmZsHC6Xx933L/9L0hr4GzlLyzg52bHL7mz78GPaG7i7+owmn1YLAM6SUtk1i3rpTlos7rp6APCq1dwhAR166/798qU32Y8ftx045LfsqftAAWNyAODYdgsA7PrNsHd94L5UMCnANyIQ99pjv6YUXDn0skdrjq4yt1cAIPFZk5IGz/E4zad3fey3UeaI9HVWWXIEGfmeQFGEobnY0FwMCMKTqHgSFVcUy+bHMDhCBluA4UwUYyAoSlEkTRIU6SMJr89t97mtPpfN67K4bDq3Veuy6c5d+SGTuuzQyjAibv90EF7Xubiu5lObmk9tGtgxKZK4cP4EhNepqz+qqz8KACyumC9LZgsVLJ6ExZMwuWIMZ6EYA8UZKIrRFEVRBE0ShNdFeB0+j8PrNHscJrfd4LJo3DZdh891gCAZl+WoVDd+HKFMkm5TsfVUU9ZLiyMOaPNoBUw5AAhYCibGiT7SHUMYInZAS8HhC8+H3IY2jMXhqdIdrbUACM7lE04bANibaxKmXyMdPNZUfqx3y3MBr8VA+TzyYZPNlSf8TnTdlt+hU0CL/8BSfNRSfDTYK6xN9xiYkF4A0NID6Q8LZ7vtwONdQ31oOPpSmMj+onf2dm80Veh237Mu+tMBwB0PCLducDbW9RZHe8s9HWy74nSYpUhjHUHTgVCf0RPZHC7Snd+zOcirH8pUSedV0HbHJpfRQEplGADMXcg7uMe9aX1oGA+Pj778jgy92ELcL+Efj7cPjf3xheoTm3sMOjpLzH80NT6T9/Hd4cvixiSyl76anZzP97qpPz5o2LOyrX9nQVDoz2MQAcJoan3r7e7v4CIR7fV2LnXXobOOQGBftIfuwULXQWsAsB897iwtF4waGf/Q/drvfvQ0NPRy9gFBMIoSADb/0LHk++SJgE88wl1SW3/Yoq3OGHlt7sTb22sOcAQKkTJTU3eoofh3//Y0AGx6tccitL1DlBeXcdf44w+tDrymaYexxWGMHPAkG5lsq9F5TV3usAwhu+DVq47eF1rFPUqcizEvSnAlTJ6YadW6PY5/XinBAYfHaQ4WNDhHiL9hgnRiLk2ShM1d++pawuoavPyukju/kIzPTnlw9skl70nGZPGy4jR/HE95YBYnWY5gKDdNYT5U3fbrIVa8JOulxX63Oj8/QXXjxMqnf+7T2Y1nCqAigCSLCquNPQqKhyBRNBRD8DODhI/foAhfw4av4yddjTFZAIi+aI+x9DAAANDmypMxwyZWfv9GJMuzQvLcWxg8IUMgSZ2/zKlu0BwOLHgMJQeTZt1Q/dM7Z3+Kfzpuuktwz6OiqnLfgV2u0iJvbZXPZKRcDprBBLkSyxvCvGoJb+S4gDe6odZ3ZH8YFTKjniw66hk2igUAqkT8nRUx7/3XUlXm9YcIyeTYpBnsW+4RJiTjTgft89Ki85UJ6nHT77xsfuV9GQAgCLzyvmzEWPb6VfaGWoIkabkSGz2BvfRuQZwK17aTitjzF39/CZdwgWPuvck0ST878wjOQL2u/rtNX9gw4uV5xymyb+HN3rZ2lMNhp6e5a+sAQTA+31/kRDBuLAC0ffixctmdbe996A9nxyUSZlyct62NOyjfU9/QS/ewwERC0mK17NqNCQXs1BRPQ0M03dmyOF5ihq2h3GsOrKx48alRXRuC9qRDLY1l6Fq9EE1yqsdhLN39acbIa2MzxgNA3Yk1mtoDUZ3+nCHh6qE1n+8LIdk+q/tsGPa5GPOixNUvDM6bEfvL4ydP/XVeNbz+30K38aT6p31AQ8KtU2TTB2vWHvFoLMwYAT9X5arXsVUyTprCUdPuM9qrX1wdu3A0xme3fjtgWjQ6Zy1FkyiCAUCqZJTOWWd2R/6785jSDOm4ToPUeb3GoFa6Q11ftyZQisKlaa799cPuI7Qf3BiSRRrWsnXXmj5cy4mdIS2Nf34T1pLyedz6do+p/4XiLzJk5TKyciNkZ1rN1DP3GXra+HzvVfPyXxRMJgIAo8azf9rI9nppo57ichGhOEDTPW760Tv18xbz5szvrVo2k4ksXSbgC1G+AOULEL4A5QtRSacInBvvEMyYw7HbKLuNdtgo/8Ghve6TR8JIbf61zjmkkHXNUj4AIAjMv443/7rQ3WOrhbr7Ou2Xq5US2QXteEd5HP7oXO6gNGaSkhEjQthMoCjS5vS1GVyVTfbDZZ66frpFw5yLwxKMH8QdksFMUuJSAcpiUC4vaXf52gyu8kbHsQpPk6b/oyMIb3gWf1QuOyMBl4tQFoPy+Ai9xV2ndhyrcBytpMnA94wmzmqn/Z/+if2N2XzyRHb5fpPNcFaRimIlKzattx97T6B9Pu2XX0vnX4WyWIAi1l17bIePMJRK0bSp6nffpxwOy7YdMdcv0Sz/CgB8Wq1o2hRmfBxpd+i++6Gn7j2dK+aaxQyZjCYJ0mrTbf8pyu4p8+9i8EVe6+TKr17xt6Rdc38/rrQzrns0/oNHGiAa4o6ieOLg2fKk4TZDI4srTh48hyJ9uoaO3V5JIm/W00MAgZ/vOciTsTInxRat7S3GXT4hPePO8YTNY63s+JqK8uIylk3AOQyf3VP+v20utQUA5OPT024eDSiC4ljpa5utlRquSpyxbIJ0eOKgZ2eRHqJtc1nrhtMAEDczJ/6Kwdx40d7FgX1nrkqc99RlzhazID0GUKT0v5vs9QYASLt5jHJKJkVQhM196qWNPosr+jEBQDY6Jf22cQiGOJtM5e9sJ+yenk50UQJFkZ5KLVzCOYJoZLps2iDK6WXFiU2HqgHAWaPhpCq4aUrDrlJ+Tjw3TanfWnKOzu4hHGpbWYJwMACgCFYYv/C0ZpPG0ZtanJSTMEQ5D0cDm31aR20/NOD/XsgGjzOU/M3uiQsEtVW+oYWR8zKPHnC/+oypqb7HXbjTJ72PLzP8511pkKYzmUhsfIcPu7WZePo+Q2mRNzkd7524s9jIPY/1pposkaESWajLCkEgLHEHgDefNxl05O33C/3rihDUVvr+/aChsY6oq/YVyi7QFFVMxJMumiKaXogwuj7TMRSXCnGpkJOfKl0w2V3VrP9xq6usIcphlfcuEE4p8B8bV+8yrNoBAAiGSeZPlFw9AWV1+ZBRHhvlsRlKCbcgQ3bddMeJKv03f3nb+vw05A5Jl98+lxkf02VwDouZqGAmKoSTCwi9RfftJvuhUgAgHdHWmQnBxfGJKVM4z/w2PD6L11bj+P7ZqqZSOwAk5vLvej/3o7tOL301O3kQ32rwvXHNSYvOCwCX3Z4w9UYVV4w3l9p/ea3Wb586VDDvgZTkQQIMR1oq7KteqW0uDxU3zBkrvufj/C8frTi10/DvNcMVqRwWB0sfJpp7bzIAvDD7mK7J1dM4CApXP5w65iolT4xbDb7D6zXr32tgsNDHfy6IS+MCwEenJvjPct+QfdG73j3NzW0ffNS5xafRtLzyqv/YdvhIkEzTFO1PM43QXa9veTWwx+uuq2//5DP/sWZ5uIqH3bqHwK9ydjY1HBfeGxvSkpofnaoMT5KQOeo6tkDeXLaltXw7xmClFS7OGLlEqhpUd+xXf8bq3BcKjv/SMOHOLABwGD2jbkzvhbhjbEbuo9OP/muVq82Sff8UfyPKxHMemnr8kd8Iu0c5JTPngaknn1oHACnXjyj/3zZrlRZj4RRJAYCz1Xzq+Q2jV9xw+pVNjqYONtC2tcJwvHn059d1Ppd4UHzNF/vMJeqEq4YmXzui9LXNANDyR0ndd4eAhow7x8ddltv064nox2SKubmPTD9yz0qv0ZG0aFjm3RPL/7etpxNdlIgfJGILLjZZtAsZbJVUdePE08uWky5v/PXj/c8YR00bN0VOU5SjQi2fVcCQ8rxaS/j+ne6BGKefd5Ba08FYfpafiDNQ9rC4q83u1hZricnd6vSa6DPn4DBEYnZ8vCBfzu3YEKRosibq6JqzhECoslnPNitdkjtCPmK6W9dqKj8a2foMEBTB2AyUiWEsHGViSJ9qcv7dsDf1pjp62wJt/lDmmEnsvCHMhCRcrsTYHITBRDxu2malGut8pcXeHX+5eteK8WPfDtf8qW3zr+OPn8JOy2TwBajLRZkMVGWZd89W99YNTq+XBoBTx/uWsHv2oGlY8YF103rnlYt546ey41Q4l48YdFRdlW/zH84tvwcmVlfl8yvWX2jgjchW/ms+JojsuWRnJSa8eKv5r8P67zb5ix9FD1a6CgBQHif+qRs4OZHL0vGGZ3Fyktre+cVZHFo+thdIF02RXTO196q2eIwo7tEl5k2HdV9tJG39KUdw0Xxik6+LX/FIua7ZPe+B5GUf5D132VE/8RUrWQufTFv9Rp22wZmUL/Cz9vGLYsctiP3k3lKj2jPxmtgHvxz8wuxjdpPPYSaObtB+/2wV4aUWPJ520ytZry480fksqUOFyz7I++6ZqlM7DQDw3wUnAODxnwpK9xo3ftoUNOtpnFHzlIWz5O8sLbYZfcpULpuHAYDPQ7264ETqUOGTqwr6xNf7g7/jftz4x1eC1FxbfXlIe/NfP3TXH+sCBEmcdSMAjJ4l2fpzl5xmwhvoGIG4D57+gMdhOr3jI7uxCQAIr6vq4HeK1FEpBVcNvfyxY7+/CABsAaN8S6ufuAPdrZhCV/CSpW6t3dVmAQDdwTp+egwA8FNl3ARJ4XuL/DZeQ+Cn2LL+1KDn5rRvq2jdUOIx9Pn36dHb/SXZ7HU6xcRAueCY0SmxM3NIp5cTJ9Id6E3FtjtEebHWSo3X6ACA9m0Vo5ff0MuJLkpkjI2JbHQJAweMzyYdHtLlRZm4eHSm5UQ9ADir22Pnj7KdbnY16thJMtLWo8+JMDsYEj7OZxN2t2RsP0ueuXyWU5qNw+PmB1vEbJWYHRCXJSgvDRSOspBwd8cK/U6r5zwFnKiSxlWc/rVzi1w5WK8t7VMGsKn8WDAjtifgPKYoUy7MVogy5ZxYIVvBZ8t4CH5BB1H0go2Tw4QqdUZpsTcaXh4RkpnDJDMK9gm4Xy/+OKQRm8H1rgk0VpZ6C5ObMQEn+dnrAL7qPo7NShUmD7xkaksj8cn/LJ/8r4c1MMDrz5lef+5CKK3QBaKZIxV3XtE70+0CBBHPGcOMj1G/+RPt60OeEjs9HsEx1TM3srMSo+yCctlxj13b/ORnXnVUCZTSRVNkS6ZFObh41mgEx7wtfVZruZg+sf2/tdeetALAb2/WjT04LmeMuGy/CQAYLHT7t631xVYAKD8Q+NJedkfihg8bm8vsALDpi+aZtycOniw9uE6jbXRpGwOqA/tWtT3y/VAECQThEF5Klc277/P8la/UHt8U4aPuaRwWBwUAt5N0Wgn/lP4/wNnW4JdE6wzK6zZXnghn3gWqGUtQnLF7jWHrT12+BjmFgYzbCMRd13i84eQ6kuiyw6itP2LV1WaODtBWr5MMemGTCmUR6nghHWFZdLDYKgKuduvhO34MsW3bUq4/WB83K2/ER0tOv/KXpbRv0Wakq1P0FYIAADdBknbLmIO3fk86valLR3cuVhIN6C4BZR0/++4nuiiBYkjmhD5rAl7C2cBRpXbWa/M+uJV0eqwnG/yNHo2FnSBr++UQTdGAIM7aHiMjSZe3bdWBvA9v9Zkc5kPVrPhAzfmMfy9gyPhMhSjrv9fay1rUP0ZwimsdNcWaDYMUs4L5pkHgaA8lr4GuMuxpspyM8kojQhE7xGppcbuMSalT3C4jmy1hsUXqliNejzUlY6bHbQUAJpOfkDyRweC0NB1AUSwxZRKXG2M21TvsbUmpUxAE17SdsNv6GbTKjRMqJ6Urx6dKBsd3yBRcQtQwbT3pON2Y/Nx1ERsBgLS56p4Mw9ovoTN4I3JCOShNO4pqHEfKvWo9abYjbCYuEXAHp/HH5OOyDu1abkFG7AOL2t5eGf25MCEv7tElHRyUohzHqxzHK71qPWlxIAwMl4u5QzOEU4d1DghB2UzlfQuan4kgOwsA3MFpsmumhjQ6T9Xa9p7yqvWUzYkKecw4Ka8whzcyB8FQABDNGNFX4n4xfWIAoGsOeG3cdtKi9ciTOLA/QNNbKrr4OnEGokji3P52zu1v5wQbpSo2AAhkjNl3J+WMlXB4GIIChiMIitAkDQBMDnrf54NObNYfXh85/r6ncQ6v1w6aLP3vtlFFWw3bvmlpKDmvqvY+jbb19bfO5xl7AeGKygFNedwozvjz61Cf1/LnAvsbkeQgj4ZPzXTbDad3BOJ7tr9beuOK8ZJE3rI101gCxq8P9ab24Gg0spVCTqzQ1W6VjUj2N9rrDQw+SzJEZTrVCggwxVx/kihLxvMYHE2/nmBJeeL8+CBxJx1eppjjaOrxLD0B57MIu4d0elEmLh+bZjjWEdITzZiW0rbs+6f6ZxU7I9twrA8zQFAke5Iia6I8cahEIGdxREyapF1Wn0ntbCuz1h8zVO3Vhax54nKE966e6D9+fujGnvaSRl2TfOXzgwBAXWb55JoeGZhQwS64UpU+OkaezueIGBiOel2kVePWN9gbjhur9mj1DWG+UooMQca4mLhsYWyWUJ7Ox5kBt+I1bw275q1h3e1fLPyL8PTo4GQLGMPnJ2RNkCvSBVwJk/BSNq27/qiheENr48nwrqzhVycseGWo2068MmYzk4Nd9nDO4FnxKIY0njRufrtCV28HgPg80eWP5CQOERMeqnq/bvM7FVZtj05oBIGcabH5M2ITh4r5MhaKIw6Dt/W0uXRbe8mmtt73iwquUC16vQAAvr37SPU+HQDwJMzhVyfkz4wTx3M4IobD5DWrXXWHDaf+Umtror09SS8bJp0xFBNyKu/+NPQ9GureDFOg5OSS9/wHlU/91Lm9/bfQX1/br4fafj0UOP7loP+g5r99yOkM9LWVO7yGnJhpUk5k75HNq6vQ7TS4oqrnECVYbDFm1wAAlyenacpibrBZWzNzr3LYNe2tx11OfVbefK/Xrm4+KJKkxijyGut2OOztTQ27aZpKSBrvcVtdLkNS6tSyUz9FPFcIYgoTUxYNlY9J+f/D1xXXThaNz6NJkrS7m95cTVqdrISY+H/N9WnM7FQlYXY0v7O2p8aw3ft0dvGUwZLLhjNjpZW3vetvYcZJEx68yqM2slMUCIq2vLvW3agFAOHobNnVYxEU5eYk2I5WNb3xK+07V7rAFxowEU95z1WdOai3Raf5eK27posymwfAcbxS/+NW6aLJ0vmTgvb8MXmiGYWWbcejPyNvRIDzuWtbtZ+u8zR2IXOeRo3jWKXxt93xT17PzkgItrMzEzg5ya6K3u4GCIbKb5/b+Vool0fz8Vr74bIOozaDu7LJuquIlaRUPrCIlawEAGaCPPr5X0yfmB+db0gI0sW3SHi7PIgRFAEEPrrrdOVhc7CRJGgAuPvDfJeN+OD2ErPGkz5M+PjPBUGD9OGifb+0Tbw2bs+qNr+rvhf0NI7HRX5yT2lSPn/KDfGP/1zwxwcNm764gIoMnk9ESdxJrwvnBTR2OTzM5Qjc09zOwN+0/6K5wQ3o1lPGb5bulWcIEATRVlsJT2/3TdLlq3h3+7A353vNLv2hgMgx5SGKn/sj697JGJeBIEjT6pPqv0oBIPfRGZx4EeUjvQbH6ZUd+9eNq47nPj7DZ/O0rCtu21IOAIP+PYutFDLEnOFvLbBWaWqWh6n2CgDWynZ7vX7U59cTDo/xeBfaHc2YPqu7/O1tQ/97JYKhrjZL+dvbo/ys0sfEzHt2UExKV7ECHBHIWQI5K2moZPR1yVveq9izojbKAfuKCbekzbg/G2d12c1n83E2n69I5+dNj53zRN6OT6p3fFIV0nHkosSxN0anYRQJhQsSZz2WyxF2hMjjTJTN58vT+KOWJJfv0Kx5rthlCZ+izubjAgX76hcHZ08KuPxzpihV+eJPrtnLl7Fu/3oMi4cDAJMLQ69QJQwRf7Rgb9hSvvJU/uI3CuLzumS2ieM54nhO/mVxk+/M+Pnh42EXMCEQKtj+OSx6bWjnoH+hgi1UsJMKJJZ2V/TE3bjlpL2kMfWFJVHa/12werRHWleK2fFx/FwpJ4HPkoeExzh9ZqOrWeOo0jn6FoQWFWgaQTAEQREEAwCKIiiKRBEMw5gk6SFJL01TyrhhTJbA6dCFlLbFcLbHbaIooql+V5/OKcyIyXtgknSoKrLpxQXj5uPaVbuBBuXS6eIpQwy/HwIAbm5SzccbPK0G5Q1TFUsmtS3f1FNj2O7Rw7yrxF5cn/72nZ0bubmJ7d9td5Y1SeeMiJk/ruW9dQAQd+es2kdXEBZHyos36Ncf+v/D2gFAcdeVmLDjmeJV61ue/5K0hV8j0T7C8PN2wmBT3HlFsDHmltnOknqfpm+54+6altaXv6Vc4TN9SbNd/eoPSW/fi0s61P2FU4f1TkNFM0cyVZ0oOE23vfOLsyh8ErynSdP68jeJr9zBiOubUsLF9In5oUgJlA/jCHCRgqVr6tFj5fNQuiZXQg7v9J4uk2ew0LRhQj/b7jygH9VHLavfqHPZyXs+ynt14Um7qUcNmd7HAYCmUvt3z1SV7Tct/W92kLj73ZEohnT3S+Jsftqs2znSeLu6um7L1wNVqGfILa9iTDYANGz/3lQ7YBvC0aDym1fp6CruUd6Ov+O/v8l4dnFliEEUxB1BpHF5QkUGzuS21+yzG5sBECZHSHidFOkDAJyFER6yrdQc5ey1e2q0ewK5Fw0/BTLArJWaYw+EFnosemZ92BF0B+pCwtNP/ze04o+z1Xxg6bf+Y3OJ+sSjvwEA0HD6lfC1gaIZEwCMx5uOdGX84U/UCaOvS77i6fzOvjq73uMweVEMEcVxmBwMACiSPrEusoB9/zD62uRZj+X6jz0Oor3S6jB6EQR4MSxluoDFD3wHag+G2XOsPqD3OMnOQ/mZd9n2dm1tmPU3RYT3WM+4P3vKsoyADUWrSy02rRtnY8pMgZ8E505TLksb/+Vth2w9OMun3Z2ZPUnRUmJ2WXzpY2NQDBHIWeNuSk0dIWNy8aYiE0lQycOlKIrIknjDr044vDL0rqcaJL7li1HBlYOuzm5ocgANshSePJUPAMpMwbIfxy+/+WBEzi1UsrMmKa7/oBBFEQBwGL12g4ctwAUKtr+lck/4wG7h6CzldZMQFAEca353vau6x7ANbrYq7pbpKIdJOtwtH/3pbTOFbWQlyBLunev1uzwtjub/rSP66N3sK8xutV8REkUwJsZhoBwEQXyUx0u6SOocphVaLI3JadOcDg1FegEgTjUyTgU6banToUtOm+Z06CnSR9MkhyvDMKbf82SztqRnzdFpSjRtJ1LSprtcRpu1BaJbTyEYmn3X2NRrhv3/8bJ3hmB4hnjKYNLlZcZKbEcCjw2f1uxpNQCA9XBl/L/m9tIYtvtZwmewOcuaAMDdoBWOCTgyEQbuFwSkSaqvYYrJ8/KS5+QwRext10fehFGMTrJU6z3Gc/vjih5MlZw/KrfjNUW1vb2yJw4ahGXLEU52omDSUP9LlMWUXD1R+3n452xY0D6i/d1fe+KgfpA2p2n9Pvkts4Mt7OwIqZnCmSO6zHP78Z5Ye+AUVod2xQbVczdHMeUALrJPzI9xC2JL95m0Da55DySb2j2dvend8ecnTdc8k66udtYct/DEjJyx4iO/az0u0mbwZo0WVR81q7L5s5aFOe/GTxqT8vh3vpv7/u0lPe38+zxUT+MMmSZz2wh1jRNBIa1AqG/uqOKnb3aRBD1ijvzkFj1XiJvaOz4lScYwniIZAIRJefz4dFtLqFfxH4egoHtENG/6CWUG8uBN2jCLpQjEHcUYuRPvEMoDCZcmdand2AxA50++26gubTy1AQDu33RZ5Y62U783tRT/w0TfzgMyJ8iDrN1l8e35srZoQ2uQmyIIyNP4WRMVXAnTru/th91voCgy9Z5M//Hu5TU7P63uvIOGoEh8rjB3WmxcjjBssErVHm1VJw46ZHa8n/ie3tQWvY57/szYIGs/ub5l09vlDmMHw8scL7/qxcHiOE5MCu/at4d/ecvBsLeGkdckbfpf+b5v6gBg8OVxS94eDgDjb0lDUWTVYydLNqkBYNxNqXOezAOA7EmKEOLOETKue3e4f/ItJea1z5/SVHcwuPg80eI3CuSpfI6Icd27wz9etLeXgB8ASB4mGb80FQE4/HPjgR/qDY0BJz3ORDPGyROHiq2a8MsPxeLxLR/96appQ1mMoBRxdyBMXHXP7Lp//0A63KIJuapls+pf/DlsIwBw8xJbPvrT02qIvXGK4tqJ6i/Ok6gRRZNuwu6GCPunAwWruanM8jNNUwB0Ysqklqb9LqfBv+9XcfpXmqb9qfp6bSl1xjejbj6MojhFEQBQUboaQTCajsptw5Jyh700Wzok/pxdzQUNVrxMcf2U6vs+oVxexZJJSDAXqHMBwuCmfLfGHrufHSh352Vh4KSa77envXW7V20gTHZHSWid2t7R+EeZ/mTr2DfnRmOctmBQ6ScHLxziLp49uvNL664ib1NUWeD6n7byx+YHNRCFk4YYftoakb8GYf7rsE8bOUPXtr+kMw1lxstQNrPrX7ADrCQlK0nZ8ZqiTGvD1P0NgfNUrbu6hZ2ZENHSj4vpEwvi++eqFj2ZlpDDb6txfPFAWe/aLIfXa5hsdOGTaTEJbIfFV3vcemi9BgC+eary2ucyZt6WqK52fP/vqoe+HhzSkabh6ycrnv51+ILHUle/0eNuak/j8CWMxU+liRUswkc1lNhWPNwhtOKwED+9WH3VQynXv5ipa3T956rwYUg0NcAlxi9wdC4hUnncfvkN8orjdv9n0FzlgojEPWnQLL40uaFonVlTXXD548F2o/q0ODbXT9w/vWpb3uWq6Y/kcyWsU783lWxotrZ3qYueNGmJNHtk0fILpWS9HxyZKmfho837VuvLzpVgM4oiVzwTYO3mNteXtxwytXb5tdM0aGvtYV3XAwWBgs2XsQDA6yS2fVAZUq+BpujWUktraY9CCmcPDEfmPpXvPz6xrmXNs8UhBtX7dStuPnjfmklsPp48TFK4MPHoL2GSB5wm74HvAg/mks1tsx53iWI5KIo0njD6WTsAHPutefbjuQiKyNP5Id0n35UhjuMAgK7e/tXth0PSCdRllq/vOPzg75NZPFyeyh9+VeKRX3rbpswYJ6dpWPXYidObu7jMCS9VsUtTsavHPB7Dn8eSHp9v3nXauPmEz9jj352dLGeppOmv3eR/6bcM2wgAPk3A5Wk5XJnwrzm9TDt6jJnMqSr1GvXnNvDgqmv5867hiyTo4qlRLQKDtNvl1JOEJxit11k3huq6o+pn7SHdewc7hjfmg4VcVW9K4Rc3UB6bdLgplxdh4oKRWfaiQAgfUy5mJyvcjVrhqGxnRUtPjT11PxdgJcp1q/eZd4TeVfoNab4y/56xGJfhs3mL3tzlaLXwEkSD/jVWXqgqfGEG6SGa/6ps+L0s8kDnEgiGBn3Afli2Rxt4TRiszqIa3sgzWxZMhnBygWlDtA9B6+6oogtIs50wWnHpmeROBMEE3J5oKK+zIxzAXd0SDdMFAPuR8iiJ+0X2ifnx6JiDAHB6d6jDtLncfnfOnrBd9q5q27sqdJu3bJ/p+cs71G/vGxLIlFv7dsdK2G0nX5jdRSH3reuLohznwG/tB35r7+kq9q9u3786zLummhOSjOEcaZy5/pS97RzeQy5wDBorAIBhUwJfjNfvrIWIxF2WWNBes7etOjTl0W3Xs7jiwLHVd+LXhhO/NojiucMXpdy9bvqbYzYM7NT/ociZqpQlBSLqfnu6OIS1nx+QZ6R7mFxcksA1Np/vOeRfFidUsgGA8FB/vRX+gWdWu/asqLnsoRwAmHhbelji3lJipjpljraVW0WxHACoOdix/eR1EnaDVyBn8WO6yC0z2NiIRYGdu20fVIYVPrJq3EV/tI6+NhkARiyKQNwB4Pia5hDWHg1MO0usx2qk04ekv3VL01vrguwnBAggXo2l6oHlERsBADAkaNC7Pmz0WLxU8OGrpnNN3NevtJ845H7n6z5LFem154o5MSWc0e/O///M2gHAVdPqbtSmv3Mn5XDbizscbJ5Wfcz8cewUBWFxNr+9pqfGnronPbkYlwoYclHKizc4K1q0K3f31JjwyHymXISLuCkv3eiqbdN812M2EYJjimsmxlw5BmUx9H8cNm7sg/p+d2BMbMijk/Y/8LvP7lFNTR/y8MSDj21wtFgOP7Np6jfXHH9pm63xgpCDZCYrUU7HLY4w2dzVfYi0tB0qDdJQAOAMSo2Shvo0pii91ABAmh0dNBQA5XNAZw5ryU7rsrXlKIpWxdxZXAM3zIzG8iL7xP4/gHA7qta9/3fP4u+Hn6mHIAJxZ7D4TksY9yFN0wja0ZfBwXKmxw++IlGSxDvy4//ftVEIMscHsm3UZZb6Y39POVW73qOtsSkyBABw82ej1r9cUnf4vM4kY1zgQ6jep+0p9xQAijeo/cRdmsCVp/L9cjGdYW7rso3jMAdcEcEwFT88DkIgZ+FMLKhECwBJwyRsPg4APg9ZubvH22jDUYOfuMflCFl83GPvTdj08MqGXt7tCQypwGe06dYdxiV8Xm5CT8Td3ajFeCzeoCTH6SZAABfxCLMjbCP4XZ4pCneDVjg6y9HDgAAwaBjr/qfFHB5qt1KvPmVo+T/2rjK8rSNrn0tilizLzBDHDnOapk2TtEkaaptyu2Xabplx291tt1v+yoxpSkkZkjbM7MSOmVmymHXx+yFFlmWRKSm9T5480ty5M3PHV/e+c+ac97TSGi321lrdzZfoO9voa26Va1PwJ+4zZWTj/3hAOWWW4PH/0/i83A9fOr9e4wSAu/+lqjtGnrlcrFCiv3zvfu9lW8Q2r71doVChU2YKPnvfcdYKscPG3nm1IWLNiINctFI8Y67w0duMACCVoV9uSV06s5P0naC83giKTHzkLHGm8sR099sFBx3HeXm/Yob1h4TGKYxyettTXyRY2PHcV2ElZLe5/qaA0Lu7qq3lkY8AQDajGBXy6m54GQBQPlH4xj8GEvdpU/4hkaQAwNGKD42mmoF9hUKaq5ZkKE55ebn/q9f0W3GMCYOwsJ8jsre+A7hB/EZ8/TmroCgTQh+XMU5sGYSpgvX2c/5E+VEz9/Gz+2WI9DUl6oRJdhqB4xKJbfiDzdhf+O1DoE4ZZgteU/jNk5or6GryQlzi7vNYhbLkgeUyTa7HESBAy/8zOXeWtmmXYfd79c37eiPb/E7Qm/e3hfQyhf9DqFX4xOOHp6ouf20ahiPqLPFV78zoqbUfWNde8WOXy3IiMhSmlwaMlx2VsRxybD0ep8nn9+rJmKAcSNzd/Uk/SwVuKXf/q2BpFgAQBIJKtACQcfwPYWxyhYlkhcLeG3huIiiiSBGGOsGHgfQwPbVDEaNNu3kxT6fkKIa2ONvXBiKcsu4/j1BJiCR5zuMXu6s79Gu2sSTd8sQXqdcsxIQ8QBDjt/vMv5RHLAQAX4cxaeUMQXYyY3e1Pf11xH55fOSef6v+fpHeYWfPWCK663HVbX8zGA3Ms/80//N5zYv/tsxbJLpqZQ8AtLfQ91zXu/rnlEduMbY09pvzs1aIb7/S4PVwOI5EaxMA7Fb2X3ebnnxVs/yUzo9/TJXKUZ+Xi1hzIDb+4L7xHoVYgrqc7OmLRNt+8Zww1g4A+ZdNVU9K1GX2T4iIGWFPYppYTMwPysgIcnS0Zbg+hwgC7m7H5ivCZRJ+a+D3N1EPVsuc1Fs4ig46bWMSIaFTUd3xDTpDyHYUgsj3Ccrn4UmK0JJERuIHR1K0xRFqpY6GP9KM/YXfBQouuzt+pZioeOGOsJJV/0h58fZmiEvcja0HU4tOd1nazZ2V/hIUxXX5s5OyJ7eUB2hHy/7en/5zJHbeJY6lheq09FkrREmZLO2zNJZ37f2epfsoFy4Qp0w5S55dhgvEpMNsqtlrOLol6LqKoKiqcKoyb5JAqcMFIsrtsLVWdu37gaX6Vqg5C64AjmvdsiZtxjJF7jiUEJC23qZf3vfZAr8cQixPn7VSll7EcZy9vXr0XNuDkKgDWRVOvINKKBp3G9+7Zs+Kf47z61HqimRn3z928T0l9Tt6D65rr96sjy1ePkz4uTgAOHqjKlUFKhgCxD04b6GIJjMag4gHIU0S+D+kjJH9uzKhWDSRPHJeIT9cZt/QJq3l8QiJEVqf/HJgoae+u/HeDxIp5Fiu/fkIWu+hyCsiMnOI1z8PLMKN+sBk7tjomTFX+OKH2uvP13s9ca5oy3q3vw5NczHa7GyjTb1MRxvNMmC3MhIJmp6FRqw5ECTJ/fq9e8FS0ddrnGcuF7/94ihGX4RBnKHIv3zqCevu5ILx0ZbKbtPBduPB0RKzOgGwbT8mnVKQ+9RVwHEcRXe8OAitj4iwN5kJCU89IdVU3gUI8JWiYDQq7aJ4SiH8NlxlMJko9CvdO8hRsSxtshM6VbAAl0sSoaGM0xO3zmCBSsJ1AynjIH71tDkh4v5HmrG/8GcAxzArbtB9/XrPJXf3iRHnlgVu4zjEvaN6o1iRXjjzcj/Jzpl0TsGMSxEENXUc7W4IaKUf+Tp+HiIEQfMWXWdpOGiq3SdOzk4aewohkjX/8r7/KErwC5bdzBMrDBVbSYdZpM1Knb5EoEpp3RzIpcqxrGbMTNJhMRzZSPvckpT8pLGnIAjSvqOf9iIhlueeeRXj83Tt+xFBMVl6IekM/D5RDC84+yZCojQc2Uw6zbL04ux5l8Qd9jARVFokXYPIkzwaaDlg/r/lW8ctSp15WU7aWDkAoBhSNFdbNFdr7nBvfKn2yA+J7k4OFjxRYBIobxyGTXoCsySQRNgijBYvn8iGJ1866HwFKBHL2sFQv6UtpATsMggC3R30JWdF2LfV6jCvm1Oq0IGHwhDG7KO16U/q0RcjisTqfSDWfex49DnN9l89Kel4+b44i70RxJibTkHw+JPw+wVHs9Yavelgh+lQu+VYDztIyXNfh7H+H+EJwiIWnjCwJN32VIRFb4KY9u8zBRqxMFky67ml5sqemnf3Mz567wM/l90yGxcRCII0fn609YeAAkb9J4cn3nsa5fA1ra1sXz8yApdDBiruR3bjao8MRJg64UD2HBFcTE3DoQEV9YtHApblqEG8Ljkyqvtlv17+QDM2suDLNCUXPgAAxqpd7Tu+BACBMlkzZqY0vYgnVgAA6bI5OmqN1bu9lqgBpn6gGC5NL5JljBFq0vgyNcYTcizDkD6fzeDSt5jr9nutsdz9cYG47PJ/RTx09P0HGTLRJRAulGhKZsuzxvKlKgTnUS6b29Biqt3n6KwHAI45QWSsc1P4o4ljGODYlFOXYQIx5bQ52+tJSy9DeoFlUJ6AJ1dLMgp4Cg3ltLV++47X2CU4XQoApbOkP74fmLey2QGl/ziEhmOZmp3vqdJK1enjBBINgiB2Q6Op44ipoyLo/qLMEJ91/zhAYM2Nu8VqfsGpuvKvwgP7EAzvObTeb+Q21+0HjtWUzBZq0jzGTgBIHneaQJFc/90r/thhU+0+0mFOnbbEXH/A0RF4RNZ+9UKwNXPdAZ5UKc8uCyPu4uRsffnGrn0/+L8aq/rSMCkLpvDlSW1bPzPV7gUAU83e7DMuU+ZFyP05giA9jJ+2EsKREUSLCJ4oocZZhiv/vrP8+87kAunE5enjl6RJk/gAoEoXrXpqYtHc5C/vK2dHwfTuc9E4nwcAhCAOK+IJA3ej15nQszhxBLeD7Hpv6+GEREtHSZ3zZKGxlpLK0InTBYf3ehEElGrMH3h6ziVSALj+/J4X3tdec26P1RxYXLkcnFKDhbnKJNjmcGoCQEcr7XGxF10t2/CtazBuqMOCsixVO2tkEo39tsCBvbHXdLDDeKjDfKST8YzwL+t3jX0PRRBOtdYYtt8U7mEPAD07W3p2toz6mBIDJhaEfh0+DcUkgmg1+501GEqdIEJjRgGA9Q3uFk2w/h9pxkYJAmUyAGjL5qZOPxtB+0iFQKEVKLSaktk9hzb0HNoQ8VwEw1OnLlYXT8d4/dYzCIqhOI8QSSUpecnj5+mPbO7aN7rKJYrsssy5F2L8vmHwZWq+TK3Mn2xpONi29TPa58aF4aJzowHz0XCfDgTD8i64FeOLurd9Yzq8PVQMLQjFmCnpCy5IPf2cpi9eObDRBgBb1pq2fxMgLRNODWwuJWKJ5MydFebOimiHlzw64eDnLadcWwgALrNv2qV5A4k7ANhaKvsuqf6gpmS2NLXQT9zlOWVeqz5U8cdYtTN12hJl7vggcQ+Dx9QtTS1AEDTs4g1Ht0asL00rBI6zNB4KllibjsQg7giO5zz5VPBryyMPsZ5B73m5LaTf90ORmtDqfGgQKWI5dQyEvt7x8zPVG56vKT49+fTrC1LGyABg3OLUnlr7tndGPrDYYfSKVTwA8GvLxECwgtM0ws73ruMN9jY7P7vrhCZLG234Okx1f38jfjUvd/d1htsfUYklCIIgn75j//ZzZ3Y+cen1siuXd9ss7Iev2R9+WuMPJAWAj96wPfhfld3Gfvmh48d1kVPJRmxzUDX/+3pSUjKmS8Vf+kh79KDvrRcCW+RrVzv/9aLmssWDFu0ZMrLPGx+/UlxwQFo9Poub8dEsSYcF9qgmRE2/ytEs6Yiwt4AAgvIxjI8j2BC3Aki7Z88/1tHuExHN8hdOGLjwFe3gnaH7pxUbVW/JwWGwi3U6oY2jP/KMjRAEimTNmJlpM5cDAEuTXquBpUmeWMGTqgAAQdGUKWchKNp9IEJiSo6hpakFfayd43x2I+VxIgjCl2twgQQAAEGSJ8xjSI++PLJIFEN66r9/FReIcb4IF4gFSp0yf9KgLkGeWZI9/28IGnha0h6nz25EUIwvT8J4AmX+ZBTnhyYlPcFQTzhVqE03V+w2HopMUwHAWn1AqEnVTD5NPeEUf7X1H/eFSbx6T4BaD9qFYCAEUqJ6Q6efuAMX9Yam3H3BfH4PFp4kELbIl6rDdDoZ0sv43HyZJlgiSsrQlMwSJ2XiIhmK81AcB/Cn/Og7i6V8tDcydeBJFLTXydJ9q3PSZR3ERQ4JnVU2v5xLztTBZWb2g6H61iQ4H4sWRZBcII1YHhssw1X92lOzSb/q6YllZ6YAwNTzM0eDuLeXW3WFMggJ1Y0IRarQz+8BoKPCOsJjON5gSpEsMTGAPyCqj5LXnddvr7OlgTrn1E7/528/d4bS7u2/erb/2rdSlZw67UP3FLRMBJ8+E9pCbRP+8KFz9E+8Gix563mr/8PfL9YDwA0X6KP1DgD33RA5csvrZhtrydamE2QeFmgkujm5QzvXa3QZ97WaDnfY643OdgtHR/UHO+vXm9AoqYjsjcad10UIfggCExDCZKkwWSrJUSlLdIpSnUCTkNGIJxfOfOW8A/d959EPJZb6L/w2wfb3nEYFg7PdAAAq6G/ndp00NhMmpYIMVkolsTXtH2nGRgm4UJIx5zyW8nXs+tpcf4A77uwo1mZlzr3Qb4/XTVxga6tyGyJ4R+uPbs489XxLw2Fry1FnV2NIBCMiyyzOPPUCQiQDAN3E+caqnUwk9syxrLOrTwlUrM0aFHHH+MLMuRf6WTvtdbVv/8LaUuF/2SMoqsidkD5rpTy7NPEGRxyKookAYKsrj13N3lSpmXyaonhKkN8jCKD9143xiTuCYlJVJl+sCtV/9MPQvBcASDcjkAZ+bJmT1bGjVI+PA4HwpfXAFXBfiSxjTO6ZV3tMHfojm7wWPUN6kiecoS6eEXYCG9N7KZyujT57a9xlnLgsHQCyJ6tSS+RdVYOLtPPY+4iLOlPUXWMfWIcnwnOnD2VV4AfLclter/cTd0WqCEGR2IaE4Foi6L4fFzVb9VPPzwSA/FlJIiXPHUXKZvySgD3S1uPpbRxhktGy30R6GJ4QEyl5hXO0tdsSFdb9C344t+3z1jQm3XplWDnrdIey9pHCykuk61afoISsAJB2ZtEQTNqG3S2t64707m9L8EnCkkw04o4J4vyaGC/lbDU7W829+1r9OVHkxcm6uXkZi0p4yji7edJc9azXVu276xtH08lRpP0LI46wkMdwN/EEgAr7MVfWddJiKFl3f+KOYQiGxcgqHYYwH5ho+CPN2GgCaf71A3t7P9VUl6G1/vtXi8+9ixBJAUFSpyxq+DHCHq+1sdzeVhWJkXP2turmX94vXH4LAKAEX6LLtbWNfCIObdncgA8MxzX9/LbL0Of3wbGspeGQz2YsXHELgpy0QCa+MgkAKFcEIhcK2uMCAL4yYLa+4LaU087TiGUYgkBbrefB82ohLnEXSDRj5lwjkGgiHvUT943PH7v07dnKDPH16+bxpcQXt+2NWJknkZNOq/8zIVECAHXc5u2zG3myfuwT4wkxvtBnD6goasvmcixT//1rQRkZFB/cipl0WUXaTATDg6EJPIliUC0MAZUbus+8o1iqFQDAqqcmvHPFHqdpEJ7Tjl6fy0z67dATl6d310S410+/sYAQxPJxxwg01HI/EEJZYNHldVBxt/+cZl9SrgQA0sbK90fQX46Aum0GQ6NTmyfBeeiSe0u+uK98YB1FqnDO1Xn+z7s+ahlxizjpYfauaZlzVR4AnP1gaVf1Tkdv1D8EggCKIf4Iy1EFgsD8Bfyly4RlpXhyMiYUIS4Xa7VyDfX04cPUa6+6SDLOGBJvgZ+bqVi1GOHzWLfX/OFa2mACAPmy+aKp4ziaYd0e42urWacLAJSXrKDau0TTJmBSkWvfUfsPm6L1Lp45UXLqdDxJ1XnXE8HCiB0l3ubic8V/u1FeV0X+8OWwiPux6mSpFAGAm/9u/fabOLax5FMGZ253Npsrnt1kqRicJw/jo3Fx5KcWJhi0YLOtRm+r0de/uzd1QVHB36YKdbGENfhq8YyXzj1wz7eWY3HCyxJHetrMwoKlLpd+7/4X+XxZQf7ZKmUBw/h6eysbmzcwDOmvk5E+m8+XuT3G9vYd3T2HIjYlFKqSNCUKeY5YouMRYhTFGcbn9Vrtjk694YjFEn8bUKXMT0mZIpdl8ngShvG53L0Gw9Gu7gMsS4emzo0GFMV1uklJ6jH+AbAs7fPZzJbGru79LlfULMgnEYy1n2mDSB5c5gEEQ3F1vxRjtC2yO9wJwEDTNa6SUgknHgqLOo2GP9KMjR6cPc1hrN0P2uPQl29Mn7UCAKRphTyJIsjlguA4NqId3Q+XvsVr0fvN9nyFFkaeuCOqwoAmmKXxcChrD8Ld22ZtPKzMnzzSXScMDgCAJ1X6zLGeKjxpv5tz/BzZ3+dWXv/vzI+e6rz03oB9Mw5xzx6/jBBIW8q/cVraoy2CO4+a3798e1K+FEEQQ709mmyfImecoSKQhleVPxkA/EG+AGBpLE+dtkSSmh/cKNGUzAIAa3PAsR5BUYb0Blk7LhBL0wtjjzwMzs56Ze4EZd5Ec93+4HgG1cIQQJPsT89Un/+/iQCQlCO56YtTNr9WX7m+O9SULlbxsiaqik/THvmhq3FPuNx79aYef8rPGZdkG5td+79sC3JrgQQ/7YaCU66IwzmmXZBVtijlyHed9Tt6zR3hqpQZ4xUrHgvMQ/2O+IqzbYctOVPUADBpZUbNFkPNlvhvNY6Dbx+vuOrdGSiGjD87jQP4+enq0AVM/kzNisfG+RMk6esd+z6Nk7J0aNj6VmPJGTp1lliZJvz7l3N+famucn2319H3h+CL8dQx8rxZmnGLU7+493D7EetoDCMIoRB5+x3lnFP7MTmZDJXJIDMTKyrCX3whDnNNvAWEwJWXrjA88xbr9oimjFNevLz3hXcBwLl1r+27jcBxinMXiWdNcmzY7q8vmj6h98X3OJJCsFhrQtfuw96qBt3D/wiWROso8TZ/XOv6ce0JfSMKNGLFGF38esfR/kPVsRe2sOSgc8oyvqgMEhMOMdMKSzEdP1Z1b6zLvWhS3qVToln0AYCQ8Kc+vXzfnV9bq0eSiQqFGgzjTRh3pVicDAA4zk9PnyUQKI5WfpydNS83Z76/mkSsG1N8HgCEcXeBQFlctFKlzA9rFseFEolQIklJTZliNNVUHlvDspH9phAEG1N8ji65L1oJRXGFXKyQZ6elTj9a+TFFx7GMKpV5Y4rOFQgUoS3guEAsTk5Pm9nRuauh8aeIYWQnEd76DvnCacGvvPTB5R4mdGoE77tVWJeX6kkoZH80wHp8tNkeKulIpGoSJe4IgicllOT4jzRjowd767Foh6xN5X7iDggi1uWRDQcH27jPbvQTd4wvilt5sODLNTxJgO9aGqOGsVmajp5E4u6z6IXJmeqJcxyttdFdPhD1hDkA4LME+JjPw7IMR/ARp5VWJgUYexziLlVnddVu6a7fHrsa7WO6j1ljVGBIb/LE+Typym3sFCdna8bMtDYf9ZgC/rW9lduUuRPyzrzaULHVZzeJk7M1Y2ZYm47Y2wNSXPaO2tTU/PRZK+3t1TyJUjvuNMrtCEQ8JAZz/QHt+NMzTjmPL1OTDrMkNV+UlJH46UPG0R+7knIkp99YAAAyrWD5o2XLHimzdXu8DgojUImaL5QH3tnVWyL4b2x7u7HsrFS+BEdRZNkjpaffkN9VbWdoVqoRpJbI/Nb0n5+tWXJfSbQBIAhkjldmjlcCgMtC9jY5PVaSZTiBlEjKk8i0gX1Gr4P65cX4Gmf7P2+bdXkOwcdQDLn05SmGRqe5zQUAPDEuTeLzRfj/zogQd9Jy0PzdfyqXPVSKoMiEs9PGLU7trrLZ9F6chyUXSOS6gMnEbvCuuf0gFWXhN0x4HdRHf99/5dvT5TqhRM1f8c+y5Y8G/hAojgplhF9j54ThkUelQc5N01BfT1utrEiEqFVoWjq2eXP8nZnEWyDSdIQuSXvP9f6vrC2wVScoKxLPmMR5fXiSylPeZwLxHD7mF1lLfMM6dkfDaXO0oZmamXigWuPqg7VvDjH/AxuduOODt7iHgvHR9e/vM+xumfjYIlFKVNM7LuZNfXr57pu/dLaMGOdAUawgf4lQqDYYKlAU12jGAIBGU5KsHZ+TPc/ns5stDVJJqkSiA4Cc7PlhxJ2inFJJIDMOw1BOZ7fHa2IZiseXKRU5GMYHAI26uKhwWXXN2gGdAwCUFJ+XnBwILPb57FZbC8P4BHyFXJ4tFidPHH+V12uNMX6NpqS05CIUxQCAYXxWa4uPtKMoIZdlCIVqBEEy0mfzeNJjVZ8Oc6JGFp6afk7Ggry0BBN5BuoX9Msy5q1vP7lxP76WnlDizs/WuY80xKgfBKFVoPyE9t7/YDM2SvCYoqpCU2475bISYgUAiDRplsET96DT/Gg4q4g0faH/7t6oAuVBzhkbQlQyQXA6giBe1n3I8+sIjA8AACzVB4XJmdLsMVnLrurZ8Z3PHE75eApNyilLpTljAMBaE5jhrmYfTiBeN3vHy7kiWWLEHcUI0m2NXSdlrEJfa2dpNn28Kn2C6ug3bW5ruB+zo6u+5+D69Jkr1MUzWZrsPbaja2+fKhBLU/Xfv5IyZZG6eAYuEJNOS9f+nwxH+vbTDUe34HyRMn+SpmQW6TAbjm7xWnoKlv0DEgZLUw3fv5o2c4W2bC7Hcfa2qrpvXxp74YOJtzBkbHylztDgWHxvid9nBkH8IjPhG3xcJJ1yc4d79a0HLnx2kl86RqoVFGn7XPo8dmrdQ0cadhkX31sSLX2hz9lHF8RKnniyamAdfb3j83sOWzrjZ4mydns+v/vwqqcm8oQYAGjzJNq8vuWT1xmVmuz/vM3R61v+cKlUK0BRJK1UkdY/SqRpn+nL+8rthlGM+DG2uF5ZtWP5I2Ul83UIEvUP4baSXvvoanjJ5ej5FwT63bzZd/utNrO5z6QnkSBETBX5QbeAAG009/zzhdAW8GSNYvmC7oefY70++dIzELzvUZCgNHIEROpouG2OMhRjEzW3d26oGTJrh5gWd5SHxQ0viQtbrWHntZ9O/d8yRUnUKyKk/Kn/W7brhs+DeYWGj9SUKYfL37FYmwAgL/fMrMy5AFAyZpXHYzpw6DWa9qIoNmXSTRJJikCgEIu1Llff64phqPaOnRJJSnfPQYulMdStBccFJcWr/CsBXfKkpuZffb7wGCGNpiTI2lvbtjQ1/xo0jROEqLhwZVLSWIEgqlOEQKAsKV7lZ+2dXXsbm36m6b7lri55QnHROSiKJ2vHWa1NnV37hjdPIwmqx0ybbEHnDUwuFo7J8lS1JHi6ZEY/Q4+nalQ2OROHr7lbPKlvC108scDyzY5EThQUZSbYxR9sxkYJlCdWdJnPYfYTd3+YaURgPIEsvViUlMFXJhMCCSYQoziB4gSKEQg2AlIo0UCIA39ZlqZCdVDCQA3w8IkILZ5pZXurvXtGZGxBmI/uVBRNFKVky3LHynLHklaj16xnfB7gOIwv5Ku0fGVgI8ijbzMdCfwE3nq4DQDe+1dH6Uxpw5HAdnScqbQbm2XafEPL/hh1lv978jsXbREpBSuemlK9oXP5E5PX3LQ7tELbtoBgAtH57orFqsduirCqY0hvx66vOnZFENAFAI5lOvd+17n3u4dfSvnqA6ux2gMAh9/slw82mM4pGkinNazOkffuj33KSKFifXfVJn3ZmSn5s5PSyxRiFY8vwRmK9VgpU7ur46i1ZrO+9XDkXG5Ne00vLN06bVVmwSlJSbkSgZTwOihrl6dmi37/l+0OgxcAbN2eaIqTB79q7zxmG3NGcsY4pSpDJNHwCQGGIEC6aWu3p6vKXr2pp2aLIXHSUL1J/9KKrdMvys6brlFmiHgijHQzbitpbHa1H42Vjq5ms75xt3HSivTi05N1BVKRkkf5WEevt+WAueLnrqa9JyJyzm0h19x+MLlAOm5xas40tSpNJJQTHAdeB2Vud3dV2Rp2Gxt29iaSjXU4mDyF8BNrjoN777aHcm4AcDq5uKHTg2qB6tSjIiG/MMdX1wwIgknFjN2JioSs28t6fQiBC8eXeI/VDf+6InY0/GZHFcroNDcU7i5b5bNbhtMRS8ZaDWICYviijZTDt+/Ob6b+b6myLDVaHWGydNLji/bc+hXHjMxNbrO3+1k7AHR17fMTdwRBW9u20rQXAFiWMfRWSiQpACAS9SPuANDSujliszTtPVb92awZ9xCECEEQpSK3Rx++A56deZr/g6G3orGpn8I0Rbkrq9ZMnXyz39gfEXm5C3Gc7z+9ti4862qPvpwgxAX5SwAgO2ted89Blv0NbRbZNhxQX3RG8Kv8jMkJ0lBcIxeN7/NN4hjWvuUkK+S6DtSozp0b/CoozsRVMtocJ4YPAKQzxibeyx9pxkYJoanoIxwlA0cxXoSAYEIk1U0+S100LVQD/oQBIwJDin0JHMeyNIXiUXc4+YhwrGCWBFUiCCITqQx0ezNZAQBjBDMcjDmFyCEQQQ/V3EQeBQAFllTIn4IBTgN5zLvLzTqiFQZ6Z9nmr95IX3ChvGA8APAUGp4iQviovbGiY8OasK1pysce3tJnuYhD3FvKvymZe332hOX6pj0+l5llIpjNGJqlvMzMKwv2f9K098OGaz8/PXabf04wFOvPfzSEc90WcsubDVvejLp7+MzCqNF+ANBTZ++p63sISkrSk5dOFhdnESoJMh7l53mLl5hNW6oM30Xe/JKMSct/5DyOYeoe+szT0gsAlk7Pz89UD+FCKC+z99PWvQl4sWuXTMy6+SwAqLzx7YdKfxhY4ZvHK755PEJugf9bsS1u4/p6RyJ+QQMx5L9gGFJSAo+2ri6mp2cobGBQLXAk1fvyh8oLlyICPoIgjl92OHfsJ1s6yM4e3SO3sG6vt7o+dguamy7FFDJcpdDecbWvodX27a8AoL72QlytRKUS7Z3XkC2d1rU/RexoCFd3woAJcElOQqJMx57fyniHtWnAxHSLxwR4XOKelYX9818yBIErLrNoNOi8M/iffxbuwE27yQP3fz/rtfPFGYpo7SjLUouunVnz+s5oFQYFh70j+NnjtTCMz+/iYrU2B8u93sCSns8bhH8jw5Amc50ueQIACAThrsxCoUomCzgwRGT/HMe2tW8vGbMqYuM8nlSbVOb/3NgUIRMTAHR178vNWYBhPD5fplTmm0wnOWFqKGy/7FedNxchAm9w6Zxxlh92+ZriB0xrLl4Q6q7t3FtFW06yVKi3oZPsMvJSAyQGwTDlyjm970R47IeCl5YknjyIULc/0oyNEuJw7uPb+gOtSgJlcv7iG4Jmb4b0unqavVY95XYwpJulSJYmdZMWjqJ/cp/LQRybF8cyAFGJu4/zHPJszOaVEgiv3tfPry+FyD3k+ZXhaARQAEABG8Ofsd+znuZIHZ49hj/joOeXiIWhjbCkr+2HD0QpWYoxU8WpOXxlkn8jgmMYn7XX3dVsrT7g6mqGeIhD3POmXoARgpSCOSkFcwYe3f3FXQDAsVxKiaJ0Sfp7l2wDAIzoc2C6/T/J6TmEQITu3+Z6/zkTACg12KOvpqiScEMX/cRt3RwHZ18kP32pFMWQI3vd/joDz7r8VvXUuWJjD6XUjOJuy58B6nmluXctDXXqJRQiQiGyHYx6r8in5hEKEQDIxmX5iftfGCbE4sAfwOUaonfEYFsgWzr0/+2fmp7jTG+uGVjTsvrrgYXGVz8eWGh6K4Ljb4SOorT5W4AoTYGg8T3cLRXdvfuGuzkew8cdEhOWeeIp+eqP3Tf/QwIAJhN71TXigcQdACiH78B9381+6wJcFNX9N+eCifqdzZaKqC6ticPb34OFojwYxuc41uuzBgtpJrAmQdHBefMHPdT9i4FQyGWZwQE4nZHVcsyWqCtSpTLX72vrdPV4PJGd/v1u93J5FgAo5Nm/KeLOONzWH3YrVxx/LyNIyh0Xtj/0FmONtcclXzhNOqdPlYFjWMvXcQLYTgzsGw9pLlsY/KpYONW1v8Z9NKqgEELg2uuWAjoIb+k/2IyNBlAiVqAXdvwoS/Z77CAImjP/Cj9rZ2myc/c3ptp93IDtKc3Y2SM62H5gjg8p9iUAAEoMWsLfDwPdynA0AHDAAoAEU4pR2TTRWf6jPtYTrXAg3N2t7u7AC8Vv/g9NMZQI4vBgt63LbYvzcN/2eu1ZD4zb/katx0ZKkwSWjj5RiJf+aaApDsXgkx25HzxvAgBtKn73pR0Uyb3weUZWAY/0cfOWy+68qJ3j4OmP04vGCWqPesPOSs/hzThD/PcVbQgC727IHtTlRQMmlkgmTBCNLSU0GkwqZX0+xmbzNDU6yw/7Wlth8CF0CIoK8vKE+QW8tDSeVosKRQiPx5Ek6/VSRiPZ1eU6VultbooR0YLgeOZDj2Bisf9r9xuveRoSCtABAN0114qKiv2frZs2mn/6MXIXGJpx7RmAAOul2t/b7DzWwZE0JhEIMjSOiqjxHLYDTUmLJrJe0npg5NMz/QmBYX20+2S18Bf8iGGWDkXrV0eH31cMH3dITFhGJkN+/N7rJ+4cB2x0VxdXh7Xm1Z2ld0Xd/ERQpOzO07dfvWb4DjMU3c9d3u9lTtOefrkqj7ueDzYujeOiPof9OjYAEEOxkSSdNO3B8QhuhDJpwPjncsaS2fGRAdtqqOzMbwSmzzaJJhTwswO+QESyMuPxq/Wvfu2pibDIRAhcde5c1Tmnhhaav9ziaz5x+YljwPrTHvnCKUTy8RAsFE2544KeV9a59kdQJ8RVsuQbVwhLsgfbyx9pxkYDPIkiRmRnULM7TIlcml7ol4sBgLatn0UTdUHxUZR/CPq1ozgPF0iiJeLEBeIhh8Yy/Z9FCICHc+5yfRu3MDYGS9n9iEPcmw5GjuUPRd3m7rrNgVvZ0ev97B8Bj34eH/n7o1qhCCV9rESG+jM/NRzzUSQHABYjIxKjKRlYWhbxv48CO54iCTrwrLRsormG5FjgAFrqRiB3t2zGTNXiJaiw72mO4TgmFvNSU+WnzHEdPWJct45xOVmvFxXET+5AaLXy2adIJk4KbdAPRCBABQJcoRDm58tPPZXU9xi/+MLb2hKxHY6mHfv3KU47PTjIBIk7JpWKCvp2DB0HojonCLOT/LbznnX7DN/2OcY4q2O5fzirOsovejGRkfzhgWGweIlgwULBhAmERoPiOBh72YpKav3Pvm+/8dBRiFlSEnrzLRKdDtXpMJ0O1WqxoCJiYSHe1hHug9vaysyZ3TuyLYRhbCmxYoXglDm8lBRMJkOtFralhd62jfxktdtgiMXkpk7jrV2nAoDnn3M+/5wTAFAU5p3BP/8CYXExodOhPh/Xa2CPVlDbtpDffht1ToYzBj/UGvTyy0Xz5/MzMjGhENHr2YMHyc8/8+zcQQIA6eNAGn9tI05XxK1Du8iebSOwZI1N3PF4OZgAwO3mZLLAW2fadJ7LFWuW2r6rTJlfqJ6QFq2CJEeVuax0+GuSgaY1ABikOzgik6WrlPlicbJQoMRxIY7zUZRAURyNvndPHKfjJBnLYkpR7ojEnXfcaSc5eXwwwjUGCHwQGnaSGWNxlQwV8VGxABMJUBEf9f8vFODKfs5C8gVTxVOKWbeXdftYjy/wwe31f3bsOsa6o8brczTT839fZjxxXTAPKJGiTn/8KndFk3NvFdnRy1idCA/HlVJhaa50dmmYErm3ts28Lr5j4YkBR9G97/2Uet8lwRJULEi952L30UbH9qNkZy/j9GBiIa5ViMfnS2aXBsRkOM5d0SQal5doL3+gGRsNCNWp1ubIDwRCrAjGpLr7a7OIkgJ7XyzlszYdidY4X5aQU+LQ4DH2DUmkzbC3RXblFaqjBv8MFk7GgiM8JZZsYfQAwEOEJOeJWDhSPYZiFD1PJs4SyRToYzd1SxXYvKWBP3mYIbu1gTR00ff+rYNlAMcRhuWmzRWHndXVRuUU8/zLpIzcIW5zBKFeukx+6twYFcTjxvPTMzpfeYlxueISd1QgSL/tDoRIaP+Xl6xLufGmnnff9tRFDgR07NmtmHua31tLVFqGiSWMK35sn2TixOCOobelmeqNytgIZcCc724YsTwsfx5MmkQ886w8v6DfTyY9A0vPwBYtEtxyq/ieu+379kZYWGq12JVXDku5dvgtBCGRIP9+QrZypTBUhkiThGqSeFOm8m68SfzsM84334ivpJ6cjPpPfOst5eQpffe/QIDI5Wh+AT73VP5XX0V+Zg1/DGedJXj6WZlc3mc7yczEMjOFK1cKv/rKc89ddquVVWviW1aEydK4dUyHO1hqBKIS2Zg6p4m4yvz3CcfqT5VZWdj6XzUyGXLdNdbY9Wte2zn7jfNjVMi7dHL798eGeXXD1DhPShqbl3uWSDjolzqKBd4F0STe/WAixWUBAI4nlHEziEEZ6jSXLugzHscEKuDxUqJeu6eunWyLJbRFthu6nvw49b5LUOFxcyaCiMblxeWyvqbuzidXx9q1OeFwHay1fLNDufyU0MLY12L6dKOntj1x4g5/rBkbccizy7oP/BzxkDJvgv8Dx7HBfDt+BJ1PGMoX7Wkg0eXE0KIZPrw2A+W2+7tQ5k2MRtzlWaURy4cABpjDns3F/Kk4QgAgrWRVJ1UfsXCkegzFKBL3mnLvJX9XPfFumtlAN9ZEDvXtaqW++8T6zMfpDAMoCg9c3TnwrLYG8uA290trM3vaqa62YVnc5aeeGsraOZb11NX5WlsYtxsVCvkpKcKiYlQgwFWqlGuuQxLwn2O9XsfBg7IZMwINMoyvvZ3s6qStVtbrRXg8XnKyaEwJJglYWRAM015yafsT/2F9ESaEMpk8dXXCoiJ/TenUqdYtkSUXQiGdPCX42bE/ViwgdjzPM0uNrtzhaEAxYYZi3DRMKGp8479DOD3v+vvaPn2Tsg1RwXr+Av5rryv4/ADTNJvZtjaGYSAjA9NqUQDIzcU/WaO85Wbbjz+Gv2hNJvaD9/u5E4wdi0+ZygMAq5X95uvw+mESMSPSgh9KJbr6E2VpWYAjejxcQz3t9nAaDZqbiyMICIXIQw9L09KwRx+JI+mg1WJyOfrFF6q8fBwAOA7sdpamQa0O/Go2bfJF9Asb/hjOmM9/9XVFUL7SZGRbWhiCB7k5uESKrFwpFItQhzMh13+eIn7aRdOhjrh1EgETW1UmAVeZw4eo81aaC4twBIG6WtrrjXONthq9fkdTjLywAo1Ed2pe18YREBQaGrIyT8vLDXg2U5TbZK5zOru9XitNe2jGx7JURtrslJTICVOCfB1FY73FohFu9rjbvcPRabO3xx2q2/0bDe/xVLV0PPS27q4LYywAwuDYVWl49WvWNwLb1yML48cbACCMu0cGx5m+2GJetw0V8oHjIJocciT8kWZsZCFUpagKpwaTVAZBiKTJ4+f5Pzs6ail3vyczfdxNhRDJIrqpoAQ/ffa5ozPk4+A4c/0B/yCV+ZN6K3cM9Pnhy9Tq4umJNNZCVoaVRJSGtDPGfe6fEin0QzttviSz0NZQYSofRJiEUIx5XOG2lVEk7jYLc8t5/R6IVYe9QS3I4IcNa+0b1vbdBz5P+FkA8M4zRnhmuOPBlUrVWYuCXymDXv/xR2R3P381VChUL1sunTKVl5KSYLO2rZul06Z56uocB/Z7aqoHMnIEx1VLzpafEoiJwURi6YyZtq1bIrZm373LT9wBQDp9hnXrltiJHng6HS81sBvOkaTrSHlYhfQrT5OUpPPUEkItRXmBP3fhvy4IreOq7aq67YPQEn6qctw7N4Q1VX3XR85jkUlM0ZMXySZkt762wfDtQXFRavLyKdKyTEIhYn20p7XXtLWq98fDHB2BTSIYqj17knpeqSBDjQB4O82mLVX6bw6wVHhla/ked2tDxvnXxJiNUUJ2NvZ/LwVYe2Mj/cjD9p07yKDlZdIk4tHHZBMnEjwe8uJL8uZmurq6H0Xr6WEefqjfk+76G8R+2m0wsGGHImL4Lfjx3PNyP2O2WNjHHnWEurKkpGD3PyhdsUIAAFdeJSo/TEWzlx+vjz73vDwvH29soP/vRdemTT6bjQUAgQAZN55YcrZg06+R1+rDHINcjj7zjNzP2s1m9v577evXe/1/CxyHJWcLHv+XbOGZiTpT8uTxza72xvB8xkND7OBUXBx/L5HPR3w+ruLoIHwiW9cdjUHcASDtrDEni7hLJLrcnAX+zx0duxqa1g+0ncfIe0pRgUMEIY7RC0FEXpuRVGBLx25vr6sfhE/qbxC+Nn3bXa8ql5+iPHsmKop1S/taekyfbnQd/A1F2YbB+PEGT01r0hWLieSoAvyU3mx4+wd3eT0AsB4f2WXkpSUNqpc/0oyNLDJPPR8XSIxVO1k6sEoRaTOz5l6ECyUAABzXvT+clTo660JOX9Wy+ZNQTUZxcnbGnFVCVQoAB4nnuhs8DEe3aIpnYnwhgqB5i65p2/aFraXyuMgMIssoypizCsV5oz2MGJDmlIhSslmGHhRxf/D9/IdWhd9+fyKRFuX8BUhwT8fl6n7rTdpqDavDejy9n32KoJhk0qQEm6WMxrbH/8m4ou7sczRt+uZrQqUSlQREZ0VFRdGIu6u6irZacYUCAAiNRpiXF9vTXRJibncePTJw2SCbmCMuGERGdz9YH+Wq7cLlIlwmDNrp40KYmZR01oSsf5wVVOrAcExSki4pSVfOKqp76NMw7o4JeYX/vkBS0peUTpSvE+Xr1KeV6L85kEiPkrwxSXMXAYqSRkPPz18wXk+0wiB0Z54LwPWs/yqublQQj/1LJpEgANDWxpy70hxmzz50iLpglXnNp6rJUwg+H3n2OfniRSdCk36wOHup4Iz5fABwu7lV55rr6vrxyO5u5pabrTyeYvFiAQDce7/ku+/ieKiPLYUtW3zXX2v1ePpm0uvl9u0lI7oMjcgYrrlW5PeBYVm46grLoUN9VI+m4ZuvvS3NzNffqrGYsmZBJGJxdzaPTJ7R2BZ3Qhz/V7ZjT9KGn71rv/QcOpgodzceand32USpUdPCa6Zk8NVinym+c9SII1k7HkEQAHA4uuoafoj4e4xGuwHA7Q7owQejVAcCw/i8KAKUdnt7Wup0AJBIRsztNYiWm18Y8TZjgyMp8xebrd/uFE8fIx6fz89OwZPkqIDH0Qxjd1M9Jk9tu+tAjbd+cNtH+lfW6V9ZN7QhdTz67tBOdB2odR2ql0wpEk8dI8hPwzVylE+wPoo22rwNna791c4DtaEuK623vTSEXv5IMzYiYGnKULFVN3F+2oylqVMXeS16hvLyJEqetM/pq/vgercxfEI85m5bS4U8uwwA5NllYy96yKVvodx2jCcQadL58iQA8Ji7zHX702Ysj9Y7IZIJVDqMJ8R4AowQYDyB/0Q/UqYuoj1OlvIypI8hPQzl9Zq7wxIt0R5n2/bPc864HBAEF0hyF15Jexw+mxFQlC/T4AIxAJhq9hBiuSxjzEhM2KDBk2sAwNE8OCltiyHC034QxF194bnS2TNb/nHXoHodcWivvlw0ISDPpH/tbU9VhKjzgUAInnj8hOBX68ZfBrL2IEzffSMuLUV4ifrTx2DtfT1u3Rok7kEbeQSwrGPvHuWZATkhaewQVQSRTOxbYET0k6m+48MgjZZPyc1/+FwAqP/nl/bDffqPA7MvUSZn0AavOq0k796ov7dQKGcUJJ05nrZ7er7Y7aho5zhOlKNNu/QUnlYuG5+lO2d69+f9MnNl377Ez9ptBxr1Xx8ge+2EUqyaW5J01viMa8+I0kkfcLFEt+i8lvdeoF0O1bRTtfOWdv/4ecTC49fJJS9YybGM/pevE7kcPwoK8dNOC5Cqxx8LT3Xkh9fL3Xev7ZeNGgAoLSNOncvftjVWGoiTguuuDxgm33nbFcaYg3juGaefNKemYvPO4G9YH+sqTEb25ptsoax9tMeAIHDeqgCT++5bbyhrD+LIEerbbz0rV8Zn5ACAx6PLLMWQtpGJLort445L4j9t5p9mXLJUcP+DUpUKXbfWs26tt7srnns6Bz1bG3MvimqGQFAkZW5+y7qoIWWjh2BOU5utJdoqWi7Pjna6zR7YChcKlGKR1uU2DKyjVOZGs66ZLQ0cxyIIKpOlC4WqaIqQvy+wPtKx7Yhj20n4a44wWNa5r9q5byjZQgbXz1Bn7PTSu6s6vs/WzpIKdS5v77H27+zuwO59tnZWZtI0AhPaPd21nev95VKhbnz2qkNNn5RmLpOJUknKubf+HR/lRADJT52XqhxH4CKScnZZjjZ0bwYABEELUs5IVY3DUb7F1Vrd8aPbZwGA00rvrO74KStpukyU6iXtDd0be6xVIzIVKE7oD/8KHJs8cT6C4UJNP5bCsUzPwfU9h3+NeG7rljW5Z4okKXkAgAvE8qx+ibEcnfXNv35ACKUxiLsyb0LazBXRjiaNDfee6ti5rvdYeHpda9ORFuTjjDmr/CmicKEUF/ZFMRmrd3fsXJs6benJIu4YXwAApG1wdr3ag84zL0mqOej0r1Xb6zwAMERlnGFCvuB0TBY/LCwijJ983vnv/1m+i+xFFA2ioiKUH3hJcwzj2BcrfzXjdLprE1oPJA5fW5/gFCYSxfDJs+/byx03J4hLy4ICkQMhzC/A5QFbGmUyeZubBtbhaIYlaf+/oPQbx/QVsiTN0TFf/wkTM0ItoZ3eqlvf61m3z1Xf7W7oMf5ytOq2D1gvBQCaheNCK0uK01RzigHAuqe+7pHPbQebPG1G+5HWlv/7qe2tTbgsPvESpmZ5u9tplwMAbJWHJHljohX6oZ55OiFXDoq1A8DChXz/38pkZDdGcf8AgNpaOsgjzz57cHFvJwApKdiECQEv6q8H+MQHUVdH9/YGbpJZs+KQ2tWr3Xb7IEK1hj+GnBw8LS1gS//226h8+scfEl01obw4lnmf2R27QuKInV+JkMa3uNts7Ccfu1edY778UotQiP66KULWvYEw7G6JXUE5fuRNzomAZQMrNyKKUVynmxgjaNXtNjocAX/L7OzIwpcZ6VGlo30+u95wFAAQBC0uXIkgJyLdo+TUqboHb0x98s6wcmFpISYbRGqqISNiR6hEpHvwphPQ+x8MhakLazvXb6960ebuGp+9yh9NkaaemKaacLjp021VLxjtDZNzLw3qEQkIaVHagtquX7ZWPnes/Tsf5QSAFFWZTlGyv+HDLZXPHmlda3EGeEK+7nSNLP9g4+rt1S85vcZJuZegx2/RkowlzfqdW48912E6WJq5gjcYvaPYwPii7gM/1659zli102frZWmSpXxeq6G3cnvNl89EY+0AwJDehu9fa9282t5eTXscHMswpNdnN5rrDzZteK/hh9cZn9trNTC+UZFYCYWl8XD150/2HNrgMXYyPg/L0KTDbK4/WP/dK+3bv+BY1muNJf86qvDTksGidKZ04mmyi+5MveTu1EvuDjyrT4KrDCoQKM5e5KmsZuxDuQzW42U9XtowuFAhfnpfyi5vc3PE2NBQeOpqxWXjYtcZFDia5igqoD+DIAhBcGTkFzljt7srK8XjxgEAgmGSKVOj+dVIJveFbTkP7I/tDX9i0LVmB2no53JNWVzmHTWa+WWCNBUq5LGewFWr5wfiu9vf3Ry2NjB8s1937jSeOs7SLlQoOrgOiljoB+PzinOShSmZnu6oUrUDMWVKwBR66BAVW9x//z5y0iQCAKZNH1yWmROAqdP6BYPGqNnTzSQloQCQlRWHymzfNrhQreGPYWxp3/Oq/HBUd5GqqkQ9STAizjXG1nAcFGITd74qlqN2ECIRsvAswTnnCrKy8XffTci/xXKsmyWZGEsUZWmi8TwjC4ejI0U3CQA06mKxODlUjh1BkBTdlMKCpbFbaG3bWjr2IgBI1o73eEzNLZuCohYYxsvPW6xUxPLvb2par1YVEIRYqcybNPHahsafbLZ+et4YRshlWWp1MY7zq2viKyPHhXPbfm9Nk/b2K8LKpWfMtHz+I2OPryE2TETsiHW6e/7z6mh3/cdDl/mw1dUBAHVdv5xWepdKkmNyNOZoZzX0bHV4egCgWb8jWzszSVbQZT4CACiKtxr22lwdAGByBKxsGEoAAMOSNOP1HwIAFMGykqYfaV3rb6eu6xedYqxOObbLfBQAusxHeu11ANBq2F2QMk8iSDY74+faTAQohgGAx9zVviPy3Y5LBJiIF3yz+vR9ydc4jjXXHzTXR86/7q9y9IMHox0zVGwzVIyM1CbldnQf+DmaPI6pZo+pJkKk6QmAq6tJIZssTEp1NA9ik+S/10YQIz4JxF1QVJCIYMvIgpfWZ1UKC0iNCNIQYeN1uOjHKZEYLNu+a6efuAOALEokK8LjiUvLgi07DiTkFD7asOyIEMTj6wokPMelQvI4cZeOzfAf8raH7xxxLGcvb9GcUQYx4els1S08B5fIaKddNnaSq7kuWqEf1sN7HNVH0lZe3vrxK7Qz0YDOtPQA42lujsPhmpsCvD4z8zcXOpKVFRiSUIi0ticU86BQxvmRtrcPTkZw+GPQ6QJ/C6+XC1rlB6KrM9GBIXica2RjOqYPCvGIe3yz2XMvyOfM5W/f6nvjNdeunWSC63SOZh1NRnlxVEdwgUYsSpG5uxP9RYwUevTlOdnzCUKEYbypk/9u6K10u3s5jhUIlGpVgUCgZBhfU/OW3Jz50Vow9FYYesu0SaUAkJ01L0U3xWprYRgfjydVyLNxXOBy6d0eY5JmbMTTvT5bReXqcWWX47hALsucPPF6inK5PSaGITGUx+NLBXyF3wt/CDlT5cvni6eWcQzDujy9r37COiOvsnCtWnn+YsGYPM31F3Ik7dx50Ll1HwDw8zIVqxahAh7r9preX0cbTACgunQ52dYlnjEBlYjc+47avt+Ma9Waa86n9EZehg5Q1PjGp1SnPmLv0ToSz5womTuN0Ko77njCPyTJKVMEY3KNb30OAKhYmPrEnZ13/Zej6IhD+jPD7Qu4V9GMz0c5RHylxYkJ+apxWeeMyzonWE3I64swcXjDhZi7zEc1soI5JbcYrDWtvbtt7i4AEPAUKIo7PYGlLMexLm+vRKD1f3V6AuSEA45hKXxAUuFhIFbUZtFj5/KT5bSjb7O06u5PRq7rPz6Mh7bKCycox07vPbiFYwbxZskbJxKKsWN7HTw+6vOwMGjizrKELll1zjJBXg5LUr6WVsu6b6nePtUFVCxSLjlLNK4UlYhps8W5a69t09ZgHIly2RLR+FIiSQMAqQ/0+cq33npP0DkEwTD5mWdIpk7GlArG4XQfKrf88DNHDiW5VCgwaZ+GKG2KLxNBWyyD7gNBBJlZvLQ0nk6Hy+WoSIyJhAjBQwgCIQgEx5EEI+YAPI0NlMFAaLUQCFHN9zSGe7qLS8uCzj+e+nraOvgBjzRou4cyRzAaMcfJeihPEqSpAMDTHvlv4esMv5z0c67ApTJCrsy86Hp3R4tx+3rG4+r+6fOMVVcDilJWU/dPXwBAxMIgvPpOw+bv01dd1frRK1xiGcvk8sCzzOGIQ5TsjsA9jOMgkSLOePVPJBSKQcfR8+JtGzgTk1wcwTH4Q4QBwBWza4YBr5cTCOJ3h2BxiPsImhhod6z7ja+OT9x37yIfetDudg36vrLV98Yg7gAgK0w68cSdpr0VlR+PK7sMx4UoiuuSJ4Qe9flslVVrnE59TvYZSHTHwqrqz4DjtNoyAODzZcnavm1Sh7OrovJjbVJZNOIOAFZby4FDr5YUr5LJMgCAIMTySBo1Pp9tYGFsOLfstX27EThOcd5ZklkT7RvC/XH9oA2m3pc/Snn8VuMbn1LdgW1khMBVly3X/+9t1u0RTS1TXbLM8Px7/kPiGRMML7zPkVTwbcIvyLJ88ZOvvkU6b6Z80Vzj259H7D1iRwDg2n3YW9WQ8ug/+kr2H1WsOgvh8zgfKZ46zn3oGEfRMYb0p0V/9yoEgAMEQQA51PSJ2dkSPBAqbT4wMRnDUoebPpWJUjI0U6cVXNXQs6VZvyOCf2rIT4DhhkuHhgZcIqi46b2BEXG/HcgLk2Y8fXb5U5v1u1pOVgsx4DF0dG78Mm3+qsxFl7Wv76e9EwMX3JZSOEkCANX7nfe9lffYpfUwWOLOcZzu5us9dfWmL77ClQrZGadpb7ym6z9PcwwDACifn3Lb3zGlwr55G20y87OzlMsWE6k644dr/Ke7Dpd7qmvEE8ZJT51tXP0ZbTIHmw10gCBJ1/xNWFhg37qD6tETKcmyuXN4Gek9L70+TD+Q0FRKcf1kAIAbjGIrLpcrTp8nHj8hqNc+fNj37FIvW+H/LJ0xYyBxl4b4yTgOxHLZP2FgXLFyhYQC5eEIgQEA7Yx8CuMO/xt1rHt/YDVXc11ziE09RmFQ/d1RW+GorUhwnBCyTRJXKXgwUsInGhh2nPK6uBhOJqFobBxhsf/hjyHEISrOiRQFCWQ9Bo5mkZhu7hh/xDZPaGesx45QJ/O/+mPgi8+H6CHq6YpDykUpUWVnRhVWW8uefS9kpM9Sq4qEQhWCYDTtdntMJlNNR+dehvEBgMull0ii7s+wLFNZtUbdczAlZYpclkEQEobxuty9ev2R7p4DLMvE1V93u40HDr2mUuYnJY1VyLN5PBmO81mWJkmn22O02VqMxhqna9AZ64RlReJZE1mvj0hSuQ8PLnyQSNMRuqTk+67zf2WsfT6l7sNVfjMWd9xvj7HYffUtAEC2d4smjx1+75yP9FbWiSaNde0+LJ410fL5j7GHdBIhn3+6c9+BofncDh8ifkBuBcf4AkLq9llYlnb7zFJhstGeUNbzIOzu7mNt35ocjWMzljXrd3hIK8OSUqHOQ1oBAEFQMV/TZS4f6SsYHIybqiZ+eIO328oxgedU9X2fntwhRUQMc0z+JZPaf6qJG7kU16AzZFiO7WVJb8ZZlxRd+aCt7rCnt5PxeaI99u2NFQBQMl366EV1D39YwNBB+/YgiTuCYa7DR8xrv/F/Zb1e1TnL+dmZ3sZmAJCdMZfQJfe8+Kq3oQkAnHv20yazctli176Dnpo6ACDbOwGAl54KAGRrO9kd/jQUjSsVlZYY3vnQXR7Iu8tYbarzVojKStxHjw1qqGFAQyRiWCo+aWCpRIm7bNZs9dJlCB55JjmaZn0+jiQ5iiS0sYxeYXAcOKBatNivXykuG4eJxaHaNZhMJswvCAzV43FVDIKJjh6Cwa+DOSdKcSTRdwBAESxJmO0gTW7aOtiuRISCZNw0G+svO7B9q5VLTQUAkErjEHOpNPBrp2n4TZnbAcBqDcynxcxedOHJEdAY/hiCmx4icZy/hUiU0CqKIenY8akof8RiFn2mWG8LjI8L1BKvcRBezvfcJ/3ffxOiLB5DnGpC3aClAjo6d3d07h5YvntvhIwbRlPNpi0PRGyHJB2NTesbm9ZH62jfgf+LOxiTuc5kjqxGH6PrUJgtDWbL4MhWDBA6jXzlgu4Hn2O9PvmyMxB8kHcRArTR0v3IiwOPDLQoDbRDDbd3AOfOQ7JFc311LahU7Gtoiz2kk4VAsNyxIQbLDR9pqokme6ObNOfpTvNSdr+jeZN+W1HamU5Pr9XVRuBClSS323KUiZ7cN0leRDNep7cXAUQhyvCQFgDgOLbZsKsgZZ6HtJK0M1s7i+XoHsuwKNDwoVsxqe4/31DmkyAdmyBsdb3rl0fdCMLFvDHXTtfvbolB3GO3MEwUX/UwLpYiGA4AuEiinjAndv2KF+4AAJbh/BYrFEPQ4z/lQduTHDv7/Pp9re0AgKtV0NgMAKJxZVSP3s/aA5V37FIuWyyaON5P3ONCPHEcR5Luo31pqzy19QAgKMgfJnHnQsh6Yg+yhF78itPnqRYv6fvOsu66Wk9tLdndRRmNjMvFhchQ5z79bMLjBdbjcZaXS6dOg0ghqpKJk+D4Jr6z/DAXQ3D7Nwm/lA2CY7g4sl0UE0VWx+M4lgVOK8ptsR8abKfJorxeT4uTjOWaObD91la6pAQHgNzcOD+W3NzAfdXRMawc8qOBzuNu38k6lMdDSPIkrCuGPwaDIdCCSISo1ajJFHl1p1KhCXqlsT4aJLE8RHnyhGQlEwFp83AsF9RmHQhRmnxQxL1sXKIx0D5LHFO9UDf0bOSoWJR83dXdz/fT0haOKSI7uhjHb8Iue+KBioSc28N6fQiBiyaM8VTGef1xHi8mkwQ9WKhOPSoSCIpyvLXNgCCYVDyouNUYvYd1FA3e6kb1FedITpvm2nloRIY0GjgpwXKhaDPuK0xbKBUmu7y9R5q/8DsOdJmPoghRlLZAyFNSjMfibOuyxNKa5GHCotQFAkLGcozN3Xm0JRAV2qzfjiH45LxLcJRvcbUdalzNcif5tWIvb1NOzfP2WIMWutDg1N8+kqakj54pPREQsqg5xWJg5/eWR1cX6rL4j39a+MuagGvxoIk7bQ4xldEMAASNzbhG5Qth7eBXgHG7iaREEwvjGg3C42W/+L+wclQ0XMEjNiQLD8qPv4mOieK/sHkpKcqQVKy+9nbDJx9TxpHJswgA9l27/MQdAGTTZ4QSd2lI3iXH/t+En8xg4e20CLM0ggxVxKP8lMi3OAecj3aIcQUA8DBhjmwqgkC7o0LG0wpxuRCXdrvqHGRvnmIahvCclKnVfjj09HTJWAwhul11TsqULZtEoII2R7mEUFt9PR7aliuf2mTbH2zfj717yEWLBAAwcRKB4xBjiTR1WmCxsX/fby4z9u7dgSERBDJtOrFj+0kY4fDHcOxY3+yPH09s2hTZ+WRMSaKPNdpF8tWx5FxQAuPJhSMi5c6xnM/sFmiidifNVZuPdEY8tPZr9bkrTLv390sPqVYn+hLy67HGgCBp6D5+rMsdxtoBQDpntuWb7/+0xN3X3EF29KQ8+g/W4/VU1QfLk/5+KaaQ4SqF9s6rfQ2ttm8C+nq2n7aprjiXdXscG3e7dh3iSMrwfx+pLj4bEfARBLFv2OHcPgjtgWi9D+wIADTXXYBrlKhUnHzX1b6WTuuXPwMAcJxrT7ls4SldDwSMTcMcUhi0V13OARg//lS14mzRhHEoX0AZjb1vvx+Ml0MwTL7wDMm0yZhCwTic7sP9Qt2Uy5aIxh0Plrs/JFjutkCwnPqCc6WzZ7bc0neIn5mRctetpjVfOHbvTWQM6gvO5aWlGld/pjpnuSAvh6UoX3Or5at+EX1un3lv3dsDr67DdLDDFC6u4vD0bCh/fGDlTnN5ZyQfGI7j6rs31XdvCivfUtnP/Lep4qmB544SKLsHAPjJI+lWt+jHaxrWHK7/6CAAlNw4M//iSYf/82v7z7UAMOnhBQKNeNetXyMYmrGoOH1+gTRHRcgEPrO7Z3tz9Ru7aU/fY23Cvadnnl3i/3zoX792bOgXTV5yw0zdqbniNDkAnP7BRcHy7057LbgIid3CuLtOk+drDj+5sfSWU9TjUhgfY67sOfbyTleHNVhHlCIbc/0M9YQ0gUoUNPx6e10bznnf/7l53etDmKJfPzVW7HKk5ws6Grz6tsArb9DEffBxooPw/EVQhHE6zZ+FJx4bSqhofzCOPvMAoYpMFkOBiuO/yWQzZgZX/LTN1v3WG6wn6gs+8XROQfg62n0d7X4hSyIpSZCT421uBgCeTsdLCSi4kfoeX3v7YFv+LcBZ1SHM0gjS1fxUZVB2JgjZ+Ky4LWRKJ7Q7jngYx1j1GS7KbCN7Wu2HStTz9G7C6utmWApHw42pvZ4Wq7erRD2vwrihzXFExU/TivJYjsYoHADERIQb4+effA89DDgOKhW6cKHgxx8jO+UXFeETJwYsoD/9lKiv/wlDRztTWUGVlhEAcO114pNC3Ic/hqZG2mBgtVoUAJYtF0Qj7gvPTFRH32t2izPjWEH4GvFI5WDymVwxiLusIGra9muutABAWytz843WYOGrbygS7JeJmfsJAHBRP+O9qGys4qyFgCIIhhk//tTX1k4kabTXX93576cAQJCbo1i8sOflNwBAMnWyZNZ0QqNuf/hf/nOJJI1y+dnCwnz88ks4inLu2+/YtRcAMLlcvWolrlEjOO7ctde2aQsAKBYtFE8Yx7Es63b3vvuR3xtwYO8AwM/OUi5fgvL4rMdj/PQL2vjbljThOOMbEdx/e1/5OGJ1T3m1p7xfsiGypaPnifDXvPnjb8JKaIOp6/4Ak/PVt+iffjtG7xE7Mr75WcSa1nUbrOs2xB3SkIHL5dprr2Q9Huv3PwGGCYsKaYs1cAxBkq7+m7CwwL5tB9WjJ3TJsrlzeOnpPS8HQt36guXmzDZ+EilYbvhjACBSdLqbr/fUNZi+/ApXKGRnnKa94ZquJ57mYqsC/3HR8VHkAOvhwFZvlOUGDLvKsTraRSpLdH7iLstX9+5tAwCOYbOXjXX32OtXH6LsXvXEtJxzyxAUOfrc1mA7lS/taFhzWDM5fdwdcwf20rmpwbC3LeW0vJxzysqf3BQMxOdC8u/GbgEApLmqWc8vNx7uqHh+u1Arybto4oynl2y+bA1LswCA8rCZzy1labb8iY2k3Zt+ZlHueeOq39zTvK7PjdnZlpDjSRgQBHh8xG6mZSpcpsLry10wsnKQdK8J1/QzrqNCISoSUr39H7LRf1xUr4lIS3VXVo2474evu0tYVOT/zNPF1y3m6eLL1Qny8oOfHXv3xGDtAIDLhrIZbd+1K+n8C/yfpVOn+Ym7ZFJIWGqkbKm/Cxg3ViQtmgAAGVfPa/j32tC7Qn1GKT81/qYSjhI0R3IciwIGAD7GxXA0AGLyto/TLLL5ulsd5WGnBOukSsbwMZGTsogA5ThAAUUQFEUimDC7uphvv/Gcc64QAB5+RLpvP2kcIETI5yP/fSpgh2hsoGPkaTqJ+L8XXW++rQCA00/n33iT+LVXY7kqxnBEOYljYFlY+6XnxpvEALB8hfC9d91HjoTbETIzsQsvTNS/xWeK768pzlA4GkdmG83T45AXaaMdlRdGJe4WCwsAaz7xhIpgJu6RFem+7oewGFz5gnnGT78g2zsQHgExA1ec+w96autS774tWEL1Gg1vv5967x29H66m9H2iuppLLvBUVtnffh8AkONqQY6du60//wIcp1y6WDxtsn3ztoi9IwSuXnVOz8uvsx6PeOJ49Xkr9a9HsHSOFEpSFmUoJ66vemL0uvgL/Jws2y+bLN/96P/q2L4reCgQ6vZuSKibzaY6d4WotMRdcQyCwXJpUYPlhj8GAED5fPvufeZ1kSP6/oQQpCiy/74AEKh58AtCKVZOyzOsPzrMNm11vUnTMgAAwVBFkbb95xpFSTIAoDgqyVDUfxjYuNh2XZ86XPvPtSKdVDcnJ5S4027K2WYVRNk+tdX1AoCsQAMAlhq9oylChFXsFgAAFxJt31dV/l9g9UK5ydJ/nKIcqzMd6QIARZFWnK7Y/+BPhn1tAGCtNaTNy5cXaGjXcG1ktzyXo9IRdlOAEj97cxOMLHF3HS5XLl0sKMjz1gcU46VzZgKA+0i/0EnG6QIATC6DAb839+Ej4knjpafOtm/a2u8AggxTVSbULC3Iy0MIHhcz/FSQEytzhx+hXDyuNrwwPz92hYhwlh9WL12GCoUAIC4bZ1y3lqPpYGYojmWdB0ddvj3olRtDlG0IcB7rsOyuU84sVM4qLHzsfP03B0iDDZeLFDMKkpdPJU2OiAmYxIQyVVIixhVOytThqCxQzGY4qsddJyb6iD6O8HiYkI+JlfxUo6d1YCMAwHGsCFdgCMEBa/V15SmmO0kzzVKh7QfP/dfjjtmn8JOT0bR0bN1X6kcesm/b5guu1ceNIx77l2zyZAIAaBruusv2G0iEFQE//+z9+mvvihUCALj/AemUKbx33nYdOEAFfc3lcrSwCJ85k7dgId9iYS+/dOQFRoc/hjffdF18iVAuRzEM3v9Qed+99g3rvf4JRxCYO5f/5H9lQiHCcQmJ/MQOGPVDkjUUx8SIcLXHmlJpngYX82I86L9e1880cPstiTqY4uI4Ss+YoJ/F3bF9V9IVl7oOHHLs3MPYR0AmEkFRQV6u4TjbDm7bCkuKJVMmsz4frlZ5Ko9F652XkoJrNbpbbvRXGJEh/e6AoOi4K59EcYIhvUffCw+3zV9ygzS9EABYmjr63v2hpkQAyFlwhSJ3HADUfPG0x9z3qkIxXJpeJMscI9Sk8WVqjCfkWIYhfT6bwdXTYq7b77VGyGcizy7LPfNKAOBY5tjqxyl3LIcoBEHHXvooIZICQPeB9T0H+6KQ/eu0gRBPGBDqVnM81K1ihAM0o43BD8eukIi+tnYAwFWBiL7NlU+P7EhOFnx24+E370ikZu5tZ+l/KE+7aCYAUFaXbuWUESHuOeeNQ3FUlqcGBDp/rc88uwTlYZIMBUpg1trIwRj2BpNmUjqCIidYm7L12z6BJmu1Afxh/UcAAAgJDwAY8rgxhQM2isDGYKFJJR6+INxUP5LE3b55u3jieO31V9k3b6ONZn5OpnTWDNfhI56qmtBqvsYmjqJU5y63bdzK0RQmEtm37fQfch2pEJUfVa04m5ea4m1sQhAET9KIxpXqX3qdttoAAMFxTCZDhXw8WQsAhC6ZsdlYj49x2DkqlpHeU1vDUaRfpAXBcemUKfbdu6JVRgieeFyc7D8AwIVqskaPOQMAQBDZ7DgRxJG7oCjHgf3yOacCACoQCAuLaIuZ0ARSnburqxjnyEcICdLVuXcvxUQ8TCzAxHyUF7hJip++lPVRjJtkXF7GTTY/+72nbViWyOZnv+c9cZG4MEU+NU8+NS9Y7qzubHttQ8n/XTnwFBdlqTH3LeqOmX5FAOFCzPUVxvXFqrmH9N9QrLdMszCUuDfbDgbrAIDe3RAM9ynv/TGothvavh8mE3vNVZYPP1YqlWh2Nvbhx0qLhW1tZRga0tLRYFYghoEH7rcdPHByRHYTwT132eRy5PTT+QCwYCF/wUI+TYPNytIMSCSIOESqZevW0do0GOYYTEb2vnvtr7yqQFFQq9G33lYYe9mWFhrFkJwcTKlEAWDNGo9Oh/q7iA13V3zuK8mK71mXIFzt1hhHERRRT0jT7xx5ex4uieOnFyat49x/0H2sWjJ9asodN/d+sNrX3NovITF/8AlfEAQGbLUS2iTFojO7nnia9fkUZy0IagYM7B0AaLOl66nnBt3vHwgcy3pMXeLkLIwn4ElVpCPEaoggIm2m/yOKE0J1qru3I/RcoSYNAFia9FoCOX0QDE+dtlhdPB3j9dueQlAMxXmESCpJyUueME9/ZHPX3u/DRmJvPUY6rTyJAkExVdE0/eGNMYYtTS/ys3YAzlzXtz/M+nzRXl54kgbh8bJfGBDqJh5uqFsYYozBjxgRfX9CYBKBaVuNn7gDl4AobwKw1vWiOCrOUChLdfZGk7XWgKCIvDBJnCqjXaSr0+qvpijWZq8oVY5J5qtFmADH/JwEiSegO9Jw9/SZDFiKgZDc26byLp/FU3TlVNLmIW3ejIVFQq3k2MsRkp4OFpZemuAhVH8th5G8CzmK6vm/1xRLzpLOmo6KxbTZYvn+Z/uvm8Oq0Rar4e0PlGcvUq9ayXEs1aMPEnfguN53P/KdOlsyc5p40gSOoWmL1V1xjHEHDGOi8aVJV1wabEq1MpAT2/jxZ869sZxGWJ/PVVERdDJRLljorjpG2yK/tpULF2Ki+BnIaasVO+4KL8jKdh2NuvpULVqciO9NRNh37/YTdwAQFReHuvs7R8dPBhPyxIWRvYlQPoHyCUIpBgBMNNyEbYzLV33nR9qlk9WnjxWmqwDA22Uxbqw0fHcAOPDLzsRthBvw0+1yVufIJ7Mc22ovj3FiaJB+aI6MiDhyhFq53Pzs83K/ZV2pRJX9k3p2djAP3G/fvPm36CQThNfLXfk3y83/kNxwo9ifzAjHQa0Jd6RgWWioHy2douGP4YfvvRhmffK/cr9ApyYJ1ST1EdPVH7sffsh+/wPSRIi7szW+KqUiZuqiQcHZFmcTQzMtazSIOxFTOQcG6BZjchljs9s3b8VkUn5Otq+5lXU4MakUFQlZt0c0Lmo+oyBYrw+TSIKuMhzD+FpapDOnO3buBgCUz2d9PlQoZD0e1udDCFxYWuKtqY3WO9ndgwqFgrxcb2MTIAgmkfw5w17dve3i5CwAEKpTQom7UJWC8friOsTa7FDijhJ8vkwFAB5TV/BBxzG0NLWgj7VznM9upDxOBEH4cg0ukAAAIEjyhHkM6Qmj5hzHmqp3p0xdBACaMTP1hzfF4E+qwoCOgqOzod9ig47q6IUgCON0mj8fEOpmHsYeYET9mehj8GOImR8RRHXxIvGsCQiOuQ/XmN77ZlBpYU4MRBOLtXdeHrtO5z3PU119Nm/GQ+LHnySysgwmZiroCIg0La52K+2hJJlKZUmytVrPeGlHs1k5JlmgFtnqjf7bSjsja/p/F9vqjPWrDzlbzaTDV3DZ5KzjgaQnEow36muR9lC7b/9m1v+tmPPauSzFOtuth//za9fmYSnM3vlyLgDI1PgLv4xtqXL7DcWDdpUxfbrW9Ona0BJfW3vLP+4KLWE9XvOXX5u//Dp2U56qmjAzfB84zr51h31r5DAI18Fy18HyhIfcD5ZffxGPG+9fMWNSqe7a6wwffUTq+7nrIDiuOGO+4rTTE2nQU1/PT0v3f5bNmOk8dNDXGS4KgQoE6rOXSadPH9qYAYDqNXgaGvyeNoLsHEYdiCJgnE539eAya1j3Nuxf9GTcaq767kSqhaL2/jUxjuq/3q//OvIag6MZ/Vf79F9FEMY5sDTc4pIg7KTBTkbY4R0mmprolctNZ8znL10qmDyFl5SEIgiYjGzlMWrjr76v1nlPisbiYMGy8H8vOj/8wL3yHMGcOfziYlylRnk8xO1mu7vZ+jp6717y1198QenG3+YYvv3Gu3sXefnfRPPn89MzMIEAMejZ/QfINas9e/eSAIkuPFzxmDQAiNLkIyUs42w1AxcrXF93al7Vi1tHfP9Xkh1n08BvPQpCfcF5hEbNMQxjsxt/3QwArM9n+2Vj6t23MXanu/KYX9ADAJIuvxhTKVGJJPmm68j2jqC7sH3jZvVFq1iPx7Ftp3P/QQAwrv5Mveoc6ZxZgCCuvQdsm7b42tqprp7Uu29jPV5vbX2M3jmK6n37feU5y1A+HxDEvmW7c8/QpbTGpi4R81RV3T+P0S2Qi9IZluyxVdUZNoeKbXPAifma4uT5SlEGw1E2d2eNfqOb7OOdBCbM156aLC0iMKGXsnVYyltMe4NGhJKURVKBtrLr++LkBdFaQBEsVzMrVV4mIGQ+2tVjr2ro3RZD8BsA3MaAw6dQlWJr6XMaESdnAwDtdTJeN1+hFSVnwbG+F6hQneq/59y9/WQM9Ec2Z84939Jw2Np81NnVyNJBHobIMosz515AiGQAoJs433hsJ0P2C7g31ezRTV6IoBhPqpKmFzo6+klw9F0jwZdnl/o/m2sT/ZNRxuGGuvnjRxEMCwaS4krF0JoaAsQzx8kWneL/LDllItXVa/t2yw0PJPGFyNjJwh3rnaculrzyWO/hXe7b/5OcnkMIROj+ba73nzOVTBRcdJOKoUGpwfSd9JO3d3MchNUBgOsfSNKl47p0QqbEXnrUsGeT6+yL5KcvlaIYcmSv21/nP++kHd7tLp0sVGvxey/vcLtGwG2j7Z0tY566iJ+iGPfGVbhEUPtY+MpqCNPCsZy9wShOl8vzk+o/PggAlmq9vDCJkPCstYGXeN7541ma3XXb18Hk07ggUSXcfhjl93PaGQWkxbPxwo8pRyz7HcoTSDML+SotSvBjO3R++3a41TuIP9G+D9Xba/n1F9VxAUdesi7tjjs9dXW+1hbG5UL5fCI5WVRUjEmlAOCpr8MVSiIpargYANh37ZLPOdWfehrh8VJvvsWxb6+noYFxOhCCwGVyQU6OePwElM8HAF9HB+txCwsKhzBy++6dfuJOaLVBPxnnwQNhjoy/F6Ao/D4HDgCw8Vff8GNP33jd9cbrw0pjMcwWrFb2vXfd770b38M7DPv3kZnpQwwFG6kx+NHbyz77jPPZZyLvdK9Z41mzJj7V9hpdlNMX1yCtGJtsGIkM2LSLdLaZY/je8FUi1YQ006GOaBWGhribBizZj7gb3nx3YB3br5ttx7dPbb8EVOp6P/wkYoPuyip3ZT+zAm226N94p18ljuv9cPXAcyP27mtr73nhlWjjHyykAu3kzAt67NVdtkqFMC1TNYWPS8o7+ogIx7FTsy42uVqqe9YLCFm2esbkzPN3NL7pt1hjKG969mV8QtZq2uehrAphWmHyPIlAW9H5bV8X/KQpWRebXa0RWwCACennqMTZbeYDTp9RIkjKUk2RCXQHWj8ZuIUYRNCOLlClhpaLdTn+o7THyVdoxdp+klwiddrx0/sRd2tjub2tKoyR+6/e3lbdvOH9whW3AABK8CUpubbWfn9Nyu2wNlco8yYAgKZkZjTirsybgOIEADCk19qcaJZA9+Ej4onxQ91iBMvRJgsA8DIzfM0t/hLx5IkJ9j58CAr6zT+/IODFdGinu6OZksjQVx/vnTJHdHiX+6V/GmiKQzH4ZEfuB8+bACBvDP9v81ooknvh84ysAl5LHRlWB8ORGfPEV85vkcqxZz5J37PJlZpFzFsuu/Oido6Dpz9OLxonqD3qBQDKx/3zxq4RvC5nddex2z8WZmsQQNytvaxvcMuqaNNiq+uVZqskWQrzsR4AsB7T55xbhuBo16aAuRrBUdpFBlk7Ty5ImpI+hPH7jS8CtThicOrwoZmS7tE7Y6ehlOWXpS+4EOMnJJ9Q8cL3AICgMNAh4E9E3AHAuvFXXC6XzZzl/4qgqKi4WFRcHFaN1PfoP/xAc96q2MSdtphN332rWbEy0BqOy2bNls2aPbAm2dXZ8/Zb0qlTh0bc3ZWVjN2OyWQIhsHx1DK/Xz2Z9zdkXXlmG8P8DuzTf2E4wNXqpAsv4KWncxRl+Xm9Y1fUqJKTCFu1XjM1M3Yd9YT0ESHuAGCt0sd2ms8+Z/zIEncERWTR9Wr8oAe76/07B47y6w1b28wHAKDTepQFNlM5WSZItnsDLuAogvXYq2t6fvF/pRmyWDdfIUyzuNsBIEc9XczX7Gv52OJu87fgpqyF2tO7bBUmZ8DTCUN5HdYj0VpIlhUlSQvKO9bp7TUAADbwUY5i3YIkaYHBEVUzzmfRszSJ4jyhuh9xl+hyAMBj6qRcNlXhFL5cgwvEtDewsBdqApXDiDvHsZFYewAufYvXohcokwGAL9cChO/uGqt2+Ym7PKuUEEkjhqgG/WSsjeUhFv04CIS6LQ8JddNoRONK9S8HQt38CATLnbPctik8WM5dfkR59llJf7vEvmkrR9OisrH48T2iE4DwpddxM5XVxEjlGOljSR/H4yM8PvL3R7VCEUr6WIkMRVEEABqO+fzezBYjIxKjA+vQFFe+2/3P11IBYN17FgDIyuelZRH/+yjAZUWSgFNQxf5YlgtPZUPnPc9jUjEqEWFSMSoVYVIxf0wOPyctxlksSbvqhmi4iTottb1jb55NOXzuLjsAWKr1ZZmnchwXtLj37m/XTEwru22OfnerMFmad+EEr9nNU/RxXxRH+WoxIeZJc1QAIM6Qy/I1tIv0Wdyhzi2mI92Mjy695ZTGT8tZkiFk/Oa1FYNqITZav62acO/pi9dfBwAcy3lNrq5NDdVv7AnuZ/JV2sxFl/kzpwIAx7FIJMEvxutytNZ5egLhefe+kfffawO+8ne+nDvyqjK/Cxi/Wkf1GpRnLkKjhFg5Dx40fr2O9XopvT5ua/adOzia0ixf4Q97jQCOcxzYb/rma9bn87ZGVjiJC45l7fv2KucvCJb42tvDnHx+L9Do8My8QUva/4XfI5QLF3As1/GfJxAcY4fmLTr6sBzriUvck6ZlVb86MhrG1mp9+qIxMSpoZ+eI0uTuzhFLSaiZkolHyUMcRCKymH8wGBx9RuJua2WmcrJKnB0k7gDQYenL3WbzdgGAkJBboB0AtNIil8/oZ+1+tJsPFWpP18nGBIl77BaSpcUMSxnsfWMwupoBQCXOikHcOc4fn5rNl2tQDGcZGgAIkZQnVQGAu7eDcln9NUXaTHtbQK9dqE4DAJbyRZSIiQGf3egn7hg/QlSos6vBz+wRFFUVTdcf/jWsAk+ilKQExNlMCfvJAABwXO97H/lOnS2ZMU088XioW2VfqJsftMVqeOcD5ZJF6vPCg+Voi1X/2tvKpYsVSxcBw7orjxk/+Sz9sYcGMYZhwFfXBgtmBr96KhuOX1a/ahNniWQK9LGbuqUKbN7SgEJdmEZ8xDoKNf7O08b2psBCqLWBNHTR9/6tg2UAxxHmuKNd7LgtjqKprl4K+sm2KFacHoO4D1MOMtq02Gp7eTKB/rhlxNFs5liW48DVEXgGNq45TEj56fMLs5aNdfc4mj4rtzebT3nlnGBT6glpM59fFvxadMXUoiumAsCxV3c1run7DXr0jv0P/Tzm2ullt53KcZyjxRwk7gm2EAOZZ5eMvXl23QcHHM1mjmFRHibNVuVfMol2kbXvBWys6nGzEQznGLp7+3e2unLa7Si95Wlvb1fjZy8iKEZIFLK80qRp8xEUM5Vvd3e3hHWBoJCUHniS/+mIO3Ccbft2Z3m5ZOJEUUkpoVZjEgnr8zE2m6ep0XnwgK8jYO4iEyDuAODYu9ddeUw6fbqwsJCnTfYneWU9Hspo9LY0Ow8cCDJsX0c7xzBIgtnYw3rZs1s574xghM0oZUtFUbjmbs3ClVK5EjMbmQ3r7O88awKAbw/lPvOg4aLrlflj+K0N5P/u09dVBNxFLrxOec4VCpkcrTvme/lfvf7yr/bnvvio4byrlEVl/N5u+q2njZt/cPL4yMtfZmTl8wDgl9qAOOb8onp2FL2p/8LJBK7ReGprR0P4aARhPRZ/ASzJUQk0Eq9xBC4kWm7UIBAUGXPjKQcf+mH4ffmRubw0bh1v75+OuPuovr+ml7IDgIDol2rDQ/WtnfyB7CgSeF2KeApzCGsHAJr1UYxHFCJKG68FFYYSC0vuDxsVgcXZQ3f3touTsxEEFSh1bmMHHPeTAb/F3WnlWAZBMXFylp+4+2sCgNvYMVgZkKCDOBIxshPAWLUzffY5AKAZM0N/eGOYE7GqcLLft95nNbj0LaGHDO9+GNaUVlYoFmiaDcc35QaEup1a/I9tAxb/MYLlvA2NYQl9W++4L/YYQmH6bK3pswERfbfcFa1+KFx7jvJz0sSnTEBQ1LntkGNj5Jd1Tbn3kr+rnng3zWygG2siu18OrCMSoygKt/9HyzAgEKH/vaOns4X87hPrMx+nMwygKDxwdafPMyq72cOUg4w2LfYm07dz+rzgOJb7YcGboSeyNFv16q6qV/tt2Iae0nugPfRrDBj2tBr2RLCfxm3h6DNbjj6zJbTEWmMInoLiaNmtc5q/qqh5e29oHc2UdPX4vs0xcVoeAJiO7DSVb/eXcDSFEnyOZTmW9Vl7ew9utjcfy7vg1uwV19Z9+N+iUrjg9pTcUtErW0sBgCdAd/8YCMr68xF3AABgHA7btm22bbE0XF1HjzTdfWdCrbmc1k0brZtiqWIBAEdRzffdM4hRhp4b4hXO0bSzPKFV4GAxf7n0tMWS2y/qtJjozDyeUNT3vP77g0mP39Ld3U5debv68VdTLjmtlWG4JRfIFq2SPXhtl76LXnqR/JkP0i47o9VmYQDgjv9on7xTf+ywd8n5svue0R3e3Ww1M9ctbSuZKHh1XcaCooa/XGVGG2NKierKk2PnTrvzDiIpCeHxBNnZyoULAaDjyf9SJhM/K1N51ln8jAzAMLKry7TuK7LTn0slTXvF3/RvvqW58AJ+RgbjcHS9+H8nRq7bcqybYzkktpwrgHZmdtt3lbHrJAJni9mjdwiTI+QoCCJ5Tq52ZrZhd8vwuxOlyLSzcuJWc3ePmIH/94J+G/eBELF+T6TYcaKRQozDS2K0gCAIybirun8OK/dScf4QQXcXgTolQNyTcwCAIb0+mwmA81p6hOo0sTbbX42vSPJ7mYcJRAaB8QSyjGJRUgZfkUwIJZhAjOIEihMoRgT39KPBXHcgdfrZKM7jSVWyjCJ7ez8OrSoI+MkkYm432OvAPpS8kr9FcJz5kx/Nn/wYWvb6E70AUHkg4L7i/3DLef2cl6oOex+7KeCVHvwQVmfxhYpDO93ffGQFgKvv1oydLOhsITestW9Y2+9p+eDVcQwEQ8Bw5SAjTcsfAyiBYXw8zOGQkPDFafLe/X1/Pp5cBQCO5j6vM5aiUF4/1w+f2WDY92vKnKVJU844tvXrRy503PJc9it3twIAy/Wp38Un7kWlvOffT37iXtOOjUMMI+MLkFsfVs1dKFIoUZeT++5zx0tPjHxul9HG8OdhOJBOnhI0t7sqKmJnaR0yBCIUADxu1mlnqw73c3/88XPbsUNeAHj9CeNZh3InzRLu3+6+8Hrl+y+Y64/5AGD1q+YLrlXMnCf+ea0dANavdeze5AKAz96yXH2XOreYf2jXSZi3PypQQFmIE+F78ZXSh+8cdBTOgiXCjT97Et8GiVi/89nnACDlHzd7amqtv/wSLGfdbuehw8bPPudoWrX0bM0F53c997z/EC6Xq5YtNX/7HdXby09PP2FJdmgXaT3WoyyLk01Zd3r+iBB3AOjd15q5NI4VfNz983dc86nXMCwbP4Ii4+6bH3dNAgD2hpFJDfs7goCQ+Q3tcNzW7qUSlZh0kxYRoQgtwTEBgQncVKLvNTdpkfK1vY76UFHahE7sDQrLBCx5Yl02AHiMHf6Fh8vQJlSnibSZAAgAJ4wSmQoAhEiqm3KWumgagg5lExgAGNJrrj+oGTMTANRjZoYSd7E2i6/QAgDHseb6viyBSnFGdtIMlmUEPLnJ0dSg3woAmeopaarxJmdzXXcg6FklycpPnstxLIYS+5tWM2yAEkkF2uK0Myvbv/OQ1qGN+feOPZtct/9HO3WuGMPAbmXWvDoqcZYRMVw5yD8uaA9l2NeWf+FE1sfYG00oDxNnKLLOLsEFRNPnR4LV/A7VlKvv1cb4PDy5Oizq2tFYmTJnqTSr2J8p7avX9QOtnIla3Ifk3xHAZTfIz7lE+uWHjsrDPqUKba7/LXq7Xnaj/McvnabeOI/R4czDcCCZMjX42XFgVPxkAGDDV44Zp4vXbMvevt75+dvWmqN93L2zNfBXczlZk55OzSKIPUhaFu/hF3UPv9gnUZ+cFrijmusCe38sCz4PF4yYGQ0ICKmAkAkIGZ+Q8QkJhuIoQmAojiJ4xOCP3zsOt3w+npjTytQAgJnVA0AGVpiLjSXBW0ntRhX2m+6QGXoYjuPEEvSqm6QED75f687JJ1LSMF0qtvYTl6mXuexaqVyBrnnfaehhLrhcIpEhRw+SXR3M5ddKs3Lwg3vJohIiIxvv7qQlEvSjt52h7aRnYrpUfMP3bpeTC9Y/vD++2A7Va6R6AxzRsXuP7u83BZ9ZCI7bt23ztbYCgKfuhNreeve1xiXu6glpPJmAtEcN5htEd3viE3eeXDjt2RV7bllLWoa+RM+9cJJqQqxQsyDsDZEzFP6BkSwtbjUHHqSp8lIAMLlaEjy3x15doD1NJc4yuwLb7pnKSQCgt0cWV4nYgk42JlM1pcW0N37tEHitBpbyoQTf732OYLhIkw4AQV8Ut6ENxszEeAKBUuu16INhrGHEXaBMzl9yAyGW+78ypNfV0+y16im3g/G5WZpkKVI3eaEoKSP2eIzHdvqJuzxrLCGSUe4AKVEWBlKmONprQ5kKAIh4ql11bwLAjIKruq2VLp+pzXSAZn0SQSCEGkGQ0vRl+xrfD11KcRwjF6XlaU8pb/mSYkbFbvW7QEczeefFI6w6lSCGKQf5x8bBR9cX/G1K1rKxgiQxgiJeo8t8tPvAwz/bm0zBOizpw/jCUEkZ2u3gq7R8ucZn7XsC++O8CWngt9le5ykYL84sFrbXeeoOB3wa4xP32kpy8ZTwxfqgMGWWoLWReuYRU/yqJwliCXrDnYpdmzwxiPvw52HIEGRl85IDgm6UyeSpr49df8jwutkHrukqLOOvvEzx8tr09543rz6+oMfxPrsdgiAcBwgKCAL3Xtl1eHefKZ05HoHtHR03u8BgML5akiMXpcqEKTJhCoEJ4p/zx0ISmoYCygKXgmYfo/dmYUU7yO+kqKIIn1x87t5vvnC3NdMPPaFYcb7I0MN0tNHX3Cw7doQsP+CrrqDu+5fisXssn33onDSNf9oC4VefurLz8AduDfyhG+qo9153MDQsWSla+4mzbBJfKEbC2qk8Qn78jvOBfykevdsSrJ8IMIlEsWC+oKAAFQgQBEEwDEGQYFZOX1d37NNHCb17WwuvnhG7DoKhyafmtX8/AhnXe/e2UnYvIYtz00oylTNfPu/ggz84W4ZiVMu7dErRNTPj1wMg7V5X6+9vC3Q4YDg6N2mWkCd3ePVyYVqGcqLeXuPwJhTUBACtpn3JsjETM1b55SD9LfTYq43ORBMl6u01entNUfIZUr7W4m4DBBHxVFpp4YHW1XEM/xznNnVJdDl+z3WhSue3lzt7WvzHgwxelJThteiFKh0EHGn6NlUQBM1ZcIWftbM02bn7G1PNPm7ALptmbASFtDB4TF0ufYs4ORtBUXXxtJ5DvwIAgmLKvID84kA/GZfP5PdTcngNIr7S5QsnBnxcSjGesHlAUaI0/ewua8WfmbWfXAxTDvKPDcpFDnTEDwNpMwm16YKk1GDgqdfULU7Pk+aN9R3cEqxGSOQAgKABcr70muSyWdKmSveMRYqqPc6vXu+BE+PjrkrCTIbfdATi1FMEGB5/Q/lkQXH6vOBn++5dI5JqOAbqKnxP3aPfv919z1PJQeKelh1IeSCWoupkrKuVIn1cZyuVN4a3d8sgItv8DA/FwsPnEwEPF+vkJVp5gVKchSInae/jtwErazxIbQaAicRcAGCAZoC2skYUQ4VC1O1k3W6WZUEsQbs7aZ+Xe+cV+4xTBD4vR5IcQSBLVoo0SVhzI+X3YtV3hyaRDXzw+TiKAq+HQ5Dwdky9rM/L+fXLBnUzaq+8gvV6e954k7HZBNnZKbf8o9/hoeZbGSZsdQavwSnQSmJXS19cMiLEnaWYrk31WSvK4tYUpytmv35+3Xt7W9Ye4ehEcx/wlaLiG2ennRmuchsNxv1tI57yaXBAIGlWru70Qlmhlq8WY0KCcZOU3etsM9uqelrWHAzLD6UoS5320qqBzVB27+ZlbyTUI8cdaP2kOHlBunIiw5Jt5oN1hk2Jj5fh6P0tH+drT01XTuBhIg9lqzdsaTbtSbwFADjS8VWmakqaYrxOPoblGC9l73XUU0z8LR13b7tEl8OTKFCCf9wThnMbArZ/r8XAkF6MJxAlZZjrDvAVyRAwt/f9iaXphX6DPQC0bf3M0hA5YgolEsqNbTy2058BSlU0vefQRgBOllmMC8QAQHtdtpZwBzOJQIMgCHAgFWj7olFD4KOdPFzIxyU+OtRVjN1V/9bErFVexdhu6wj8DP/CEDAcOci/4O5uEWrTpVnF5qOB297Z3qAef0rSlHmOpmM+Sy8AAIIkTZkHAJQjYEyZcob8nxfXcRwgCPzzk8L4xP2BpzTLLgi8zP55u/Hnr/o5XN77hLpgDO9fdxlvf1Q1forA52UrD/le/I+lvTngU3HVLYqzV0mSkjGCh2TmEHtasv3ll5zZ1Vgb8I6SK9Hr7lDOXSiSq9CeDvrbz5yr37KFrvyffE3Lcdy/7jL+4wHVvMUikRhtb6Huu6G3vZkqLOG9+23K1Su6n3xNy+Mjj99pFAqR+/+rdtrZR241Vh3xAQCGI0vOFS9YJsktJORK1NTLbNvgfvV/Vs/xRGJ/v1c59yxRehYBAKvX98X/zs5vZWgukXmIexVxJyo2RGNKRGMDOcYZl8uxZ3ciZw0Ns+eLnQ62pY5EURg7SdDd3jfCxefL9m9zd7SQV96u7u2mD+12A8CH/2e6+ZGkljqy4oBHqsCmzBZt+NrhdcdiGN3tFE1z886WbvvZKZGhvT0JcTWpMDlLMy1FUfon5+tBcMDyEAHLsSJEmorlYn0/ZOTXnzzX3SpraaS9Hu67ta4bbpN1tDFVFSQArLxQDAAbf/bweEhGNi4UIQN92asryNvvV/zyY7+AhLB2ItY/cjCOyyOC44LsbD9rBwA8ZpKEEwoOujfX51wQJ0WLcqxOnKlMJNlqXHT+XJ0IcQcATEiMuemUrJXj2r6u6PylNrZuoyRTmb64JGvlOEwwCItM756WxCuPODABPuHfS9VT+ily4hI+LuELU+WSHE3ThyPvGYiiuMNr2N8aIf0TAFR1/1TV/VNoid3Tvb7qidASmvXV9PwSlGkfQgsccK3m/a3mQafj8ATjUxVJfuLus/YGVdsBOLehTZpeKErKRFCMJ1XCAD8ZUVJgtlnKZ208AlHAl6kTGY+l6UjarBW4QMyXqSUpuc7uRmXepMChhkMDDfkU7RmXeY6QkPXaG1w+E4KgpelLJQINjvIFhLxRv83lM1V2/DAh61yWYxAEPdzyOcV4OQ44jj3StnZS9kU+2mV2tiQytlDgWpVwXCE/O5WXlYIppKhYCBjKeXysx0f1GMm2Hu+xBk9Fw2jbxUYK/LwM8cxx/IJMIlmNCPnAsKzLQ+lNZHOnt6rJU9nAUSNsBxEX6txNBo5mpWPSJCVpvb9W0CORT3r4wOQS8ewJwtJ8Ik2LScWAoazLw9hdZEO751iDe98xbghmQgAA4BdkiqaMFRRk4slqVCwElmVsTtps81Y3ecprfQ2Dc8GwNRxVjz9Fmj0GF0pojxMAHC1VlNNGSOT5l9zlbKtjfR5hcgZflQwA9qZYq9NYz/cXHjevfsM2Zbbg7n9F/gHnFRIvr9Yd3O159lFTcip+yXWy597VXrSgi6Y5ANj4g6t8nxcAHn1eY7eyzz8WsN12HaeDQjH6xhcp2hTs03fsXe106UT+Tfcq84qIf97eL1IqSYf/702tw86+9rQVx2HaHGFPZ+COxHHk9kdUH71mu/Aa2T3/Ujkd3OvPWC+7Xn7rQ8rrV/UAAENzKy6WdnfQH73mttvYSTMEq/4mQ1Hk6YcD23O//uDavdUzb7H4vMul/77b2NUeaJkNiQaIPQ+JXEXsiYoBYVGR9qKLg1+tv2xgfcNN2xkDchV200NJmmScprjqI97H/tHnuvDVh7abHtLkjeG31pOP3tTtfxpv+MohEKI3PqhJySAcVrZiv2f9ujgxhXYr8/xDhmvuVt/+b21nK3n1orbY9UV8VXHKwiRZ/rAv7g+FVqZmBnEmClg9c0SCyI1s91h8BguMD9zNDdRDd5g5NvACevRuC44jNM3lFxKfvOtsb6P9mx6bfvZQVOD2e/G/fVoWX3zs4vEQkuT8RLyhNvBrDbazc0vAKOiPfA3WjztmjqYZp1OQn+9tbOSlpirmnzFy8zFcdG2KT9wBIH3RmNo3RiCNlLVab63qUZTo4lcFAABRiqz4xtnFN852NBpttQZnm4W0emgPheIoTyYk5AJxmlw1MV2gEQ92JLSb7NnWNNizRhBFN50aZO0czTpbzZTDiwkInkIoTJYZ97YMPMXR0HvgjnU8hZCQC3kygaIsNYz3/7ERZOE8qdrvwu7sL7boMrRK0wuF6hS+XOMP8gkj7ujxrCMM5eOiyH1LdDmESBbxUBg4hjbV7E2eMA8AlPkTXYZWeVaJ/1BEPRkv5TjS1i9JbUX7N2F1TI4mk6Pfbbmt5iUAYFh6f9NHiYwqCFQilJ4+TTxrPC8jws8NkYhQiQhPUgrLCuRL5jAWu+WLDc5thxJsHJNLM14J1/QMg/G1z507ywc1Zj9EE4u1d17u/2z9epP1y4BSPq5RqK85R1ja/52IYRiPwJQyQXGObNEp3uqmnv+8PYROYyD/7iUVN3+Iy0T59y81bavJv/vsmoe+iFhzlKYl881HUJEAABiro/3mJwEAwTHFufNli05B8H4WPUwmwWQSXnqy5LQp9IU2y5qfXHsGoVwJAIIxOcqLFw9QtcfwJCWepBQUZStWzPPVtZrX/OSrj8NhgnC1Nzrb652ttcFkZBxNd236MmvpVShOyHLHBmtSdothX+DPfXSH/f538hsr3PnjROVbA/wqFnF3u9jWJlatjWrjFIrRbz+zP/94gJG7HOxtj6hKJ/H9fL21kWptpADA6+GcdvbQnvBNwEuulWXnEzee33N4nxcAvv/C2dVO33Sv8qd1rr3b+1ZyZZP4H75me/WpgKFr7Uf9XN82/uj+6hMHhsNdj6sfurn31+9dGi12ybV9T5yrlvexzx/XOnVp+NyFoiBxr60kAaCwhAcA1UfJ4FZA4vOQyFXEnqgg5KeeihA8v2IMrlQKsnME2dnBo97WFtuunRHHMFL48XP7j59HZt7tTeQNyyP42n77ie3bT8IlzFZO7ffMXTKun+vnD5/Zf/gsvmYIhuJ5yXOzNNP+srIPhIHtMJD9QpS0aAaOED10KwCEGbn868PWFtrt5oLO6EHWPhDRWHi0dWYirN2P3jVr1CvPkZ9+GtXdbfz0M92NNyR44mjDVqN3d9lEqfLY1TIWl9S/uzfMc2NoaPz4wOQnzh7sWdI8jTRvJHNAdm+qZ7wnTS2AkPJTFwVInnFvS8UTG6gQGx4u4iF4pMyCHsp8qI+Jpi0p/VMRd6+t1x+fypcFiLvruIO7Hy59KwCgOE+aVuAvCSPutCfwDiVEMlwgob3he8gowU8/5dzEh2Ss2pU8/nRAEHnWWFtLpd/HxmPq8hhHXpRwUBBPL9Ncfx7CIxKsjyllmuvOE47N7339i9+U6R3XBFIE8PMzku++AhXH0fv3Hks03CJxcDTL+qjUVdN6vjnYvXZ/2atXjngXCQJTSHG1nHV7k++5kl8Q57ePq+VJN19IpGuDK584QBDlqgXypXOPq8RGBb8wK+WR6y2frbd9H0tYPARc89rXworsTceav3pDN3uJMDkDAFjSa2uo6Nn5PXN8D23tKz1FkyXp+YJDm2315QkHp8bG12v6aHTVUR8ApKTj5YntbZ52lqilgTocQl7Xfey46V7lGUtEocQdAD55KyrP8zucGLoZAGiqIwHAYmKEYhRFgY1kSmioIafMEqBYOLkZMhK8ikQmSjy2VJCbF7EX2mYzfPThb+pRMqoQ8VQTss+TCrQneyC/GxjYONt2Wzac6G3N7pdeDivx1NR2PPlk8GvLPff6P5Cdnc13JJQzYfTQ/kNV0bVxojl5CmHqGYUdP1cPvzv9rmZHs0mak5A3wiiBY7nmL8pP4gAUY1NRAgMA4ODY0xup/jvv9F96cxHBcW5jhyQlT5Kaj/EEAODSN4ceD/q7y7PGAgDjc5OOfjYXR0efalPm3FUtmz5hqb6NXHFydsapq4SqFAAuklx9BJAOs72jRpYxhhDL1cWBOO+I5naLq93iOnEaD76mjjBbrB8cSTFON0dSqEiIycL3qcSzJ1B6k3VdnMQsJxK4Wg4AvAxd8n1XoYL4sQfuw5HzUg0HHMuJC3SaeWMrb/0QAFDiZCq28fMyJKdN7cfaOY5xulmXBxUKMHl4wJJixTyqrce1L76kr+bqlZLTpoQVsl4fa3MBhmIycb91IIIoLzwLlYota36CocLZVtfQVodgOIoTjM8bllACQcBtp9tqPQBQMEHs5+7DJe7dHX1+VBQJAEDwEo3yTMvAD+3t5/jhdLB2K5uW1W997HaxVnNUlu1XL/FzdI+bg+OZfhEUAZYDgDHj+OdcKi0Zz1MnYUIRyuMjAIAgSNjsDBkJXsVwJsrX2an/4H3a9mdJkpIkyx+XsRLHEgqN+nNCgiiysTF8RBi8hw5Qg4iu+wsD0fFjVeFV0xEsztso65xxI0LcgYPqV3ZMe2b5CDQ1VHRvqh+aZM1IgX88INhrcPhGIjFtIjjW9cOxrhFLTHtS4O7tkKTkyTKKAIDxebwWQ+hR2uvy2U18mVqaXgiRFNw95m5bS4U8uwwA5NllYy9+yNXTQnnsGCEQJaXz5UkA4DF1mev2p81M9P40HtspyxgDAIrcMgDgWMZSf3C41zls0L0W195K8cxxAMA4XJ7yWk95ra+lkzZYglYwTCEVzxgnX3ZaKIOXn32qY+NexhbnnmTszs47n0WlIkwqDvwvEfEydMIJRSN7IbhGiQr52jsu87N2jqScOw57Kuqp9h7G4QYATC7lZeoEpXmiiWOAZcnWkVfo6vh4Z87fF3Ss3kk7vDy1xBs9a9sJmBbV35YF2TnZ0mX7YZvnSB3rDthPMYVUPGu8YvnpoVsTqr8tcx+q5uhYJlvZ4lNCWTvr8dnX73TtPkp1Hv+JoSg/N022cJZ45rigSV6+ZA7Z1OHaWzGcK+IYmomkzvaPZ7PVKTy7KXDo2ZubYPjEfZiqfwP3IgaWUDHNLrFt0DNPEz7ztrb2GPnR6/aWBtJhY/92k3zZhbHSFg4BiVxFIhPlaWpCBUJcoUD4fOA4xun0tbe5jhxxHj1ycm3tyyadOC9YraxoQta5f0j99RFEGTGzg2lwsNbhN0Wk68RTSvnFuXiSCpOIEBxnfT7GbKe6Db7GNk95NdUTITsPvzBb98ANAGD7+lfr178CACCIcHyxZM4UXroOU8o4imZsDrKl01NZ5957NEZ4EC8rVTxjgmBsPq6UIyIB6/LQepOnss65dR9j7S+Nh6GZrz2G8AjW42u/8dGwdpLvvlowtgAAOJJqu/FRYPrtuCXdfKloSikAdD30AtURQRjBZ3brdzTr5kbe8gqCJWlczKNdI2AMNu5v69nSoDvt5MRvMD667p3BCaGMOHBhwLpBe/4yrg8Cx7k4AgAuQ8tAI5Rb38KXqf0VBhJ3AGjdvCb3LJEkJQ8AcIFYnj029Kijs775lw8IkTRx4m5rqyYdFp5U6e/U1nosJF72ZML2wzZULHRs3Os+XBNxF56xOuw/73Tvr9Q9cj2uVvgLER4hOXWy7butcVrnOEpvAn0/RUthaf6IE3dMJVNftRJPUgKAe3+l6f1vwxYVrMtDdRlce46asW/wlFGJ+7fsrrfsDkhRkyZn7SNfRq06+tMSZO2277dZPt8Q9pdlrA77jzs8h2t0D18fXI9hcol4xjjnjqhZ54nUJOWqhcGvVKdB/8wHdG9/NQKW9TW09zZ85j5YpbnpfOR4Zh/1Ned4q5sZ+8hbH5LSeA9fEJ7Y5ETIQUZDeyudltlvAFIZKpWjwVw/w8dFV8toGm6+WO8+LiPjTw4ahuGQ4hG8Csv6ny3rw5Ng/6mQJCsYn3XOX6w9Ljjg2pnhyvljSpn68hXCCWPCFpqoSIiKhER6smhqmWLFgvZb/sWRUW9mTCEDAEwmSbrlMn5+VrAc4RGoWEikagWlBa7d5RHPRQV81eUrxDMnhA7AH1fEL8iSLznNum6D/eftfScwLNnezc/LRIV8XKOkjSGPVATh5WYGu+ZlpJAt/fxreZkpAMCRFNXVzzwZirZvKqIRd47lDDubGz85aK0aSTW0qpe3q6dkEJKTsLlU9/Yed9fJ3MRDUAQTJup8/BdCEcrFwxzcA4WGVmXB5IGVg2BIb8N3rynzJyoLJok06RhfxNIU7XG6DK3WpqO2lkoAjvF5GJ8nNF9MLHCcsXpX6rQl/m/mSH4yJwVkS5f+f+/FrUabbKa31iXfd1WwRDAmJz5xP1FAMMy/b+DYtM/03jcxDHkcw1IdiWYk+L3Due2g5dOolInqNppX/5B04/nBEuHE4hjEXX3FcoQIcDnW5dH/733aZI1W2bW3gkhJUpw33/8VFfJlZ860fBFZZmog+EqtNGeMMCkNE4oBgPG6Pb2dzpZaryl8q8RqpAkeQvUPJDuZxH3j964b71FOmiEIxq2ec6kUADb/7I553iCAE4jTwQZZu1yJTjslQt4TvyuOWos1Jpr5rg8n4Cr+JJAIksZnnvNXKGoicLJWBZpkZYee8JKXk669/QpMFuILyHGs28NRNCoRIXjgyeDaWx6DtQOAX1gt+f7rCb+Zh+NYt5djWUwasHN4jtZGfM2gElHy3VfzsgJh+35KzfpITC4hkjWAIAiPUF64BFcrzKu/C55FNnfw8zIBgMhICSXuvHQdKuyjv/y8zFDijgr4eJIKAMi2rsixLwAAYDzYbm8wyvL7RX+yFNO5vqbp00OudmuMeRgavL3Oo0/8Mvk/ZyfmSzxiMB3uaPmy/IR2CcBXiXIuncbXiAVJEr5GwleLETRw2ZJs9cItt4bVd3fZdlz8/ggOQHtK3oR/nw0AHM1uO/8dnznWIxpBkVO/vIavEgFA4/t7Gt/f+/pnyRFr3nDBieZJPlvv4TfuiFGht3JHb+WO2I1wHGuuP2iO5dDCHX3/wcRHxR3/ZVFuh7195H2sRxueygaqx0joAj9//1L/NwWypcv84Xd/nlC32GCdHvMnP8au495zlLlkcfA1x8+PmgmYl54sKMkNfrWu2xiDtfth+2GbbNHsoDeOdP4M69eb46pw4mJp2rzzZHmlYQEkiuLJMAecrbWdG78g7X0ejBiOvPDL2JYqtz8sM46rDI4jGi0mlqG5hQQAZGTjBWN4LidrNjIjlRTz03ftZywRP/OO9tN37J1tdOkk/oqLpBt/cO3eMmJRdHu3eSbNENz5T9XOzR5dGn7xtTKTgVGowqnhkX0+n5e7/RHVJ2/ZSB8nU2BffHBcdifePJyAq/gzAEOJ8ZnnYuhfFriEIEKk04gFPs5NQ+AxsZP8PvHTMYVUe+vfgo8zT3m149dd3rqWAEdHECJZIxiTK5pS5tgSx3KGKeWaa1YRKUlUd6/t202eozWsywN+s3d2unhamedI5Fe45ppVftbOOt3mT74LdafBVHLl+YvEMyYAgHTBbF9Th2t3wEwSpOO8dJ3ncFWwNX5BFgAwDhfrchO6JH5epmNjX8YDIkPnN+qTzXGyhTd9emjCQ4HdUsrha/umouXLIz7LKC7C9TubG9cczLt48uh1EQZ3l+3QIz+d+KRLPJU485zxJ7jTUPTuavIaHAKtFMHR1EVjm1fH0lBXT83ys3bgoOvnagB4+b9WADhzuRgAdmx00xRMP1Xgco7KNEpmT5fMmoKKxV3//F9oOSoWaW+6qufpfmHfwpIisqOLscdMuTr6UBUGnIMt9Qe46Mvj0QA/L1Nx/ln6J98cZju+2tYgcUclomGPa4Rh+fKX2C7afyo4dx5mnXFYFsewvvo20eSAdBWuViAYyjERbk7p/L7k2ZyPdGw5EHcAHEW79ldKT5vq/4qKhfzcdG9tS4xT+Mqk3FU346KgtzbHkiQgfoVWBAAkWUX5l9zV9OUr3t7Am+6r1yLs8UYl7hNnCF76uM/AcPWtiqtvVQDAS09YVr85MhusPi9304U9192hWHahVKFCezroN56xfPRGfKHAxLH6TbtUjp65XLLiEml3B73mLXtTPfXGF+F6rj1d9H03GG64S3nnY2qO5ZobqCBxjzsPJ+Aq/gwoTl0oEYykzt0fFf5sgpX0sLyTlRcuwRSBZ4f5g68cm/f2O8xxVE8v1dMbXh4JvKxUyEr1VNT1vvRRqG2eIylfXbOvrjniWaJp44QTxgAA5yN7nnyD6uxns2TMNuPrnyI47vdKV6w6y70vQOt9LQHmHabK7PfSIVs6WbvTT9z7DTIzkFvN1xxHn657U71fW6bly/K2744xnhMhlVj75i6+UpS+aMwJ6MtrdO2/9zvKHj9D54iDtHrav+qX7kdakKQoTQUAyu7t2Ri+3UmOdHoXjuU6vqvMv3omAKSfXdr8yf4YXpKpZwb+HObD7Z4eOwBUHvYBwO2PKK9eGXiVHtzjffNL3QevjrzHkXPnXm9do/bvV4WVsy53GGsHAOncWZavfji5xF2oSROqAibqiHoyvwvQlr4XN4JjCI+Ivd94IkGbbZ4j4b7Of2YkGAxKG/rF36MiIeOIEH0hmtz3+PVWN3O+hKJuyKZOOE7cAYBfnBODuCMYnr38WlwkZWnKVL7dVlfuNfX4FZoRHBeoUxWFE1TjZ2N8Qfbyq+ve/69f7r2+3IUggKL9zPNRifv+HZ4Z2VFHAABPPWB66oF+wQfVR30RT7lgXtSXpdPBPveY+bnHoiob3H9jVIfUuioy2N2Oje7g53WrHetWBx5hNM29/KTl5Sf7hRdEHOTuLZ6INvK48wADruLsmzLuej8TAMo3m9e/07luLeWSC65/vkiTyj+2y/r1i23VR3333uudtiTr3rOR2v22r19sy50gXXJ9OktzMg1h6vS9dXfdb3k37M5ti3/8V3n1L10j1aBMmJKuip/+5k8LknabXa0WZ6vJ2eLyGQHAzQ39JY2rleJp4/yfHZv2JMLOY4OxO42vrRnUG0521hz/B/uGHWGsPQjrV7/4iTuukgvHF7kPVQEA1dXLkRTCI4iMfhvZfos72dbFWOzi2ZPwZDUqEbHOgKU8SNzJljgWd45h9931jbvTFtEqM1rgoOJ/GxEMTVs4wjFtYfDoHXtv++pkubb7jM7qF7eElmRfMMlP3H1mV9ihUULnD5V5f5uO4KgwRaaekmnaHzl5Ci7iaWcH9s07f6oKPSSVo2mZeGcbDQAp6bhSHTkgRzS+VLFiEet2eyprBGMK9c+9hidptH+/ym9B5+fnKJYs0L/4JgDIlywQTx7PMQzr9vS+9RHrjBrTKZ42SXLKdCJJ3XH/vwPjTNIoz1kiKMrXXHkxR1HOPQecO/aKp00Sji0yvrcGAFChMPWxezof/M+I59EMQ1Jp4Bft6Kz3WoblO8TPy1RcsAjl81i31/TeOtpgwpPVmmvPp3qMvAwdoKjxjU/9btyiyWMVq85iXR6yeWQkJsPoGoIiv533sK+25S8nmT5wHNmSEAMJSs34gQj5MIC4Y0oZpuxL/uNrSDSnEtXTjwPz0iN70/mhKpvJU2hY0tf4xctBg7ofHE179G0efZu19mDueTcTEoVq/Gzjwc0AcMFtKaedpxHLMASBtlrPg+fVwsn1cf9DIn+SrGCS9H+XVQDAbW+V1B+wA4A2S/jossMA8NAX4/d+18vQ3PSzNU9fXslxcNf7Y3PKJACQUSx+4MxDNMneu7osJV/UVf8ncpEvTl1wsofwmwPFeMzOVrOz1exqcXrDfdlx4BXhEzVoCgCY2J5a5jDFJZpSVzihGFAUAIBlbd9vHv5QnVv2se5BGEcxlZyfG/A1jBa3CgBUp56xOTC5FAAExXl+4g4sS7Z18fOziGQ1QuB+OoLJpQEX9pZOxhxgpfzcDM/RgBE3EJnqJanu+FEBrjZL3DojDo7ljjyxwdVhKbhiOoKOisO76VBH+ePrR9Xt57cPn9mt396oO70AANKXlkUj7smnFaB8HABoF2nY3hB66JWnrO9+rdN3MRwHujTsqQcjWJ0QPk91ybk9/3uZNppU58cRZnFu32P78VfgOMWKxZLpk+0boyZzce075K2pT7m/LxiA7jX2vvFByoO3G9/7hOoJGLnch44qli9CBQLW6xVNKvMcPTbarF2oSQv6yejLh6VLixC46vLl+qfeZt0e0bQy1WXLDM++BwD8gizL5z/56lqkZ8yUL55rfPNzhM9TXbGy5/FX6V6z6tKlI3AZv22MhsLj7xeUwZyoqaj/ageJlFaJn99vh5bSJyqSy3r6rQpQaSz3KnnhBAAwHtoSxtpD4TF09h7akjzjTHl+mZ+4j58j+/vcyuv/nfnRU52X3hsICfuDEPeCiau0mVN2fnPv6HXBF8qnnvlQS9WPHXWxuE5qvrClwum/VVoqXelFou5GT0+Tx68u31nnTsoUICiizRLe+V5AgUsgxnxetq3KSZMsADhMlED8JwrQ1MoKleI/UeLDGKAYr8XVZna2mJ0tDm/UvSYAKCGm2lhTPVUOgKSg2SX4tCPU9hj1Q8EvzPF/IFu7gjR3OPAeG5y+jaAg2/+B+3/2vjo+jutq+wwuM4qZLFtmZiex43ADTZqkbdKmKab0lukrvE3xbVNMCoGGqYkDjhPbsR3biRkkWcywIC3zzg59f8x6tVotSZYcp83zh36jO2fu3N0deO655zwnRmdn0qzHLxB33KhNNMYGRkXVZYCiRKEpNmSB8+52EDzubh/PsgiGiapL48QdRYkiEwBQQ5YZuKzKZQsLpQ1j0b6+QLaQ6ExYqNk2HGrxxLK9dBM2vf864esYX/DtLWJ9agGRCwFLMb2Pn+h/+lQirv1Ln1He+VH5jp3hXz7gnUGHjz9keOiRwHvHowBw9VZpQy3x2z9/YKpMjL7SIhB349pKkVaaNkU1ESdj39/NRiex3nfeCh8/FCmvJhAEBnvpcCjNFUWYjazHyzhdABBu7VAVF2YZj6SxXrZyCRelCL023NKexTJP8AwTPtUsXbYwePiYbNki3xv5FYycKRRFtaWbbhOkwAKjXYHR6Ss8JIEoNhNmg+m79wr/sr740iLr8VPdgwAQG7FJlzYCAFFoZN0+xuEGgPDZTlVJ7lxShCTIsgKyrJAsMqJKGaaQoXIJQpIIiaMkgZBEQlTkEgQb/K+ecqeA88+m2ChuUCf/a/jirYYv3jqDfrCsFW3FWhMABIZy3CDBoU7Tqm0iTbz6JBXhOJYnREjQy2gM8evz0r1MP6AY7Q4v3aYXJnUVC+Qt77hRFCmslqIYwvN8cZ30jb9HOZZ3W6nffbqdY3kMRziOr2hSzFYl12R8bf/2N3/RsvLOqoJ5av9YZP8f29vfik/1Vt9Vs/z2SomKtHV49/y61dbuzdKOEeiV31/YeGURHWHfe7SHpmZzrOWGVbmN/gtwpOfhQMTO56dNKkOULey7wvYQ21mIVeR/okT17Njw7AQ7Ce/OaQzAGC8XipBE2aO/yG4sAJVP1EahBi1CeD5ZYo4T9+oyAOAiFDPuBp6nLWNkaWEizJ0w64VadzkzU9NiMNTMAkui+YniXTAcx4feufPJmk+uKL95Ybyq6AWA53jb/p6uv70XGZsUW/Xnf/ijFK+fkqY/A+zcHd65+8K7uXhwnx0NDrrl5VoEQwuvahx4MnU+JjYpNE1xz5Z1VxomHQnzHS3ZQ2CRift4ooLBxK2NikhhgzAZVNdutf30t1yUUl11eULN6QIROHRE/8nbIi3tuE4b7U2fZzJjiDXmqu33MNEgz3GkXEPIVEI7Ew0Nv/P8hffPOD22H/4hpZGLJq0oJnymiXl4rpRN6ZJ62drF0sX1k8pefqDARygAkIn1TdW3Hjn3l/d7OO8zuEi+K8z5IDvhzh/ZJ34oQQIAS+VYnWapKACgRFwkzTpA4QQSDXNf/3OlVPkhcZ8b9J8NdB33feuJBYBA60FP35lAzVJlyEd/9ne12gJRyzse+0AEAA48Z//GY40cyyMo8ofPzoKXJROu+uHCV39werTZvegjZdf975LB486wh1p0Y9nCG0qf//JRnz2y5Oby2x9a8+B1e8PeWKb21XfXVK42Pn734bCbuuJbCxSGNJKaM4NCbJxFdzvLMcHoWCA6HqX9UTrAsFGWozmenarUv6zyTiSrAh/L0b1jGUV8EUBQlMBQAkNwEpeJSZWEUImIC/KSGpW1/ki+i6E88CJETPFRABAhkjzpvgBMHn9I5UzJzxNcdHrVc9DpPyWT65Yn+DdRHM9PFdWUA0DsvEM91j9KlhaSlSWAIMDzCVm3nAHueaJRtUmGqzGEcFLDPYFjatJcKV/KA0ei0igbnnDfZwABAABJREFUaPbsBoBqxQq9qDTKBkVYfPG0RNpYIKkBBPVQlp7AsbQ2AtgI3fnQu4Mvni29bkHJdY0izUzULSh32Lq3a/DfLUJiZU786Ve66kpCJkX2HIj87DfeFUtF37xPxTBgNGDDo8ynvuTgefj+/6iv2CSx2BijIf5zfPZuxcc/Kt9/OPrDn3sAIO1R9/9QU1aCl5cSWg369R+4d+15/x2Ho6+01H9lEwgpqk+lpqgWbm0Qng2hEY+3Lcct+Zmvqv7xQOpqA20fx3QaXKdhXB5xQ63QyAWCmFKBSiVcOCJZOF9oRCViPhzhohRC4NKmeZH2mWQf8lEKU8gToTIAwDhcHEUpL1sfOnlm1gOjERQjFVpSoU1uZKLB/l0Px4IXGmZGW8ZQqVhcVxHtGgAEwZSyTOVLads4ptcI9RzEC2oydUiWFujuvl5U88Ff1P0wwD0JPD2bScOo9GL4ZZhIkJCrSZWOcmdLAiFVWsFY+PcfPxwGgEd/Njp/taK3Ob7OMJvEvUq3ZhZ7S4s+13tzfYoLxxt/G33jb5Mogtse+9vXJq2PvPfy+HsvTzxn+88G/vrluGpeYmNW0PLqSM87dgA4+q/ezfc1GGuUg8cda+6ueeevnfZOHwC8+8/uVZ+srt5gbnl1OFP7oo+UHXui197hBYC9v21tuCLbyu+0UKpfntsoF0KUy+7rcPp7fBErn9/TjeOYnNKTg47pKbfgmEglKVRJCzWyUq28fLqC9FWm9TKRrnXkVY7PHZDay7SsJLb5eDcAKBFNOzMdGYfzQX48f1El2ybOj8bz+fhojOrPKw0oOaKGtjn4aAwRk0IADILjZFkhAFA9Q4IB1Tcs37QClYiJAgNtHSdL8pWUyRMd/kMczyKAbDR9UqDgCkJ/aPxJjmdX6m+U41oeeIO4/KjjBQBYZ7wdAKS4qkBae9z5MgAs192gIowMT6fYpCDqDHU/crTn8ePapkLDyjL9shJ5mTa7D54Jx3xd4942u+PYkOecbVqCj//zA3eM5jEMOo8X/+9vvQCwYB65cJ2FivF7XjbX1xIsA9svl2y42oYgcOpA3CH9t0cDfj8/r37iVko5qq+f2X6FdPEGi1qFvvmi+VJg7QBg3d1R89m1mJiQmJW6ZWWuE0PJewu21sfN0rnbU9C0NE3xLJ6i3E//23jfZ7hAkBqIX+FclPK9+XbBd7/C+oORljbCoAMAamg0ZrUXfPcrXCQa6ZgIOTPc+wlMpcS1auOXP0P1Dfp27gEA/d0fw7UaVC43ffkz1LDFuyMuYu3bc0B7x81cOBJ4573Qsbgue/DgUf2nbrfd//vpfjk5wcYiYceoSKlFCTHPMZTf5R9qH289yERmQdaGj9Hjf3xCe/s1iFiEoIj/rcPBg+mF+fhozP3Yy8ZvfIoLhDJpzkoW1Bi+cgcqJicfyccs4/SInR5zc4EQGwzz0RhPxbgoJd+4TLF5Fl5JcwoEQedX3iiXmGJ0qLX/RZoJS0XaRbV3vNf6JwBQy0urijaf6voXABjU9ZVFmxBAUAQ7N/CSPzRrehL/acAnPVfpMRfMKC2EnlwsNgVh25CqRq2ZtzwwkO3Bom1cCQBh66SFMprizhyYcBDMJnGvMWyYxd7SIgtx5zlWpiqsXHC9QlPCMjGn5exA206OnZiW4aS0rGGbrmA+QcqiYc/Y0DFL78Fk7pLTIAVF1Rsr5l8z2L5rtPuC0nHmFI7euL+N53g6yorkOEagmhLZR3617CO/WpYwUxVKM7WjGKIqkLj64w9lny3CzFKoDIKgZtW8C+nBGegbcBxxBweneyDL0dmJ+wwU5RmWcgUHXMEBgHdxTGRQVBdqmvSK9JU408Ksnici5KcHn2PYHOuATs56lH5LhegB+HbemX9mKgAIOusAgMreH6FiNhRnb2wwNPbrf077eJ6PDVtFteUCcSeKTYI/nuqdIO7CBllRTFvHiWITAHCRKDOe7amaJ1AEa1BtwBGC5RkCFSGAAoCfdnA8CwAxLoKjJIGKg7RLWAYJMm4AkONaKaZerrtB6ARHSRKRptik/6wM5zo96jo9CgAIikiLVNIiNSEncSmJiXGO4dgow4ZjUUcwMhaIukIzqwItFiG//ZlWJkOjFK9SohiGAEDzuRgV4wHA4eQUclSrQc910oI8d0dXRndXylExmj/4bvSZfxoB4C//vFREcplQzLanq/ja+QBQct2CZOKuajDLSjQAwHO8dXdH8lEv7E/jsDAXpn+Hhs+0hs+0AoCoopQsj6di+3cf8O8+IGz73toPAMDzzkeennq44++PT20UhGKmItLSHpkSHM/FYjGrnR6beY22TIgF3F0v/W7Wu53of2DU/vOHkluYMZf1O/8nbFPdg2O/ij80wifPhU+eE7Z9rx9I6Ycw6YxfuzM5Nob1BXyvvhM62poInU+BdHH9bHyCuYVUrGvufTYUcVQVbakq3NQ5nLEIUUXB+o7BV/0hK4YS3PvkpvlAIPFOFOB88Hmqd3Z0ipLhaT+uqlmoqlloWrN9/Ohufkp4NIJhplVXKqubAMDVks1J/R8UKoMgjavvcYyeHh8+odCWFVSuJcTKzuPxxx+Gi5rWf1EkUVn7DkVDboW2tLzxKqmyoPvUM3kapKCwal3F/GuGOt7Kydp7Tvl7Tr1vbyw6MuXiQBEEQZ75wpGhE85EI8dwKI6mbRc2kvkAx8zOmp1WVo5jMyz2Hqbc7ZZdruAMwzfz8WpjKMFyM1yPY1jK5m2zedtkIn25YUWRZpGQvJUTGlnp8sqPnxp4Osbk8E3G+KiDn0nsB+PxkRXFAEAWpxY0uDhgz1ekw9RKBMd5Ztq+DWpwVFRbjmtViJiMSz3yfIKv0zYHF4miErGoojj07mmi0AhC5abZWGvWiYoJRHTW8yaBigskteebJ/UcYXxyQifEYslwDQAEGXeUDZx0vcIDjyAo8LwMV6fY5ATP8aER71wUcN24TqxRo3fc69Co0Vuuj6cTsJOfHINDzPx6Qlgsqa3KOK1lp0zqDXrs//3C0913qehhCxjZ0SwQd8OaCpFORrnia9CF593truNDlHNSApzPw/3k686Ufn78+5zVJy5uUdzzUKxfFTx4JLfdfy60d12XzNqjnQPjv3siRRzwg4go5Q1FHADg8HY2lGWT0xkZP76g8mabq8XiOEXR73N9rksZKcR9jmpvBQY6/L2tyuoFxhVXaBqW+/tao04bEw0BILhYKjYUKqsWEHIVAHjajoVGe7N09cEg7jzw4ZgnFMvmMENRfLhrj33gCACMDZ/kea6gYo1cVRT0WQCgqHqjVGFsPfSgz9UPAGPDJ6Jhd/m8q8ZHTnnHu/MxOD8UHgDMFasrF1w/3Ll7pGtuE/bnAgzFukeCpjpV3+FJgVYcm74dAHz2iL5C0f/eOADIdCJSNjuXjVFVm9soHayelnbLmyw3vdDqZLDc3BL3BEKUs230jUHH8frCK/L0visl5mWVd57oe4JmM8agV2CNg2wHDzNxolA9Q9IljQBAVhShChmXrhrFnCLa2S9sIDgmqiuPtmV7QqVFon4qYTYIIez0mDOh2g48H+sfETfWkBXFCI7hOjXMNDMVQ4hG9SYFrkMQTI5ruv1HfLGxKvmypdprKS4UoFNpnIAg43FRwyv1N0dYf5jxAUCY8Y2Ezy3X3cADjwCccr8+1eaiQS5D//grXWM9QRBIXQ3x/37hOXkm9u2v4C8/YbKNs+fa099WnT303nei+18tGBxh+odoAMBx5G+/19XXkAoFUlKE3/9/3qlHKeQoisIff6VjOZBJkHu+7OwduCQYfKDP6W2zqRsLEAwtuqqx/4njAIDgqHlL/KFkmRIn89rzwZHB1OeGY+ySq2QpW7VUtXVzbNQaPJq7+uN/KnCtSjK/OvEvFww7/vB0TtaOiGfoSLq4QFI2kt0GGDYRF2RzNTt93YX6xcsb7mntf9EXnH0v8n8GWO+kWU1Cv2HWMfLmk6VXf1JRMY9QqHWL1qe18bSfsLz9QvZ+ZpO4n7XsyLSLB57jWYaN8sA1FVwrJTVCozc86qfGwjEvw1EsRyMIgqNiMS5XiE06aZkQruCNWE6OPMfkwdLctrbE9vjI6YKKNSpDtUDcdYXzw4FxgZQLsA8cKZ93lb6oSeDlOQ0EMAxlLF1WvfAjw517hjv3TOfruYRw6G9dW7+1wNHrHznjkqjIilWG1tdH6Aibqb355aGVH68aPu0KOaObv9o4W8XSjcqZEPf+8Xd77BeqPs7xudkDhpIAsxOSG6KcpwaeKVDPbyy+CkPJnPYKsXFZ5R0n+p/IFDNjxsoG2La0u3Ii0typ+eh2QBAEx1VXbvC8sGtm/cwYjNMTG7KQZUUAoNy2fibE/TwLxw1agbgnAtwFUH0j4sYastiMG3WCaD01I+LO8nSLJ/U2P+r8d/K/3pj9jDv+HSY2uv1HASblSFjCnZbwpEjcqTYXB8EQ96kvpUZQbLluUhbm8VPU7Z+JJ+EkNn78S8+PJx/16ftSpy4pR913r3LfocjfHwsAwE++q1m1XHSJEHcAGNnRom4sAICi7fP6nzwOPOhXlhMqCQDQ/qjjvf4U+1eeTZMl+Z3P5YhFoQaGxn734CwNOS+Ejp4KHT11Mc94CUK8oBqSFLuDh86krZeZAmxuXK2zC4lIJZeYgpExg7rOGxwGAJoJiQg5gUtoJmLUTFQAFREKig4M2d8jCblaXvIhcc8EqmdSqpWoqjgwNy5ZjqEHX/mnpmGZfslGsaFo8k4+bB10nNrv7zuXs59U4q7/wu2Bve8JgqmSxfPIIuPU0LFkiOsrE/4zeyBHViWBSVaU3i6w9iHPyT7nezE2IzHCUKJMs7Rav14tKVpa8tGTI8/n9LDGohPTJirsBQCRJK5UJZZqfc5JD2KGjjKxsESmz9NAgEJdYixZEgm6Poi+9gRaXxshxNgV35ivLpJGfPTIGVfLqyNZ2t97tEddJPvkY+tjYebwP7q0JbJcZ8gNCakWE8rcdpMx6Dh64awd8va4X/iJkmHznvNHrAvLblaIjTmNlRLz4rJbTg08IwRPp4DmKQxwFmaUQGMdj7R0SRbWA4Dyqg2xYUvoWMsM+rkQ+F7dZ7jv4wAgaapTXr3RvzOjgA8AYApZykuXtju5KIWKRbhBK5RQTQS4CxDCZhARKZ4X97olnPQf4mLizb2RP/5Kt3WzBMcQl4f97Z8uIbn3sQM99V/aQKgkkkKVpqnI02wpuCxeuda2t4ujLzlX+n8G7t6x/d9fOOi3zu1CH65VJf+bMrHPBLJ81nQX5g4uX3+5eY1cao4xoda+FwGAYakB26GV8z4bo4Pj3i6pKC7401B+nVSk4XiWogPnbIff11Ff0qDtzkSxPwAQz6sSFMnm6HSejpOejpO4VCHWF+ASGc/zbCQUcVjYaL6Owmwe98iZ9siZHGn16pu2puSRZEGjeZtCZACA9rHdw57T2Y1Zju53HQ1SriXFN2kkxfNMl7faMiZhTMXU+lhpKmZNbslpAACGksXjo2dMpUvL51890Ppa2lNvf/MzhIwEgFM/3m15e3q1afKBtqlg3V9unNoe80XfvObh5Jbfb57kTP3Nmp2J7dMvDJ5+YXBqJ2nb2Rj32o9Ov/aj+E924ulUX9QMoJYW5TaaDEegt9v29oWfGgC4vIh7btf4dBGi3Md7H1tScVs+IphaeXlj8dWtI69O3WXjBhcTG8e50QR3t7B9+Q/D/fRrBbXlqEQMCKL/3Mcki+cF9h2N9Y3w5yOUMZWCLC8SN1QRZv34A//Kv+c8ET7VFjp6VrZqEQBobtkuri7z736X6hlKxLujMglRZBLXV0oXz2OD4fH/e2TS8TwfG7KK6yrEDVWoRAxpPO5xD4pkUQMAcKHwdMXmLxrM19yqXri88+ffuPCuxObi4o99xv76c8GeOVSYnRZ6+untt9jf71GkB0ezljfayz+2FADMl9X52u2G1fF6CJZdGZez7v6S6omH/Mws5fl8iDlCisBfPtWLcJ2KKDTM2YhmB6Go83R3msTlQdvhwfPUfNAWL8Z3tuepizeyDzgizT3yDUuEbVynkjTVRJpnos2aP5hwIDg8w8SDOHFX3XC5pKmWdfswZVyLWnH5avm6pdH2Ps/zcfJn/Ppd0fY+UU0ZplaO/+ZhTK9WXbOZLC8yfv0uABj//b/k65bgeq335T0AoL7xCsbhCR6aiLHTSEvMinoA8EYsOVl7AuPBHkeo3yCrLFI1jXjPeiPZ9IxEEhUV8ca3pWoAoCJxB0805BJLJ+nO4oQEJySRkDNPAwEjXW+PdO2lwp7S+itCXuv4yH/7iuSMoZIWT8ueYaNto69PS7A8C/JMTp2Vc6WA4WKnBp5eVHZLPiHvhZomf8Q25EytEaNENCHeJ0MUiZZp+ZOZMZfjz08Z7rsTFYsAQWSrFslWLQKWY0Nh4DhUIkbOF4ihLdkUZy8Erkf+jUolkqY6AJAsnidZPG9iAGIxkqTgFmlN8wCNDYyK6yok82sAgAtFUiqwcsEwM+7CjTpJYzXMnhDkBwIImlEyUrdmi6/lBBP8ME0tjpFXW8puXYKgiHFNheNwHyYhACDQ5wz0ZAyAueIa6aNZy8RuWfEDDCVpJnzg5C8BAAHEoK036xYoZIUiUo4AEmPCgZBt3N1hd7akXU9LgVSsM+sX6FTVEpGGIKQsG6PogMc/OOZq8/hTs/MRBN2y/PsoSgDAwdO/oWKTfmuVvHjF/HhR0nF3R3N3qvRCY9WNhYZFANDW97LVcSbn2LKjYl3B2i/MR3HEPRDY878nqcCkKKnLvrcEeHj7l6dn6aE+Cam16CW5a48or1o/1VX3If5L4H/zcIK4A4Dmlq3Rc708e4lK8eAAQBQYpIvqbT/5CyBI4f1fE3YE9h7hwtEU3QmeZhx/elLY5kbHnP94vqjmm+O/e0xoCR05a/r+52DHXuB58fzasV/8LfnYQmWjsGH1T88bNBboMsgqAaBItSA7cdcVLrD2xeeahuIlAOB1xB3eDktz+bztKn2Vzxl3TJorVgOAy3ouT4P4N8CzADDcuUemKqhedHMkOB7wXOy4MX+P872vviJSS0iVmFSKtU0FhuUlF3kMF47petx77AcoOn0ljhkgn6zTOSLuAMByzNmhF1dUfVIpya3rUldwhTds8YUnXfkdzIWmnUXbeuw//Yvu7ptENWXxJgxNzNsT4Lm5enLxMXr894+prt2svGojKuSEpRsA8DxtG596eDz0BUFA8K9PWdak+oZxo04wmFlm6gcOUfto7+//X6a9qEis33RVsKfjQ+KeQMTmd50Y0q8sF+nlRdfEiyJlcbcDgNfDiSVINJKDbBK4lCRkKILNr75ZoyxP3iUmVWJSZdDUVxRtONv1tKAQkhYYStSWXVlkXJqsSYXiEgKXyCXGEtMKl6+3o//VCOVN7OV5LhC2q+QlACCXmlOJu2LiTaFWpHlrKGTxJ9KFa35LtaLLf7D06Tv3hpzRpXfUbvzawt0/Pf/U4vjN31rM0fz+31zo3CATGMekUlCi6pLwqWzEQ1xXrrh85RwN5kNc+ogN2yMt3ZKmeN4dWV6ouf0q9xOvz9HpUJwUG4tEGgNGigGApSKUZzzqsHJMXilAOADgRl1s1A48L1QLz2ItxL5nAs+wkTMdkvk1XDgS7ejjJyvYayRxD2uQmp6ybIhyne8hGz1l6GhJ7WViqSbksyq0ZebyVU5ra8gXf/pY+w7pi5rmrbrb2ncoGnIptGXm8pVOS4tnrDNPg5TP2n3q2YUbvtSw8q6zB/4Qi15UtUcmQjtPTRCRsmvmfRCJu0ycU0ZtAlHaP+qezUd8Ph53fA5CZRJgOfr04HOrqj8lJhTZLREEXVBy/ZGefyTH5dfgC/2c28+7I/zMQ0Vp67j95w+KasulSxrFdRWYVoXKJIAgfJRi3D56xB7t6AufmmEKbF7ged+r+wJvH5WtWSxprCaKzZhChuA4R1Gs209bx6JdA5GzHcx5+chkJJdBTQlwjzf2jchWL55qfAni4pRElFXUJkpffXAhLVJLi1S4jMRlIlxG4nKRal6ca2Jiovbz65kgxYRjTCjGhCgmFPN3jzPBbFUORna06FeWA4BpfTUA8Axn29OVxf6tV0K/f9R44K1wgrunTVoFAKWsqKZsq1wST2hh2RjDUgQuQdH4QrdUrFva8MmjrQ/G6DR3MYFLl9R/XCmfcHBwPEszYRwVJZRDdKrqFfPvPdP5hD80kVvsD1oF4q6QmlzeSbGaasVEhB5JyCUidTLpRxBMJjEAAMvRWaYTeaKgSTfW5g45owDQ/sbQJ57bmti1/O56uUnyylffvcBTZEG0Y1I8p3zjMv+uw6w//dNS3FBh+PLtCDa9knkf4j8Mrn+9WvizL6HS+OKMctsaVCZxP7mTyxpnhWCYeH6VfMPS4DunIi25o2sIpca8eruypgnFUwkGR8d83WfHjr5JB7zZO8EBgHG4yWKz4JoiCrLFeKVWI+J4hCSSo/gD+49pbruKC4YDu1PvyQRByUcfJhnseQGQ7BTH5+wd7txTueA6c/kqlo3Z+t8baJuYLXEsfe7wQ6X120xlKwhSRkU8Q+1vjfbsz98gdVQM1X7ssUUbv9yw4hOthx/KJ2b6QyQgwuXTosWDjmP5rCnnj/fX4y6AogOtwzuWV308p6VMpKs2beqyTeRD+ziXAtEUYOUikNAQC/CeHqZ5hsPoHsw+Ic901NBd35nZGVPAhcKBPe8G9kzvLU7bndkHENj7XmDv3BZarvnGz91H9rnefRsADJddo1u9xfbq076WkwBQeMMduFw1/ORfAQDBMN3ay1ULluEqNRsM+DuanQd2cfTEY5BnGbGpyLj1BklRKRej/G1nHfteTzbApDL9hm3y6nm4QslFozG3w9d83Hv2WMLAfM2t6kVxf6H1laf8rZNC+AxbrlHULyA1egCo+Ow3E+1d938jsaKSc5CXCCpuX1Z0dWPaXSiJld+6JKXx9Ld2OI9nS0x0HhuMjAUkJoWgrTf+Xj/tyyjDCgC1jWR/D11amfvhsKDmFhwTcRwzZHvP4jgdiboBAEFQrbKytvxKgdCLSGVF0YauwVRlJwSQpppbEqzd4ekctB72BUaEWEGJSFNoWFxeuBZFCZKQL67/+JGWv8bOL0j6Q/HAMLk0dUFPIO7B8LhcagQAlbwkmbjLJQah3nMgZLvwssrJHaREoFABumyVydyotbfNVeYJ4/RGO/rFDZXCv5hSZvrOp51/eyE2NEk9iTDrlNvXyTctRzAUAJIzFHOCKNCjEjEqFSMSkbCBSkSoVJxCouSblpEVRVyE4sJRPkJxkSgXiXIRiotQzLibj11skSWEwHGjVhgqKhGjEjEijW+La8uSLdU3Xc66fFwkyoXjA+bPD562uyDDYuwH9GsBAGbM7fzHv41fuWNikOsWS5c0BA+fibb20FaHoJGAiEhMIcVNeqLQIK4tE9eXC5Glofdyv4IVZfWl1941lbILQAlS07hCVbtw6LVHg8PZ5gA4CCoT53rMP/wC43DHiwtiqP6eW4hCIyoRYTq1b8felBDSOHg+fLyl4MdfYpweIYSGC4S4YBgQZKqTTCgxCAAkNj3FJRKLa5ggmWvI95yJy162Hs6YKcvQ0f7WV/pbX5mZARXxHd7xzeSWaMh19I2MC9MfIgukomnopPI8Z/PmFkiaFvJLTp1b4g4A7tDQkPN4mX5FTssy/YpR99kQFc+4GOdGQ4g/AiElopUjShUyjeWLqUBlUtO9n7b9/k/vy+EfXFB2i8hYIGxLiso4KiouLBOIu8hYGOoXFuuQopvvkpbXeE4cjjntpMGsXb5BbC4afvLBhL8DQdHij93rP3fK13JcUlSuWb4OVygtLz6WOFHRzXeJdCb30QN0wIvLldLyalwxSTRjfPcO95H9sooa05U3TR1noP1sqK9T0dCkWbbO9tqztDfOlpJ0XXMP8j8VPMePvtpa85k1wr/WKfLtKfjND/Plmjgm4nj2TOeTbv+E95fnOZev92Tbw6ubvigilQBQqF/cPfhmSvZOsWmFVhXPgRmwHOwdmSRiFqE8faP7nL6epQ2fxFCSJOTzKq872xWvwOoPxteZFVJT8lESkUZEKABgZOx4Q8U1AKBSFNtdrQmDWYyTAQBbs3PLtxfL9OKQM9qwvWzo6MRifstL/d17Rq75zZrnP70/6Mg2TboQeJ7fbf7BvQIjBwCy1Fz48/toyzhtHedpFpVLiAIDbph4E9GWcfsvHyn+v/9JLtuUBUW/+Xo+ZuKGysT8IQXj//d4+EwOLb5ZB1lWUPDjz+djKVu5INOukS/+IlP12Q/o1yIgfKLN9fDL2ruuT1w2qFSs3LpauXX1hXdOqnSl196N4gQAhCx9gf52yjPOUhFAEEwkFWmNyspGaUE5SojKrvtUzxO/ifkyVi6Kr9l5X3wL4K3kHc6/PZdimohlT4b7iVTJC0ytDLydpmAbxYakqBoA9LJyZ2gasiR6WbmwEWMudqWYDzFHkJLa3Ebn4QoOzPpPz+aVnDqHoTIJ9Nj3mVR1YkKV3QxB0LqCy08PPiv8u1l0c4Dz2LkhC9sb5H0XmLPLhcIXQrsv8PAPLqL2UVllHQAgKCouKPG3nJQUlQEAgmKkzuh6dy8AKOoXyGsaLS8+FuiMa24yfp9p20fkNY3B7vh0FMFw56G3vKfeAwBf8wme4zTL1orNRVG7BQAQHJeWVroO73UdiRdpdh89kDISLkbFXOO4PL2+atQ+CgBiUyEARK0jlMOWYpDPIOcCg8+dHnwuX6ECAW2/2dv2m1mW4uWZ+Goe5Q5nd89PF0PWw8msPQGaiQzbj9aUbgUAHBfLpMZgeILXIghaVrhW2PaHLH0j6aW0fIGRvpH9tWXbAMCgqVdIzYGwHQBCEQfLxTCUlEn0CILx59cqE3Eybl9fJOqWiLVCRE0CCml8FuoPzkIyd8QX2/PTkx/54zoEQ32jwT0/m7QKNN7lPfRA8/UPrH3uU/sZak6UN6meYfcTr+s+eW2yw58oMhJFadR4YwOWsd/8i/UHox0DkoUzrAz4If4DENh/gnF49F+8FVPMgux1MgzLL0NxgmPo4Z3/CgxMcRD0gePE28rKxtKrPonipGH5ZZa9z2fqajYLMMnWLlFctprqHki78h6IjkkJNQAUqxcNeU5F6LwEfcWEsli9SNj2R+dK4OJDXGRISHX+xq5gqnLChYPLK1TmYhB3lmN67Qfnl2SrXC3AoKxWSQuFLNV2+pgK1ZvQUhNa4uc9Xs7h4HK8a9Xbt2Jymbim2n/wsGzZEi4cGf/7IwAgX75UvmYlodeN/PBnCWPpgkb1lVsBRRAMcz75LDU8kqlx6uGEQa+/4zba4SALCwFFnI8/HbPZhcOVWzYhKCqqKAufa3c88nhC/PEDiqh9VLNiPYJiIlMBgiD+ttOqxSsRHCe1RgTDorZRAFA0NHF0LNA1QX9DA90AICuvTubEydv+c6c0y9ZKy2sF4s4zTMzlUC1aGbVbAl3n4IJjGKYiz0HOOmTV9VG7hT2fLEto9UV33jP4x1/O3RnTonBbvGaNbXdHTh0JhRL98vc1azZJAODYocgf7/d43ekP4Xlu2H4s7S4A8PgnZghiUplM3DWKMolILWwP245mmZaPjp+oKtkirA0WmZZ2DuwEAB74QMiuVpQiCCaT6BM9C8SdYalw1O0LWSVirUJWgKJ4YvkxyeM+OypMQ8fGhm5PfWs/ekM8Lqhnn6Vn39zKPQX2HmXdPt2nb8gSAMMzbGD3Ec8Lu4WsvEhz14fE/b8ckXO9lq//Vnn1euWV61BxbhpADViC75zMWUlQUVYHAI6T+9Kw9vPw97eNn9hrWn2lYJwJs0ncQ++eDr2b0X1iD3SZFHUAgKPk8tKPnRn9dyBXlqqc1C0pvjkRDD0WyJYzdDEh0kjKb5hvWlshLVDgYiLqDLnP2Yff6BByRrkYC3lM1VQ1huIravTLSiRGOS4jaX80ZPE5jo8MvdYWdc1Owc4sQEnMuLzEuKpMVWuQFSpxuYhnOCYcCw573a22kbe6gkOeqUeZ11euuH87AHAMt+emf1HurEkbKLL15btEWikAdD1yvOvRCU1DEp9GuNSMibsUVTSIVwEgp8K7SURiwIstdDxV630pwJQJVm9LhXG1TJQ73KXCsPrs0L8BYIwb8fEuOaJWIGoDWlSMV+2P/Tvn4Wwo7Hz6ecPdHx/9yf2F3/oaKpVw4UjwxKlIV3fhN7+abKm6Yovz2RdiI6MIScB5KpO2Me3hospyz6s7o/0DivVrlJdtcj75LABob/6I7bcPsIGg6Qv3+vcf/KCzdgCI2kYRFCN1BklxeXTMGrWNIggiNhcTah1HRWNuJwCQGj1KkPXf/23Ksahk0i3ABCbWnWmfBwAI5cQijOWFRwuu+1jRzXcxQb+v+YTnxCEmOJsJ8XkOctahXrnW8dZr7PuqcqOoMcgr47eeJVecDAB8537tuTOxv/7aCwBX3iD77i903/5s+hdZIGyPZRbCitETnxrHJ4kVqpNUaJzebKGuLBvz+gd16hoA0CgqEu3+kEWg6QqpKYW4B0I2AN4ftJh181EEU0gLEgU1hZh4hqVCkYxr9B84hE93RFp7ZKsXShbWiiqKUKUMFZF8jGa9QdrmiHb0B99rZj0Td5N/9xH/7jQhA1MxeOf35mzUAADhM51zcQqqd6TggfEjJx8w6ufV13zk4JH7Dbp6paK4b3CPTlNbVX45gqChsKOz9xWGiQJAXdW1gZDNbGgiCOmYo3Vw5B0AMOgaKhZvRhAUQdD2rn8LSzQqRUl1xTbs/0YZJtrRs0NI6phFDN/70xkc5d2x37tj2kUbuQjlfXGv//WD4nlVkqZasqIIU8owpQxwjKdoLhRhxt20zUH1jkTa+pKvnyzApUoACAx0ZDcLDLSbVl8pGGfsKv9PcoGwBzorqdVCASYpoV5T8Sm7v9Me6PRGLBQz6elG4jK1uMCsqC9QzkvIYAUppy2Q4wNfHBRsqFz0nS2EQpRokRYqpYXK4q21o7u7z/5qH+2PijSSLD3gUqLpfzYWX1EHSSk7Iq1UpJVqFxRU37Gk8+Fjfc+enaPxowTWcO+q0msaCLlo0g4cxcS4SCvVLSqsvmNJ3zNn2h9KfX6NvTsQGQ9KjHIUR0uvbuh5IpuMvWFFqcDagYeRXZNC1oi8iTvHs8HoDPUNGsVrR+jOSnIhAMT4SJmoMUHcOT63x31OVWWSwfP8oONYY/HVOS2NyjoRIafo4Frymigf8vNuP+duZd7LU1uGcblZf4BxuoDjuHAYFYu5cPoA08Ch9wx33Rk6eTrw7lHW78/SmBaszxftHwAA2mKTNsUDJREci8cksCzMsVzyld9oICVY6SJN+9v2xisKdv6yrf+Ya/ktpQu2F6IoMnDS9fafu0sWqjfeU82xvEwn8lojL37nTHGTet1dVc987RQAfOz3Sw8/1jfS7M1ylpjbwcUoUmeUFJZFrcMcHaMcdnFhKS5XRu0WEBylCMqGg/ZdqdMqgZ2nhVAJLtnLSjnHBh95QFperV68Srtqk2bFeutLj89mlaXpD/ICQWj1hm3XSipqCm65k6Np/5kTvlNHAQAQxPyRj4nMBYCg9hefosZtAGC8+kbKblUsWIzJZIHWs+6DewFAXFJmuOIaVCRiI5GxV5+n3a5MjdlReuMiYcN9eiQ0lJtqlFcT3/9SPNXkmYf9V99ckMkyFE4jY5pAcvZnIgFMQCI2nYoFaCZHCHggPCYQd7nUgCKYkMSfCHOXS80ALQCAY2KZ1Ahx4j7hU1cpigXiLhapCFxy3uA/KrGBp5ngwVPBgx8WXYkjEvWIREqVojQYskslOrmsIBC0kISsvua6E2cfisWCJUVraiqu7OjZIdibDU3NbU+wHJ3IMywr2dDRsyMQtGIowfEcAKAoXld97enWRxgmatTPr6u+5uy5NIWiPljgorHw6Y7w6dlhniwVwaVyns3BPYQyiGws241/8Yg7z3Ottp0rSm8X+BACSIGyoUDZAAAsR9NclOMYFMFwTISjopRjWY4+Z3/jwvPcLxymNeXLfrotkbhAeSIhiw/FUXmJGpeRxVtrcSlBh7NJMZAq8erfXaeqjWdYs1EmMORho7RII5WXqAEBTIw3fnGtxKQ494dDc/EROJrVLy1KsHae40MWX8wTARSRF6tItQQAEBSpvmMJHYqlUHOe44debau/ZyUAlF07r+fJU1me8CVXxtd6nGdGw/ZJTrX8E5RDlGvGvzuOkHZ6UCDuAJNU91gud1QljuWu2TFbsHnP1RVcjmOpV34KEAQtVC8YcBx5NzYjfVlBB2Di+8xIn4MnToXbOuQrlxd8/UuOfz1FDQxlakx/HmriFkjEl3pe21XwP1+mxx2M3x/tmUadVwDAcKRhg756pVZfIpGqSZxAhlp8//5ZtgSm3iNO52BIrCDe+HV79RqD1xppurrwkbuP8jzc/c+VRfPVAGCuUz5wzQEmxt3zr9WGqnzVJCbA89SYldTqReZCQVsmYhkWm4sxsUQIKwcA2uMUmQqD3W08m22FgVCqaL9X2MZVGgBgzv+bQHiwNzzYS6h2ltzxedO2G6dL3LNwsTwHOYug3U7rM4+WfeEbtheejDknCC6pM4zteDYyNKBesVazbrP9pXjCpaJpieXJf/J0TNDsQ3DcdM1NI48+yEUjisaFxqtvtDzxj7SN2YehqDEk4mQGnsmrNgLLgM6AuRwsAOiNWJYvLMbMcOFUINCQX1oXPXEWhMClFB2AJF6emAOoFCUIIHA+8dQfsvLAI4Co5CUARyA5wH2W4mQ+xEVAsXZRkWYhgUkOd+dbwB4AAkGrXGaWywvGxltUyhKF3GwbO61UlvgD1lgsCABj481lS76YsHe4OgQdtkS+xKj12Pz6W+3jzVb7CaFWgFxqkkr0S5vuEQxSCgh8CAAI24eUlY0irSnqTM0ySoZYXwAAYVu2ZJuLR9wBwB+1nxx5bmnxzQQ2ySGNoUSWsASajZ6xvJS99NLFAaEQLfrOFoG1x3zR5t/stx8aEJQZEAwt3Fy14KsbzOsqsney+HuXCaw95oue++Nh674ejokTKYlB3vD51cVX1AJA5c1N3o6x0d1zUnS39+kzi7692bK3x3aw33nGwkbPv3wQMK0qW/jtLWKdFABq7lw68FIrE5o0Dxl6rb32ruUojkoLlIblJY7j6etP4VIi8VUM70wlWPmHyoSpmS+3sUDjSNxrrsHMDEzMdPPyuOei0bMIlqNt3nMluqU5Lc3qeQOOvFZyLwSYSsn6/P7972BKhaiiXODoaRvzB2k2+Xa/HTw+7dJRS68puPrr1WrzpHlUJDCJMcm15O2/nA8A4/2hHb/sAoCwJyZVEQzFMRRHiFBjlUJXKrvrH3HNRJEMo6OsrcPHxDgACLljItkk0ao8Fc+j9lFSbyZ1pohlCACi1mHNsnWAYf72eNkBf0ezYt4izfJ1UzJKkWQurahvch8/KGyr5i8FgPBAT1pL2ueJjA4oGxfnNb4ksOEQAOAKxdTk1DwHeRHA+H2RoQEAoMas8oYJUYtgRytPx+C8O0pkKiB0hpJPxbkFE/BnaswC3dLSxm9fjqAIALhODLtODOczwod+6330VXNHSwwA6hrJ+7+T0amfTyJNWiRk2vPpgU1y4OG4SCDuoYiLYSkcE8nPE/dEZqrgX2fZWCg8Lpea1PJ4fRXFee3IWclM/RAXB6Pus+7g0JLyW6d1VCBolUvNPM/5AiNF5mUkqYhSXrnMlMl+qnqyffysy91VYFqybOG957pe8PmHAYFI1HPs9J9n8jH+O+A6c1BZ2ahfvMHf28pncB0iOK5fuhkAnGfeydLVRSXuAOCNWA71/6POuLlQ2ZhcDS4teODt/o6O8bcvET2Zqo8uEmJgeI4/9u3XPW0TaTc8y1n29oQsvvUP3Sy8CdKicEu1aU05ALBR+t37Xg4MTGKlEUfw9E/3YCRWsLEKABo+u9q6rzdB62cR1n29Y0eGUhg5AAAPY0eGTv5g17oHbwIAXEroFhaOvTeYbEK5w/aD/YVbqgGg/Lr5mYh74eZqTIQDABOK2Q6muldxLN8olJQwqmmhO3pyufRKKapYK78BB/JMZF9iVz4x7lNXfuYU4/7ufIi7UlIgJhRRetb8GYZP3I5pNahcbvrCvbGRUc9rbwCA7tabCb2OZ1nW53fujQcIpm1Me3h64Jhq2+XKzRsQkvQfOBQ4lJdw+0e+V7f+ztKcZkF3TKomSucr69Zo3/nXEEypajTeF/DaIv+69zjH8RiOcBwUL1ClKBFTIVamJQEAwxFTbbYQwwSi9lHj5ddz0TDtcQFAxDJs2mYE4IXMVAAIdLQEOpqNl18rMhZEhvsBQQitXlG3YPjJBxM+dY6K6tZdTqi10TGLpKhcvWR1oLMlOhbnT5KiUvPVHw32tNMeJ8+y4oJi1YKlvnMT2UQIiuEKJSoSiwxmACC1BpGpkKOibCiYLMQeGennGdq49SPuowd4hsYkUs+Jw/kP8uKAiyUVS0oSA+HpFOqA0F730F9/m0fjBOTlusW/uC7mi/AMJzErRPp4mV7aH237bb5KNe8diHzyGvuCJSTHwf2nKZ9n9p/PDBv/EtA80mwwbMKGYRLfHh8I2TTKchGpxDERw1IqeREAxOhQ+HzksS84KpeaxCI1SchidChB8X2zoQWZHU3Pfm34z7u8hy9U8q/o7s3iMkPfjzOKbwBA8Y13KeqahO2R5/4e7H9/dAYBQEwoGgq3SUgNimCj7rODzqMAoFdU1Zg2Iggaolxtll0MG5WSmiXltwoedI2spMq44eTAUzKRrrHoqkjMq5CYYkyoZeSVLOs5amlRrXkLhpIMG22zvBGOpQa8+YPWkqI1Xt9QKDwulRoYOgIAvsBIbdU1IlJBxQIm40K3J1uqpWA2bHmXJOUqZanPPxwMjRO4RK0q9/oGARCSlAnO++liUfGNJmW9sH1q+FlncBoKhMlQis1LS289Z9vpCOTIGb1oCI70jL33hmnNVRU3fX782O6QpT95hRPFSXlpjXHVNomxaOzIm6GRbMO+2MQdAGJsuNW2s8txoFA5TyMpUYnNYmLSO5Jigr6o3RMesfrbLoS3zTIQKNkej/2w7utNZu0JeDvGLXt7irdmzEmvum2RsNH3fHMKa0+g8+HjAnGXGOXGVWX2w7OvqcJzfBrWfh7uc/bAoFtRrgUAeal6bEoRm8Ed5wTibl5XLtJK06aollwZv/cs+3onPPrngSL5XnhZsrtywss6joV2yjENAhBkPSxMzHHZPKqAEfjFC5UBAHdwUBBxy2mplVdYPS3T7d+7a7ewYf/z3wDA/scHhX8djz891VgQnMmncerhtMNp+d9fCdvR/gHhdNKm+SgpsvzslwCAkETxj76bD3HfdHdZMmsPOGO+sWhxY3pK3bbPUTpfiaBI4+Y0VeTcI+ETzw/f/fBKjuURFHniCyem2jj6Av6x6GeeWBN0RMd785oaRW2jmESaiFqhHHae54DnY+5EYgZveelxzbJ16kUrlfMW8yxD+z3B7nNcZOKuCQ32OA++Zdp6g3rJai4W85w87Hh7IhSK9rljrnFV0zJMpuBZhva6Hft3uY9N+GOkZVUld3wu8a9+/Vb9+q0AML73NffR/Un9eEZfeMywebtp20eA52POsQRxz2eQcwGOimJyBTizxYKnBTVuw8QSSXlVZLAPEASTydlgIG1j8lEIjkoKlJKCSddPzBs5891Xo2P5zoQ//011Z2usszVms8xVWBFNx792ksitcpBkw9PsRFysP2TVKMsBQCYx+IKjQiRMIg9V2C4yLgUApazI6e0WSjLRTGTWcwrfX1h3Pou/84ayrsmw8ar3dyTzi68Z9/cOu16E88oHJC5rLLrqaO+jFBMs06+oM1/WZtmZ6XC1tKTN8kaIclWbNlYZ13VYd6c1QxG8ofDKEwNPMWzUrGpoKNx26ryIcALRqEcmMQyNHOJ5DgFEKLtL0+HOnh1NjXciCBqJeDp7d2T5LPU1N0jEGo5nY7FAW9eLAMBxdEv7UzVVV+GYCAAZsbxnHZtJUsE5684exzsmRV2NcdMMDk9BSvbItFChX231tlAz9RrX3PGN5H95nuM5lqNjLBWRFVVW3Pg5nueYoI+NUQiCoKSIkKuE4FUmEuJZRlpQHrYNZur8fSDuAmJMaNB9YhBOAAACCI6JMIRgeZphqQsUpZ4jyIvVElM8Ctbydk8mM+uBvkzEXWKQaxriXg3Lnow9BAbclDsspHXqlxTNBXHPiZDFLxD35BzcBJxnLAKzR7D0KaoSk0K3sFDYHn4jTWJHllpaKWBmutwsgAPWzzrTdMtSUxtTIMLlF3Lq6YLjWXdwyKCsyWmpk5fPgLi/v0AlkoSMDFlUxPpz8ySlQXTlffEaNC27x9/8c5+9NwgAv2u/Iq1973E3QBUAVC7TPP71FgAYOh2nIMLGmVdGz7wymrAfafYKeagAkNh4/ltnpvW5qHFb5/8mFRzhue5fTannyvOeE4c8J9KnrNhfj1fMGH7ir2kNmGDA8u9/ZRlDaKB70hiyWPZ1hPoyJFplHeQcwX14v+n6j3KRsPfYu/7macRQ8TRtfeZRw5U3oCIRIIj3yEHf6WNpG5OPYkKUv3tcYlbiMpKj2YjV5zgyMPTi2ZhnGvOT9pZYbQOx/UaZ3oj5vFx3W+zB33jzPzwf+EM2k24+AIgIBYFL6ayx8glPeSjiTK4rlwhVl0n00ZhP4PfewEQ4kDcQJ/FKeaHL1ysVawEgMPfu9jgu1kueo6IxKpo0kX5/gCCoRlZ6ajB+swvBJ2ppkS9iFbyTNu+51dX3ZOkhQntDlAsAxv3djUXbM5nJxQaZSLui8k7hXyqD5+vg0fuFjdOtE+4Yt7fPfebBFMuuvtemHt7c9sTURn/Qcqo5R1ZJTjAcxVBUSHShs0d/1L6/+w8zPhxHRTWGjY5A74yJu9hQmN0AQVBCoZm6poZLZOZ11wBA6wMZn+rvG3FPBg88zUZpiL7fA8mGRDopAHjaMyrK+3vT0EQB2qZ49g8bZQJZ5QsijpBA3GVFOeryzBESFUlQLP2EdXDHuQVf3QAAZdc1Tk1RLdkWF8wJDns95+xTD0fzJu5cHpWS8kSVaFEfdVbYZrjcxB1DSQwlpob3zR18EWs+xF0lzfFEuAQROn1W0thQ8LX7gOd5hhEEIrNj1S1FpBgDgNOv25/8VmtOe3tv/AlrqprlwhkXGZXl+O/+V4cgcP0dY0YDtv0yyb+evWQWHmcVoa62UFdb4l/a7UyIuEeGBkYfi3OI8Z0vTT02ahkZeTi17FfaxgQiNv/Re5+5wDEf3B0e7CGso2xDE1lRTTQtnf2AOo9/wllj0NRaHWczWeKYSKOIl6n3BCblnCSEZaRifey8Cz9B1gEgFHEybBTHxEpZkUSkFpwpM6uZKqk0VX7/xt4fPVf2tWtkNQW0N9T1tcdodxAATDevMly7DFdIwr320b/vCffGXwfiIm39Hz8lKTdEh51DD+wU2hEcLfzkZu1l8zGpKNg6PPLXtyibJ0t7MhSLyqt+ePPAr1/xHcvoFLsEMOlNyU+K50sTYZu8AJtwHiNZNbkQQCIx33s9/7yAQX4I0MnLc8ZyZ0fYOocu10uCuH8gINbH2QBLMVn0yyOZl1wTLBwT49cd/GIms2SQyjmM1sBlpHFlqbreqCjTkBoJqRRjYgITYZgIR4kcxHrkza55n1uNiQmpWWFcXjp+fFJeV/G2eExRWnc7TI+4z1pRPQ02UTAvn1AZABDhinDs4i0c+8PZks0TkIp0GErm+REuEfA07XhkeupgdWt0AMDz8Pr/5fUmjvhpKsyKpFhKGuv7AgRDxXqZ2CiXGBVigxyTEJhIUMzCESz9ezdi8/c8dhwA/vxr/T+fCHz7KyoAcDjZL31G+Z9K3D+I2HO2pKcztvuV0I5ngv3dsTzkqaYNX3A0GB4TXOml5tU2R3OmVehi0/JEHLx1fNJiUTjqFni5RKQWklw5np2sGMP7gqM6VbVcapKKdedPPcPMVEKnKL7nMss/36Ysbkm1WWDtum0LdVc09f/0hZjDr79ycfX/fqz93r8x/jAA6K9eMvDLHTG7p+DODZXfv6ntngd5liu4c6NqeVXfD5+lvSHTTauqf3Zb++f+zjNspvbE2WX1RZXfv2nogZ0zYO2YRGbYcKWidgEmkdE+t7f5mOvYgYT0lvnKW8TGQuvOZ8yX3yApqeQZOjI6OLbv1WQXPqHWGjddIy2pxOWKBP9mAr6eP/8kYcPznDdsKdYsHnGfBgAcJRku5g2PNhRuFeFyigkWqBuFiiUxJiTC5QQmptmoUTmxei8hVQqxMRAdNyhrPOGJlcMUBKlxHBNpZKWe0DAAkLhsWimCWmlpuX61WlKIo6IYG/FHbR22txLlMglMUm3cYFLUEZgkSvtGPWcHXceEi1MhNq2uuPvowGOLSm5EEbzV8hqGEo2FVzEs1WLZ4YvYAKCx8GoZqW23vdlgvkIlLWa5mN3X3j2+P3/vGIKgRaoFZlWjXGQgMQnFBMcD3d3jB5Lfho2FVxer41JyrZZXrb5JJeTmFWxXiI3nrK/Xm67QSEtYnvaFLZ1jbyde9LXGzUZlnZTUAMDaqs8kDtzd8ctpCdz1PZ+jmrjOOE8mNw73H8i/zwQ+JO75ApfF575MONtFxnM8SzFCXmYKCOW0fTNILgI9M4i00vpPryjZXp+ToGcCE4qN7u4uu64RAMqub0wm7pp5JnmpGgB4jh99K0PNLCSbzyAZ+VP8ZKyT3zi1UYxOhL7kEyoDACJCflGJe361gRFA5GK9UEL14kPS1EgWGn1vTrukxXShL5MCgGMw5B3Ldy2OCjIiKSaSzsldkxPKaoO60aSqNarqjIoKHYJPz2Hj6xoXiLtahb70Wkgg7jwP3KUYOfjfi59/29W0THTZ1bLNV0q72mItp6hDe3NIrc8A/ZYDTTW3AoBCVlBdekXPcJqAZpWipLJ4k7Dt8Q8kx68DAADvD9m0ygqJSIOiOAAEQjZuclK+LzCqU1VLRCqF7EK1IFESH99xItRpAYDAmbiv0XzzautTh8J9YwBgf/49400rVSuqXHtbAcC1uznUMQoAlof36a5oUiwsC7QMG29YPvDLlwV7y8P7NBsbNRsaPAc70ra7950DAJ5mJBXGqh9/dOTBtzyHpq23jZKiso9/iVCo3Sfeob1uSVGZcfPVIkOB9bWnEjYig7nsY58PDfWO7X4JV6p1KzeX3HJP/z9+LQiDIDheeutneY6z7nyWjYRU85dpl60fP7DTczo1h+fcyGsNRVeW6JYigFg8LYPOozQbabO8saT8owiChmOedssuAGC4WL/j3dXVn6aY0Li/W0pqhcNDlLNcv0ohMcaYcMvIDqFxUelNIkIhJlTLKj7mCY32jR9iOebM0Iv1BVfgGAmADDmPWzzNeX4bhar584uujcS8g67jUdonIdVaaWkizxBDyZXlHxcRyiHX8QjtVUuKak1b5GJjq+VVwQBB0HrzFQPOI2W6FfMKrmQ4qmf8nQrdqjrT5ccH46E1CrFxaemtdn+H1XdOLSkq1S4T4fKzo2mW1NKC57lizZII7R1wHqHZiFZWVqpdBgjSYXsrYdNl3zPoPKqTlTcUbEvbiUJkWFZ2uzs01GF/S0woy3WrlpZ+9HDf3wVebvd3OEP9JkV9qXbpOevriUnLrMuRu8bbXeMzrMXxIXHPGwmqyed4kXIMl1ZIMKE2w0Rob+Zgm2QEh735Di9vKMq1q393ndgQX0BgQjFXiy045Im6w3SAYiM0G6Vr71qurjdm72fg5XMCcTevLRfrpIlqrwl3+/ix4agz/Vyf45g865Ji6EwuUZqnWiOp0boLJOsT20x+7mopqRH8FhcHFB3geDafuYpMpHu/iHukpS3S0pbb7oIhVREAEHBNY2EBxREAEBQeLw5QEjOsKDOuLjesKk8syl0ggiFOpYyT/nWrxIHg+1+/4kMksP/NcFszVVNPVtUT6y+XXn+bYuvi9MpaF4IxV5tN01ygXwgA5YXrZBLDoPWQLzAieDfFInWhYXF54TrhKcqw0ba+HVM78QctWmWFRKwhSTlMDnAXcJ7rIwZ1HQDE6FCU8s14zJGBSS81BMdEhZqKb11f8a3rE42kMb7snIh1YcMU7QqKCjTUmA8l8chAPFOZZ7nokENSbgx1WdO2C/+iYrL6J7d6D3cKPH660K3cJNKZhp78S3ikDwC8LcdjXrdx09W+cydDA3GvE0qKvM3HxvbuEP7lqKjp8hskRWXhkX4AEJtLSK1h9N+Phvo7ASBqG1U2LBKbizkq1d0QoX2nz8e4J+AKDhzpTY2pGHAcSWj+Djji6hA8z7eOvppieXY4TcFsf8R2vH/axY9wlGwo2BaOuY/0P5JwgSfrwVXoVspE+uODT3rCwwBg8baEaW+tcbPV15qobm73d4x4ziAI2mDe1jy6w+5vF+HyCt3KpLOIesbfGXafFHrggCvVLFWKTXk6rQDg6MCjiW2rr1VCKE2KumTiznAxJuYSERlT1DCUHPU2d9r3xO3ZWL35crWkyBMeAQB/1A4ACpEJAHwRW5DKlh2h0pQXl2/gOUYk0XhcPYM9uwGgtvFGiUyPYaTb2T3Ys9tctEws0Qz27gGA8pqt0bDbbjlZWLraXLTM6+rt794FAEp1aWnlZp7nCFJORb0dzc8C8JV1V4slGrFUSxDS3vZXXI6JeemlQtyFcKJLocRSJjDBOIHApTkYJy5Jb0D7417emC/63ldfmcWx5Q8ERZb9bJvA2tko0/bnw8NvdHJ06nJv+Y0L0h09Cf5ep+ecXTPfjGBo6dXzuh8/CQAojhZdFo/SHskQJwMAHM9gkBdxR5G8zFJgifWEuVQVZ4qbCHDieS7GhHPKyUtFmhmc/UJA0X4JmfukCTfMjKHafpm4vgYQhHG6XI8/DwDaO24ijAZEREbburyvvSVfvQzXa72v7QYA9bXbGJc7+N4JxaY18tXLo509npffAABRRZlq+2ae5TClgnF5nI8+AzyvuekaXKfB9VpUJnM/+3KkdYZl56IBRqYhRJJ83ec4iQpcP+i+GEFEshJ16XXzi69sIGY7nu0HP/fsesFcUYaf3FeoUqG3fup9zqubLraUf6HDuc8WfN909wRcVv7FNucee3CWS2G8sL/QNsJ0not1tsZ+9BWnbXSutGU6+l8lcIleXQsABk2dQVPHcQzNRDCMTC4xwbDR5q5nIlSaGrdCwDp5nsH4AqkTDF9wFIAHQFSKEphpgHsCKe8RBEUAkN4fPRdsmQi+51kuaW/CFHj+fPh38mKsYJOpHQAAZPOKXW+e0W9f4tx1WnDJTwuK2gWUa0xg7QI8p981brpa2bAwQdwBwHt2onRGxDYCAIRKCyP9AICJxACQpOvHC6UGPnDQyspxVNTl2pcpcMWoqAtRToG1Cxhxn641bjYrGxLEXVigFtSKBcpLM2EMJRFAEuFe44GJL9bmPVeqWaqVledP3FMQoMa1svLk/vPBqGcirswXtQKAhFB5YCYzcIlMd/LdBwBgyaovjVvPhEOOno5XeI5FEHTlxu8M9uwZs51ZvPLzg317gec1uprmvr8BgHX4CMtEZXJzoh+ZouDEod9yHLNo5edkcmM47NQZG04c+i1OSBYuvzeZtcP7SNwVIqNZWa+TlkkINYlJBOJ+eODh7POb7BCp9JVX3dPxzC/zMdY1rNLWr8DF0hR7UqEp33Y3giB02N+/cyJFOuqKO48xMUGqJTFv+uVRUiXOpOMePh/+LtZJUQKbSpcvAgzLSwS5GAA4+8t9meRxcHFedHng5XOa+WYAKL26ofuJk8CDcVUZqRIDQMwXtb87mOlAlmPyDNIhZlS+dJRO87Y+G5kU3UExwdzE/YL58XQRpQP5EHcxMf0yn5MhW7XU+c+nYiOWxBvR89wOnmEBRYt//j3v67tDJ86YvvFFeH0P8Lx4Xu3Y7x4EgMCB97hIlCyceNwQxYXWH/2aZxjzN75AFBiZcadkQYP1x79BpRLT1z6XhbWLFLrSVTcCQM+efxAShaq4wdlzPNnAOxaVaQhjlQzDEZbJ/VAuX6xGMQQAbN1zGxGuqjPW3rPKsLwsa5LYzHH8FLXlOtu8ehJBoL0zFol+GCtzCeGWzRdppYvl6LNdT1cVby4rWCvEuqAoLiIn3fjewHB7/yuhSPqXZkopJW8w1eNOM5Fw1J0IcJ/dmqlcjKFsbmml0X8yTZlkUWH80YrJRIRWEbN5YmNeLhKTVhhjdi8IWSIleteelkztwuHB1uHRf7zNhqjKH97c+eVHhQD6/EGodeHhScPjqCgbCZNqfXIj7ZuYFwkcHcHi3Ck80s+Eg/p1W9lwiImEVPOXEkr1+Nvvj2PuQiBEdYeojOoaUlLtDk+6hBiOotmIlJh4YcULrAIH5xPJ4nwaQRKhCslCN1HaDwApguDZoZQUlGqWqCSFJC7DUBITpKWT+s8HiQAYOJ9Hl79EdQrCIYdw6lDQLpHqohFPdcN1GC7iWBonJAiC8BzrGu/Q6moZJuJ193MZasgE/VZhVywWxHARz7FeV1/j4o8DgGUoNezqfSDuJC5rNG01KeryMW40XykjtQAwFuga8sxEFjQTXB1Hg9beyqtSBZhUFQvCY0Ojh1JXoPw9Exe0psE4diR92UhltT5tOwC4zsQfiyiB6RYWOk7O/gJrTqgb4iuMTJi27s+o8C/NT83Gur93/pfXkSqxtFCpW1joOmstujzubrfs7c4yM8mncKkA0QUz1Eyg6IBCnCMcSCq62MQ97+D7C/1aHA8+pty6Cddr/XveibR2IASu/ej1iEjEMwwqFQOC8AwbaWmXzKvlwpFoVx9Pp3/cxIYtgs4jGwiiIjHPsNGuPsNnPwEAgX3ZtAXL13x0vOu9gqbLAYCOBE3zNqQQ9+4j7qJ6BSnGFm03n3otd9ruxk+UJg7M7zuYNmSlmrpPrzJvrJ4jyp5AlOJPN+d1JaRAXqpZ/eAtSK4ckpZf7LUfSkOnPsQlBZ7nekfeHh07WWBYpFfXSMVaApcwbIyiA17/0Li7w+XLVqUlQnloJkLgEgCIUt60Vei9gZEJ4h6c5TmJ7enDxZ+9IjLkDLaN4AqJYnG5e985LkoDgO6Khf7T/ZTFXXDnBtrpDzQP8hw/9uLRwrs2xcZ9tDtounk1H2M8B9t5lkvbPulEzxyWVpsrvntD7/ef4aebFDL1ZpnSklzILHVXjBp+5qGy279Q9okv8ywTczusrz/t78w3rDxPhCjXuz1/n90+0yKX33rqg2Xaj8JJp4h/1fn+ZHp51ZKSW/zRsQHnkSDlpLlopX5NsXrRdMcwi2JxMpkJQVAeeJmiYKT/gFpXjRPS9rNP4oTUWBAfmHXkaFXd1TQdHh08nKkfYbaTDEIkG+h+MxxKMy2/2MRdKTYtLb4lf4XsCO0tUS8CACmpGfaczr0agiClmz8m0RUAig7tfSrqtgGAedk2ddVCnmNZKjK4+19MNH3gNSFVlmy8RawtQFBUoi/0DbaNn5motRkc8UZdYbFOCgBFl9VkIu4F6ysyDS1sD/i6HYKsZNWtC98X4p4I42EidKYHnLapQPiYOcHR7PDO9urblwBA0WU1nrYxoS4sAAzvzLZQHmMi0vxqp16ImHoxWTsam3C9FxJVVnqCrORT20suNiAIejEjuNj85C9J/ELDqYUIGVQmLfx/3xj91k/FddWoTOr4+xOoTCpbtkiwCRw8ornpGi4UzkbBp/g5MKXcu2MXPZZj6QwjxZ7BZoG4A/D8lH5Ov27bdFcZgsAN362zdAQEEfdM2HJPuVB3iQox+bD86QLB0Ko7llZ/YvmM87lnjO//j/rn/+fN0zg47AkOeTSN5uxmZTc1zQpx10pKarTrlCIT8HyQdp2yvRRjwwAgIVSrim5XikxRJtDtPmQPdgGAWlxQrVmrEpsRQAMxR4fzbT81DgBbyr/Q7ny7XLU0xR5F8Ab9FoO0gkDFGEowXMwSONfh3AcAFerlZaolBCr2x8Y6nPv91BgAoAg2T395gbye5el+7/E8b6VZx77j/5uPWTTm33P0R/lZ+gYs7wxYspVAz4QDJ3+R3aCt76W2vnxTA6cL975zqJgovucy0qRmgpFQ24h7b1zXdfiPO4vvuVxSaYwOO/vvf0l4GdmfexcR4dU/uw2VikJtI70/fJan2SztE+Bh8Lev1T1wV9Gnt4z+4+38RxjzOEm1LrkFE0swsSTmzeh4ngrVvMVsONj30M/Z6OynKV80CE5oGan1ZpCsCcc8UkKd3IJjYgITh+k0YVpZICaUgqMdzvva8y8EXq5bwQF3cuipRJYaNqNg2jyQ71yCpsMNCz8mEqvdjs5wyEHT4bKqLQuW3h2jAsFA/E1Ex0JCVTUq6gUABEHrFnxUKjfiuEgkUQ/1pinbjOEiBJCaxht5nsMwsrPluUh44pq8qMRdhMunxdoBwO7vrDVsAgAxrlBLijyRjCpI8VOoDMP7nw3ZBvTz1xoXbR7e9zQAuNrfs5/cDcAXrLpaU7fM0Zz+CUiH/f27HjYu2oyREtvx1MrtPMePvtUZJ6lX1Pb/u8XbkVrwT1qoLL16Xpbhdf/r5PKfbwcA46qy6juW9D51OotxloCcGYM6n0Iq1knT9o9LiKavbci/w8EdbVW3LUZQxLy2wn54QJgY+Hudvp5svC2Wd0HcC3EtFxE1ycS9lGyYRNzzqMmKIphcbAhEZhh+NwNw+XkC8LTpzwAAgACqJowSVIFCKsUcpc7PphDE9LXP8QwLCBJ45z0AoAZHVNsvM37p06zPH7PEHW9cMMSFwoAA4/YCAKCo/pO3EgVGVCzGtGrf63umnh0ViwBBtHfcBByHiEjno88y4+lfgSwTw0iJsK0wVXJ0qoPZ0hE4/bpt6bUFMjXx1edWHHx8+NTrtvH+SbNunEQrl6o33lXWsD6+0rXv4aGwb5al9+Xl2oXfu0JVl2N9Zo6wctn01KhGXj2Xk7jrFhfLy7XBwQtampAS6mUFN/d7jzeP7eR5Vi0uElg7AFSol7eM7fJS1mLFggXG7e7ISIwNx9ioLdh5zvEWx7N1uo3zDdveG41rTTQarphqX65eqhKZDo08wvPcEvNHwoxXYO3FygVFivmn7S9HmECJsml5wc2HRh6JsZEK9XK9tOyY9dkYG67Xbb7IBdT+mxHpHzt91f1pdznfOON8I7WoWcttvwcA34nUqSPP8dbHDlgfO5Bnu+XRiehHNky13/u36Y7c33HWuOlqaWl1eDi+dqFevAYAAl25C0ckIC2rof0ennsfMvTWrRYdPjKTpbmpcIUGWS5Wpl1h87WnLZ9i93fUGDdpZWXuUNxrWapZAgBj/gzacRlgUtQPueOLq4Wq+cKp8zwWAZRhqQRrJzCJTp7RVXohiLERABDh8pzB27Gor715onw4HQudOZqmlB4pUlqHE3nGXGdLaiWT9jNPJm8Ul6/3uHqtw0cAoKL2SqWm7H0j7vNMWxMP0ygTGPU2e8IjUSa4vvIzmQ4J094I7ZMQKgDQycpzEnc65AvZBgAg4rKqKuIZlorSBm3tUjZGiZQ63+DMBTH6nj1bdm0joRAhKLLq19ec/fUB++H+86kzYFxRuvAbmzAxDnzG5SPbwf7RPd3FV9QCwLzPrdbON/e/0OxutSeiSgiFSFGh1S8uMq+tiPmjR7+RpmjZhcBxcuILXPStTaf/d2+yuqVmvnnhNzcpK3VZPkIKwja/4/iwcVWZ2CAruzY+aRl+I0deWj6kWYCUVM/A500iEgIhUcBkqCrRgiOTCFAk5s2nK6XYfDGJe54ZNjiansxJMdVSxTYplj7SaYK487z9N39J3sUFQyktAjC1MnDgvfNGnPPR1Po1jr89nryhvGxDtKNHmAyob9gurioPZiDuoydfr9v2ObFC13j9NzFS0rf/0ak2L/6001QlK56nJCXY5Z+tuPyzFbFo/E4pbVL9YM86lVGEEROqix2HnHv/PstlL8wbqxZ+bysmvhiPyrOHiqY2lhRN79S2/T3zvrwhIV+bCaXXzW//48Fp9ZyCCvVyb9Ta647HX46FJibJFn+bI9wHAIPeE7XadQpS74oMh2lPwjk34m9eWXhbdnuVyOyOjAiL2q7IkFFWdf68K3rd7wre+n7PsQr1coO00hJoK1YsGPSeErzvna4DZnn6Ctb/zSheXejqckfcOfRVP/riDbvu2xuwpT6lxSrR1t9vefVTu+ZsgLMMBMNxuRIViUmtAQBIvUkU9HNUlAn5hQA/94mDyoZFJbd82n3inZjXJSks1yxe5e9sDmYqMJwO3rNHCq66te5/fgEAwPN00BfoaB4/8PpFyFL9wbdUV34k1YE4MzBstNO+t7HwqtWVn7L6Wik6IMLlOllFu/3NcMwDAEOu4yZlw+KSWwQ5SJWkqESz2O7vcAansXbH8kylYY2EVAWiY0IPY/7OwPnMVBTBRLgcx0QyUgcAcpGBYoIMS1FMSJhLuEIDWllZg3mrI9grJlTlupUUEySxiQABBEFFuJxAxXKRHgCkpFYhNjJsLMaGphUe4wkPszxTb75i0HWM4xkCkwhKODOAqWhpYckqn2fQ5xnM/yiXo6O28Uatvg5BUJoOD/dPytC7eMRdKTaZFPEnqSPYd9b6Sp4VZHxRm0DcleIcbiQAmOy3QwBApDYULL+y49lfcTRlXro1kVMyA1CeSPNvDiz98VYERUi1ZMX92yl3OGTxISgqK1YJSZlDr7dL9DLjqrJMnTT/aj+pEAkG5nUV5nUVPMvF/BTPcriMTFakSalqJEBWrJIVqXAZSchIXC4iZKSmMV7yGpcQjV9YQ4diTCiW+OvrctDBie/E3++yH+o3r68EAPP6ysuf/4S71Ua5w7iMVNUa5CVqAPD3uUZ2dTZ+aW2eX8vAy+eEj1OwoQoAOIYb3Z1jCp5PmIoABEGlpDZLxkxaKDFtKdkgQ1ULJZuEFgboruikEGqhfHROaOSl+evgXjjy1K3PJKZZL11FotLO0BEf4+CmxMxNC7JVSxUb11C9A9QUtbIsiJzr0N5+k6SxDlCUC4X9b+7LZBlyDHW+8SeJpgAAIh47x6Z5qlIh5m/3nP7Y/Y3zNsXrFgu1VAFAJMVEUkmy8enX7c/9qG3aEa5ZUXXnsrp7Vs91RHsCbg/3mS+nXur//FPGtJm0YCnGfrCveHtDdrPCLbUdfz50IV+XjNB5qfTpjMFY/FPwwLM8jaMkAJCYtEqzSicpxVERAIIgaGJOntY+RLu14hIUwXie04iLA5QDAFAEkxLqhaZrFpquSZxOgisRBBUTyiAdv6mjjH8Wiy7/x6DxlvpjfzyVk7hnQtRHfYBYOwAo6hYUXf/xxL+my+LClNadz/haTgAAz9BDT/3FsGG7euEqTCqjfR7HO7tcRzM+taZCvXCl6bLrne/uoRw24HkEw0m9Sb96C0tFnYffAoAHfqWpriSkUuTtA9Gf/8YHAOtWi773DRXL8lIpet2t46EQP7XlrjvlN18vRVF49yj189/4Vq8QfemziliMLynG9x+M/vw3vnn1xNe/pFzURD7/uB4AbrvLeeEe/1Hv2Qjjq9CtqtSvQRGcZiPe8CjNxq8WlmdODD5ZbdxQrFlEYtII7esZPzDgOjq9c/D8yaGn601XFGsWs1xs2H2qe3zi2zYp6pqKb0j8W2e6TNg4Z33d4m0BgAHXURwTF6gaizWLI7RvyHUsSDlXlE/8xFpp2bKyjyX+rTKsqzKsA4CusbcHXcfyH2aU9p8d+XeNcWODeSsAH6ScaYl7PnR8zHJqzDLt/MxIyNl8PGNWw8Uj7mZFvbBBMcH8WTsAhM5XwJHNSOIDIyUsFeFoCsVwZfm8wMgFqYNZ9/ciKNL0zU2EjAQAkVYq0k7M9gZfaWv9/cF5n1+dhbizFHPs2ztrPr60+vYlgrIkgqEijSTFjOf44GCa0LGaO5aUXpM+GgclsaqPLU5pPPqN18aPTZoAnP752yt/JdYtLAQAUiU2r5u00uQ8NXryR2+JNJL8ifv40aGIPSAxKwR+M/buYMyX48UQjaVqNWaBXKyfLnF3MhYnY1kk3XI2nJk45kfctbKMP+VcIE95+0z8XkUYByMtQ9GZSBqnIHT0VOjotB839Jhj7PcP5WnMsUzImSPTI+Sl//mFs4uuNG26u6x0QYaVhHb/nocGWvfOjucpDgQWfGNLyTWNs9lnLjz+bLBvMHUCY7NP229nfbs7J3EnNRL9slLH8fS5OgLmVV5fZFiS+LdnZO+gdSLbAUGQTOtDbLrs88Xm6xmOOml7McoE1eLCVUW3Z7fv9xzTFZZuLv88zVI+ytbjPhw/LSCnbP92RSaunKl5XQDATXOZTq+uqSm5QirWUnRw2H502D5NRnIpYepnUZYoVn55aeEy8+afrWcppvv1vs4dPQCw5DMLKy8v4xiO8sfe/u47Ue+kuIu1314JPLz7m2PAQ/X2yvqP1CiLFU9f9aKwV1mi2PT/1vpGAtpqDYIh+394yNPnBYCyjSVNdzQiOGJaYBg+NLr3O++wsYzXcG3ptrKCNYl/BywHe0enEaSeHf72M/721ECdFHBUdGzPy2N7Xk671/7mC/Y3X0huidpGOn7xdWEbQTHTFR/xnHrXcXDSfEZWXistqRS2v/UDb4zmMQzOHSu8/7c+FIWHHtBuvX7cev6+xrDUlooy/JYbpNfcMs7z8OpzhiWLSACoLMfXXmEHgH2vm154OdzeSX/uq66zyws++onUl+OFXMmu4EBC23EqGI7qtO9JKKAnIxAde6s9Hi7lCPQmtkc8p0c8EyHBKIoHouMnhp6a2gMA2PzttvZJaceShfPIApOvPS4ixPNc99i+7rFJr/WDxA7lto1CTUBXaCBx6rRot+1qt+1SXrZetnpp+HSr7423/RFb2kOcwb5pLSZcTOQg7phYVn79p/ue++OFn0krjROgUV/LtKq1J7yzyQsi+SM8PhJx22pv/joXiwRGJ9QPy7fdRciUhFxTdc1nQ/ZB+8m3snSSDMvbPc4zloqPLDCtLZOalZgIj7pC7lbb0KvtrmYrAKQl3MngOb77XycHXz5XvLVWv6xEWaUTqcUogTEROjoeCgy6Xc1W+7uDkbF8MzamBSYUe+/LO4oury2+okZVayCUYo5iKE/E0263HugXgn9igSgdoAhFXsG1PMcPvtrWcO8q4d/hzPLtCUyLiMvFhjHfTDShu6PZ1rZiTIhhqSzB4gIkpFpCqvOMq7lw5Jl1KsinTgUGeJSbWzHE2QIulhUu3Co3lvM8H3IMWpv3ZMoaB4Czb46dfXNMbRJXLFXrSiQyFYFgSNhHe2zRvuMet2X2c8Iav7LxIrN2AHjs6TS3/O2fmfaExHV6NOaNkOpUd0AKCq+ozU7csyMYc6nyWAUVgCK4Rlx0wvpClAkCgIzI7YWR4Eoxpjg4/DDNTvy+HM+EaY+CNDrCqfQiyvhlhNYJgwBAYlLBbZ8nSELWVPNRDCUBQCLS1JVtD4RsnsDMv5z3Eek/y8jQnm8euPHpa/f/8JB3cEILr/Ol7tP/bAYeln9xSc1VVa1Px2kTz/Or/2c5x3BH/u+E0NK7q9963HbDE1cnn8u00Hj8z6ftZ8fn3Vy38OONB378LgCs+caKHZ/cGXFHt//p8tan27Ow9tlFYcHyAvNSgpAePf67We9cqSyprrzy9Nl/JDciOI4SBBebNNvBxBJSoxdk4MUi5Fc/VctkaJTiVUoUw8BkxNwezpo0GzebUlvqa4nKCvyVZ+PLjHIZStN8bx8j+NTbu+iKMry7N33gx3/SlQwAkeb2SHOO8qL52KTA//YhnqZReY637eqN4q422u3McQHfcJvsuo/K1Brsxs1pdBEWLCbv+4763ltn06+Ug7iz0dCssHYAkJyX6syUs5xxDOdZfs4HMeVzJkTZQ7aBvtceBAAAfmjvk1ONB996LG0n42dz13Kn3OHOh491Ppx+5WXo9fah13NfRjF/tP/Flv4XW3JaJuPsr/af/dWFVpvnOX50d1e2gBYedl31z/w75Ji4c4tyh1Mc/GkRzM/bLUAtLc7fOBlTazClIES5VNLCnP0YlbVDzuM5zWYFeWbUTdVgEeBh7FqiyELNctGZ2YIYkUb5eP5i5YY7Qo7hoSMvAoC6pLFyw53du3PklnnHomfesM/5KAHqP7+27CNNF+FEcwSe5cbfGyi+KluiPAAYV5UjKDLjaJkh36m1xZ+s1Ky0BNp4nlOLC92REYZLnyrH8QzFhnSSUk90VEEaKjUr05olg+UZFCUuK/8iALAc7YwMtoy/wXJ0r+dIg35LkHZ6IhYCE+skZdZgO8vRo/5z5eplnqiFYkO12vXTKsiilBVik98vGmV5Wrqj1qL3fEXdtFTE89Byinr4j16v+9KqG5j/ZwGA4jVFNdsr6TCtKJIPHZx4NS/8xHyZUbr7GzneNSFH2H52HADcvZ7yzXE9VozEWJoD4b1wscLMAMBqO+Hx9i9c8MmLdkYuRgX7u3QrN/EsHR23oRhGao3qhStRgnSfOAgAG9aKNBr0E/e6NGr05uulADA+zum0mMmIjY2zAIAgaVo6u+lRC/uR2x0sCwSOsBy/cpmorhbHMOB5aKwnfv9nPwBwHIjFCIpCcpDMtH799xGqqy4Tz6sBgEhLh3/3OwBg/NLd0c4+UXU5plKM/+GfXJRSbFojX7Ms2tnreSkuFqK56Wpcr8V1GlQucz+7I9LSkWIjqixVXbmF5zhMKWdcHucjzwLPa++4kTCdry346u78B/nRT8j/cL8vJ3Hf8Wzo1FHqD48aZvhdTB84AJBqfcnWj1Fep1hfgCDoyJtPRV02AFDXL9UuWEWq9J3//EniAEKuKtx8I6nSIxjmPnfMeWo/AEgLyszrrkEJEUtFLHufj/nS0DICi7t/qPPKA3kjfusLOvkf4hJEyZVxVf6Rt7oStfGygGGjFBPMk6Tmw63TIrscJAAEomP5dG5Wz7s4xB1DcTGZl4J+pvjdztCRZcqr6mWrR6OdES4wu4p4Jrx8jBmc8eFKTLdEctmB4PPCv7hYbjnzprAdco7Mu+7rFz7CWUHxVfMqb1uS227OoNNi3/u6atUyMc/zR09Sv/i9z+We9qNv/OhgTuJOKMXqxgJP6wzVu4Mx1yn7SzXatdWaNTzPBWIOTzRbBZ/W8V3z9JeVq5cFY85z428uL/xoFmMcJVcU3tbu2DMe7uN5nsQki83XlymX9HuPWQPtGELU6TZJcRXNRT3RUWugDQAGvMelhGpl4W0sT/d5jsqS6sLMAJnmxj/7g76tOfaL77kQBDZcIf3ZHw333ZlX8jpJyAlcDABULJBnuYbZQqbPoipVLvvswhc++iodppfc05QsdRoLxopWFhjm6R3t2VZHmXDSE+Y8Rz/xl9M3PHqVb9gfdkasJ+dkpi0SKWtrrpNItCiCW20nhkcy6tXqtLWVFVcgCBoKO7q6dzBMFAD0+nkVZVsQBEEQrL3zhUDAAud96hgmYphIZ/fLkYgbAAz6eVWV22gmEvCndzhadjyuX3OFetFqQqECBGEC/vBo/+jL/6IcNgA4dTb2ja8oX3jCYB9jz3XQAEAz/H3fdD/+d10sxuM48rG7nV4fl9IyMMQ8+kTw1eeMLMujKHLLJxwA4PFyj/xVV1yE794X7eljAIDj4OXXIvt3moZH2I/fm/FnyvTrv48QVZWLqsvH/u9vAGC871NUzwA1MAwAPEM7Hno8YRav91cUX9ZDcEzS1GD9f79FpRLT1z8baemYagMARHGB9Ue/4RnG/I3PEwVG2jrmee6VeG3B+7/rfW1PPqWaSsrxr3xPvXyN+Od/xKgo/9qLoZefCQHA2k3iz39DheHIYC99//c8AX9GtrNpm+S+b6v8Pr49a0WOknL8D48aBFf9ouWiz35N+fnbHQCwaavkM19RohiC4/D/vu5ub5kUpRL3uEsLK+yHXw9ZB3QL1+qXbR5962kA8HaeCo50V39s0gu1+Irb/APtrtceBQAUJwEAwfHCzTcN/PtBloqoahYWbr5xcMek5SQBLEejGAYAaIZV/kxIRMgkL5h+iEsHqhqDsjIuhTuyM99k/FDUKZLnRdwJTCIT6fIMSU9GdjlIAPCFrcXa1KyAqVBLi5OlZ+cOMpEByc9DlSlBfr58I4GQZeL5ZeL5U/e+5UpzY+aPhZINZyKMg5neipkAE162QLweS6pOF3FbxSpj1DcOABJNQcQz++LrM4CyxjD/a5ve3zE8+hf9yTPUfd92IQhcvVXy2F/11942bV0j58kRnuEQPMfD1ri6fMbEHQCc4UFneDClcd/gJDW0vQN/ShgfHH440b67//dZ7LWSUhRBbcF4jFyUCYRpT6KO8oi/ecSfmjLO8Wzr+JutEJ8NDvmyie2mwB+yslws4arkec7lS19VWqPHHvqtV9hub449uasgz1MsqL5Zq6wAgHN9L9mcc5jvnuWz0EFaohEnQmVIBUkFYnSYxkisdH3x6NGJe7Dz5Z7+vUOX/XLD65/dHXZMz9emrlCffay1+/U5jA9uqLvJ6epsPfckAGBYxrwgkpTX1d5w8vSDsVigpHhtddX2zq6XAaC8dGNn98uBgAXDCI7jAABF8bqa6880/5NhokbDgtqa65pbHsMwsq72hlNnHopE3LXV16Q9BUdFx/e/Nr4/vf6by81tvT41RmLfO9F970Sztzz9QujpFyaFDlpt7N2fT30JfvMHqXG5+V/JFx9t1p1t1p0AQBSaYkOjAoGODY0SxQUCcad6B7McHq/u9zmhul/GSkaxEetETUCxCCFw7a3XIyKSpxlUKsmzxurIIPONe53PvGn+/pfdg33xt61Wh33vF9pPXDfmcrC3f1rx1e+rf/bt9Iq6Einy/V9o7rph3DLMfPPH6pynm4q7vqD83+94OlpjYgnCTHnbx9+jdNAXsg4AQNRhVVYtyNQXgqKyoqrBV+Kvf46JAYBYVyDSGCpv/mK8q1B6fhNjw8JjV4wrAabxqkiIySRXqb0UgInwhi+uN62vJFViJhQbeaO988HUyrT/Dai4OX7BOE+PBobyrcXgi9i08vI8jTWykmkR93zkIAHAF863xHeJbmmP/UIjlHJCIyvJ0zKTxz3AuALMtGc4eQIBdJFk8+nwXhc7PZJdSTbViFJ92KRC13jDN2NBDyCISK6J+sYbr/+mMG1p2/Gb2RrztIDLyCU/uwolZ6fEEs/xMW+EDlJcjOVijHpevuHgRj320197he1TZ6mje2ay4sSEYp42m3ZhGn3JZOiXlXRdjIKM00aY9uCoyCircoQHMAQ3SKuM0upT9vQZhBeOGB1q6XleSOmLUN6+0f3+UPqLvLeTLq8mBntpAKiuJ3o78tKYQ1FCLc/37r5AZPkszU+cW/+D1ZQ/1v5CZ88b/Y52p7vX+5HHr44Facvx1M/r6nYf/+Pprb/d9Pq9bzEUu/ln6+RmuUQtvurPVzg6XCf+knFehBHo4k81zb99Hi7Gzj3T0f7C9HS+cwJBULW6orn1X8K/bDpBKgFKZUkgYInFAgBgHzu7Ytl9Qvuo5WjjvNvGxs5arMdZNgAAMplJKtUvWRRXphaqzEqlBoryCa53p6tTLs93kvY+Iv8r+X0EbbFJFy8QyqaS5SWR1vj8PGfYHqaQe1/OVd1vsrxOvLbg355AZVLZ8kUXMuwFS8j2lpjLwQLArh2hp9/I+EivqCbGrKxlmAGAg29HaxqmkW8j4IXHg/f/SbdrR+ilp0PO8dQV1zhxn6SimK1cNgIwtaQUEvO7e576bfZx+KNjgiyMTlZuD+Sba4ijIoM8np3tjuQQoLjIqPzYktLr5w+93OJtt5NqyQVWM5kZqm5fOvpmB+WebvTRrEFVYyi5Mq4X1JO1nlQK8ifNAKBTVI26z+Zvn48cJAAEKQfL0fkIuRRrF/ePH2K5uRWY0ykq87SMMel/8fZQRj/ErAAFbLHkspOR3V42r1QbFLBG8ZpComrqrqH3XpjamAJSjCWE2y8Caj+9SlqgnOHBPAQH3e4Wi7/HGRh0h0Y9tC+a/B666p378uzpXEesvobo7KEBoLGBbG2fRip/MtzN1pzEXVljwCQEG5nlklUXjigTaBl/o0a7fqHpWo5nQjF3y/gb7kju/JkZw+ntcXqz+Saf3VPI84Dh8OyeQruFQRAwF+HHD+W1DqxRlKLoxdNwy/RZhg+NDh9KWjHjYf8P0wSZPH/zDmFj8MDw4IH4d77/h6nPFv9IIGFpPzv+xhf2AED5plJCij9348sAgIvxW1/+yKwT93yLjMCkus5IErGxj51xuTsLzEuXLflcW/tzPv8wAkg06jl+8k+TT4Mk9fR+ZjIcOU4dOZ5veFXOK/l9B9U/TPX0mf7nswggkbZOqj9dCD6K6u/6KGE2ohIxplX7XtvD+vyAINo7bwSOR0jS+eizjNOdYpPmXIMjqqsuM973Kdbnj43aAAARkbo7biKKzAiGEQVG7443GVdeDsfkGUH2tfFktz5DZ5uNJHv/pbKJPne+FDq0L3LdLbJHXzZ+/z5Xy+l0oTJ5gufYsG1QM3+lu/UIAKCkiItRlMuGiSSyoqqQpQ8AwaVyJpxGG8EZ6itQNgBAobKxz/lulMlLMqVKvyZRa8ZxiUnz6JaWBIc9bQ/MpBL1rACXkbX3rBo/Mvh+EXfDspJF392CoAgAOI6POI5PY2blnRZxl1cgCJJ/rF4+cpAAwPO8P2LTyEpzdkji0mLtkjmNdCcwiV6eL3G/CHE7U8EDjwCCIfhSyRUnIm/62RyufRIRL5ZsUWMTBUe7qQl9SSFIJgsM5dKvv7jqzE770RdGh8/l/rz3/HWRtljCsfxfPnEyEpj2FEtZbZhZQqq72WJ9u8d+sDfmudBYvlP7i3iex3Dk5P6i4VEGQaC0GH/74Ay79bTm9rQhKKKZZ3aeurR8IgLswS57cNY538zxnc/lqKGYBTpVmrnrfyRIOcHG4gRHV6uJuGY/wJXnWZ9/uLBgmcV6HAAwTMRmyBnw+Ydraq4lSUUsFjAZF7o98fKoIpGSovzDI4dJUqFSlfr8w8HQGI6L1eoKr3cAACFJWSwWDIXHxWK1WKyJRj1abfWsf5D/Zvh27fftmrSIPf7nyTX4OM75yKTyosrL10c7ewIHjkC8ul9ZcNyZYgMAjr89kbJh//Wk2oI8FXM+klpJMC1CAU6rRwfPE8+W09Q3f6LWGzHnOHvlDdJjhzLKXg/00gVFeGExbh1lVm8QZzmF28nqDKhShfp93KatEzpgBhPmGGOf/EdAZ8CaloqmQdxLrryDUGpxibzixs9Fxkbs7+4EgJE9zxRtvkm3cC0giKf9pPPUfo6hh157tGDjDRghAgRxnjnoaUsjt2IPdNcZQiQuw1BicfGNp0aej+WKWS/XrqjQxsUHvBGLN5Ke6lVsvUtdGX/j9u38u39kJtKBM4BII6VcGQXsLgL0S0sQbHoJAxcIRYV25a+ujnmjHMtJTQqxIa6mFPNFz/56epEkFB2I0n4xkZeDk8DEKknRdPWIsstBCnAFB/Ih7gBQZdpg9bTOXaJFoaYpk8jjVGQn7jqi2CyqkKJKAAhz/jFq0EnPAjNrjRxcINmAAIIjxDLJ1hPhNwNcRkeFHNUskVwmQeNpDCywrZGDY8yEZwUjJSXLrlUW1wOA39o9evK1FDnIeZsMIim26pYibbHkoU/nVpQfHwgLdZqarjAde2ka00IBjV/fJExB8wUP1re7+5855e+dXpGBLJiB8mMWeNpsPMfn/FCa+QWXJnG/1JAIdZ0BtP81xL1/z2DpuuLrHtkOHM/GuAM/mZPw0Y7OF+tqri8qXIUgiM1+WkhOXdB4OylSisWqRU13+/zDA4Nv03S4q+vlhQs+gSBoJOLu7N4hHF5Xe4NErOV5looFhoYPAgDH0S3nnqypvhrHRIAgI6Pv2mynWDbW2f3Koqa7Y3TQ5bqE5pD/nYi0dmrvuDGf6n6zhcf/FvjBL7UBH/f848GdL4V8Hu7n3/H8/mE9hiOWYebn340HWfz6Ib3BhJkLsb88YWg+Rf39AX84xP/i++4/P2HwuNhD+7KVtQmH+Ef+7H/ydZPLyb2zJ1JSHufk3/+FpqgUp2lwjrP/eij1dX8RtZoAStSLGs1XCtsxJtTvPmb3d0SZwJX13xEaDw88HKQcOCrSycrLNcs00nhQIA/8ieFn3OH066QYKSakSlVlU+GKqy4Cca/+5PLi7fPEellyDj4AHLrr6cBA3Ae55KdXAc83/2JvwxfWmjdW41IyZPGe/sEboVGvYEAqxTWfXmVaV0mqxJGxwMjrbQPPnUksrM//n83Kan3LL/Y23LdB21TAUoy3zd7xl8OJw+s+u8a8vkpapEp5K+/a8pd8RF1mDFWNfuMjt6Y0xryRY9/e6Wmfdv5cU+kNBeo0OZRp0Td+uNd+YLqnyAmlpGB1zafzNLZ4ms+NpE9CukCgCLa+/ktiQpGnfZdt76AjTVkNBJD58k2FomoAoHkKAAhEBAD2WH9LYH/aOjXTQgFRuUC8XlgljPGR4+E3Q1yazBMDXtwk3ogj8Rgkio+cjrztZycR3MqNHw85hlz9pwFAV7lEbqrs2/9YssEnH2hauNUEAC/+pOO953LP2eZt1N/z4GIAOPWa7alvT68ElX5pyYrf3ZC/vb/Hce53B7zt01DMyBkq4+saf/fe5/LvMB9sePwOeVkOxfSxw/2nvr8z7a4pBZj2DFrnNhbr0sdfnjaltHzx9hyPPpKQbVzyzcTbdq6TUz9YmNMCTB/iQ/xH4uJF3QHAiPesWlJUpFoAACQuqzduqTduSXZhLiq8HkMJMaFMiR/qdRzKxNoBgI1F2VhU7J35Oua0YN/f62m2AsDC72+N+aMdfzootIdtk2ZFIoN86f1XMwGq6x9HUBzVLytNFFTCJMSqP98kNsgHX2gO23zqRnP9Z9cqKvXNP59QGFVU6Fb8/gbXaUvbA+9IjIqK2xYv+9W1Bz/5FM9wAGDf3+M8NmTeVF32kaaWX+6NnD81f+FVj7OCDsa8XQ5pgYKQkRzNhqz+sXcH+19smVmsjjPQnz9xN6saLpC414qWJodqCPBHbDEmlGfZoyLNQldgwOadhbqkKagwrs2ftQNAIJreNVsuaSoUVXeHT4xE2xk+BgA4QpaK59VIlwckrv7I2Qscp43uBwCBu5OIZJl06/Hwrsjkkk9lZGOdaFniFg5w7tPht6N86tqUWGXsfye+lDnWflBXvSzFwFgR/1F6j+cVgDjSFr8LCmrzUitKRuUdS/M3HnqppeOvhzn6IgXf//R7mh/dn2/OdwoCfa6cxF1Rpc+3u0tPV+7i4x+/9wobEhm6cavENpr7MtAqKy+yj+xDfIgP8R+Mi0rcAeCcfRcAX6SaiCVN6LsDgFyU5hXS7zrS53rvYgwuPwSHPcFhDwCwUZoJUq6z6RflNY3mvqdOdf09PvKhHa2JXZW3LZGXaY9++SV3swUARnd1RGz+unvXWHZ3Ok/E5yeYhBjZ2d5+flbAhGMNX1qvmWd2t1gBwNftAABljQEAfJ3jCU//XCNs8x+85/nZ6s0ZmEbSgkykU4iNmQhrPlBi6QmKM9BfqMmopJSCxuKrIzHvdIN2skMlLaw0rp3WIYFIel9vsahuNNo5kETQGT7WHzkrRuVForoLJ+4AYKP7EUDmi9chgIgR2XLJlcfDbwhllRBA54lXFRO1CWMHM9IcPZi2oD3wHCFR0JEAABAS5dQ5p9osBgAmxjmG8poWBpyxWIQlJZhwYP5Q1Rn1S/NV/Gj/w8HBly6qu3Rx07QVCRLw9zkLttRkt5GalbiUZMK5U2CTK2lgGGnWztepaxRSk4hQoCjOcrEI5fUHLeOeDpe3d1r1j/IBgqA6VbVRU6+QFUhEGhwjeZ5n2Gg46glGxryBIae3l86QtD2LOHtiIpz6yIHIwy+b//XXbHJnKEoYNHVzPaqLBgTB9KoqjbJCITVLxFocE+GYiOc5hqUYlopQ7nDE5Q/bPP6BCOWdQf/Jlw2CoHpVtV5Tp5QVSkRqHBNxPEczkRgd8AZG3P5+p7fn/c0ZzQmSkOlUVQppgUJWIBGpcUyMYyKOYxiWotlIKDweCNtdvt5LUPglT1wid+V08UH/XS42ced5rtX2hjM0UGvYJCFy1JoJ096u8X1jgQstA4mgmHnJ5ZraZaRczUQCnr5m2/FdgpalAFKhLVx1jbygkpAqEq4ROuQ798RPMnSZFwaeP5O23by+MjjkFli7gKEdrXX3rinYVJ0g7gAw/NqEZ9fbOQYAErMSWmYuunypIcaE/BG7UpKvTJ5J1ZAncV8pu/pYaOdGxaSoHhJJz+fG/Z35E3cMJZZWfOzkwNPTUsXJAgmpXlR2M4pMQ4IwSvszqcqIMYU3HTv3MePF4lljD1a6DwCZL16LACJB5cuk246Hd/HAL5Js1mITv+ZQrK2LOpmJwFlO72q45ish5ygASHVFU0VmRFIMAMJeOv/SntEAQ0owkWx6j7Xi7Q15Wnb89fCcsvb9rxVsvtbWe3rSLEKvm3keS6A/jyk9ArJSja8zd6ibUD0AAaTUvKqyeBOOTbqhcEyskJoVUnORcWko4uwc2un29U9rtAuqbzHr4ktwA9ZDvSN7E7v06tq6siulYt2kgSNAonKSkKsVJcXGZTzPNfc86/DkiEUuMa2sL78q52AOn/19TuqpUKFafeqdSxJyhcwsfBUKqVkq1qXkrsyvunF+1Y3Zex62H+0a2pVzkLP4WXICQ4nywnUlphUELk3ZhSAoieIkIZOKtTpVPIkzQnnszlar82w4Og2/UqJChVE7r7Z0m0SknjQGBMNIQkwqlbKiUvOqSNTdO7rf7ppe9fGLABwTFRoWm7SNKkXJVPkRDCMxjBSBQi4xmnTzq0suD4bH+iz7x935VkERcHF+/dm9K1EU37Lse8j5913vyNsD1oOZT32TWTfh5GVY6sDJX2R6ocglxtVNX0z8e+zc3/2h1Hf0HP0u1SWXVxSuT/zr9Haf6Xoq+yFpUV92VYl5oqT0uKezuTt9Eu3FJu4CbP4Oe6DLJK81KWo1kuKUDMUYG3GHh8YDPbZAx2zMp5GKbXcpimocrYejHrtYazYs2CDVF/W89qCw8otiePU1n+U5bnj/s0w0pK1dZliw3npsp7PtgrJqmHAs5k2fyCgtVKX46ZlQjPZHpUWTZjIR+0TsDRdjAWC2FKYvHTgDffkTd7N6Xu9YXho+p8N7ASDC+ZvDBxKNC6Wb0xo7/L00G0le+ckOHBOtqPp4++gui+dCOZxcbFhacVueGboJuIODmXbRXFSCpQm5kWCKGJctRWa6sNK9CECjeC0CiAxVLZduQwET0mEBgAeuI3pshM5GoXyWzvbXHpAbynjgQ+8NMVRqLA0T40gJhoumQVtRHIE8xICTgaCIeVNeehHWvd0Dz6Wfis8WbvrEGAD0D9IfTxIweervM6+kHbbkVftCWqDMi7izMQwlFtbcplPn+MZkEv3S+k/0je7vt8xQdEtMTtwUNSWXlye9FzMBQRB/aM79Gi/sn5DV1xmwR/888Q2LCMWqBZ8nibzi7j5YUEjNi+puz7OuswCJSFNRtMGsbzp89oGpGtKZwLIUAFJfvr3EtDKnsUSsXVB9k1pR3DX05iXiekcAqS27ssiwBMOmsVAml5oW1txmcza39e+4RD5IWlz4XclxTDDiUEjjL325NDVjJBkq+STdCBwTSSX6UCR9ULRCNkEkeJ4NRiY90Ob0d7GMn6ooXJfw+epU1SJSScWmp/yGIKhJ15jcYnVkfN28P8QdAHieswc6BUF3HCUJTIKjIpanaTZCs7PJMNQVC1RljQO7H/P2x+fldMhXvPYjqrJG3+A5AJAYSkQqw8BbjwpZrWHHqLpqkVRfzMYuaBgck+32S6OVP6WJjc6tavilgDFfZ/5RIjKRTi0r8YZyK2AIeZmjsW6Kn5g7RSeHYifA8azNe65UtzzPYQAAiuDzS641KGu6bHsjMW/+ByaAAFKsW1JXcHk+KvIpcAR6M+0aiw2WiRe4aKuHnljj0xIFZeIFFmqWVREsdK/gdwcAOTpRXp7hY2ejB1xMbgrFRIPekbZMe0NempRgEgWep5o7hiNSFQEAEf80bhztoiKRJtWDOBVRZ6j1t3MuYuD2cADw6FPBsaSKG8N5RFFnQvLkPwsk5rzyK1gutrD2toRLNReQquItAEi/5UB+9pOQ4Ih1ZdtLzavyOcQfsgt1c+YUX787vujH8+B2cuHQxHMeRbH/VNa+bN7dKQssecLiOJU/awcAhqXqyrblw9oTKDGtpJlI3+icF8jLBzzwErF2WuwwgQL9QpajOwbmRP9gVjArd6U/ZE0Qd0Vm4k4S8pT1FgBQy0syEnfpBHEPhse5yUVX5vR3iVAel68/IfmKIGihflGWlYS00CorSWIiOytGh7KI8b9vxD0ZDBdjuBkWGckJdVUTx8R8AxNhJ4HRbgBQFFULxB0jxQDAsYmfmee5uU07C1m8ksJJrgtCLiIUojzdYwnkr2t+ycIfsYVjbimZI38ugSLNwnyIuwArPSmGviWS8UayuFumRdwFmFT1BmW1xd084jqVf/A9gqBm1bwK4xqF2Jjbegp4nncFMkYg9IZP6YjCFcprQqw3zPoBECmmkGFqP+PqDedWVJwuLHQPAkijeEIUIsIFTkX2ppWaSUFB02X2cwey3GuukYimQIygSMVSdde7uVfbS5tUKIYAgMc+jSm3aV1e2vmdDx6+aFWKnvn3pBnmp74087R7lmJingipybGaJDHnteZTXrBOrYj7wDiOdvr6XN6eaMzPsBESl8mlJrOuSSaZlElSVbzJFxp1eTNONTNBLFIBQLFpeTI/iNEht38gSnljTBgBhCRkcqlJJS/GMREAOL15BVV6AoO9o28TuJTEpQQuJQkpgUsJXCp0khMjgxmnhXyGMj0IgiQnp/LA50zzzdPteoGfJR+gCDa/+qYU1u4PWZ3e7mDEEaODHMdgGEniUpnEIJeaNYoyApckPoVlfBpV+QDAoKkzaSf8jhHKM+7p9ActMTrI8SxJyNXykgJ9UzLFAYCKwg0OT9dFWG/JB0PWwwb1RJ4PD7w/aPGHrIGwnYoFGDaCIJiIUKjlJWb9gpS4o2LjMrur1eMfzOdEF+HXT8Gs3JX+kDWhVSUV61AU59JVNkw8apKhlBdZHOmvKHkScU97Jczp72IZP5lcq6HIsHjAemhaU9YC/aR4XZurheczvhwvCeI+pxAp9ShOLvpsamFXTBT/YYK2fiYSNC/bykRDbDSkqVlKytWWI6/M3ZBs+3vrPrNat6goETBTesMCALAfnF6FqZgvCgAinfSiJacmoFxaGekbo72zIGNv97ZXGtflaWxWz+u0vpWIg5wt+CM2f8SmlEy7ojWK4CW6pSW6pYHouCvQ7w4NhaKuCO1JmVPhKCkRaVSSQq28zKConpnvSoAz0JdlSYrmo0d8OyokTUayXEsUAECY9feETwxFz7H8nCzgjNLdHLDzxWsRQAEgwofyYe0AoK1YbGvJpvvWd8JTvUIDAOvvKMmHuK+9LR4aPnByGhosmvm5f/TQqNf69oVm2rxfiIwHchJ3kS73mgMkvUpdvr72gVejkwNnxz2d/ZaDZQWra0ouRyZyNpD6squO+P7CZX4JpR8SqZRLjHWlcflgf8jSO7LP5etLU7gbwTSKskLDIocnLyHgYHgsGE4TF7R52XdncGN+5quqfzwQv+CjlHfv8TRpUYvr7tAnMYa2vpdnSw5ydj9LWhi1DXLJhIuBYalzff/OkkiAAKKQFZq088z6BQLhntbpEqydYanekb2jYydSYprH3e19o/vqyrYXGSeUoBAELStY29qbphizbHEVNWBn8n5VSWqLjZ+4fOgHj01r2MnwBIZ8wVGVvNjjH7Q6zzq93TE6zdntrtbukT11ZduKjZN8RhWFG/Ik7hfh10/BrNyVgSRWjSCoTGIIpMsBVcvPq4HznGCZ3DgVilzEfU5/l3FPV4wOJRbcJGKtRlmW5+8I8RT2SalWWeJk4L+BuAOCMpHgyKF/pzTHgvG3O0dTva8/VHPdF2pv+DLPMZTXMbTvaW/fHKagDb5wtmBT9dJfXBOXg5xnLr12vu1Ar+NYusK/meFpsbIUM+++Df3PneFiDKEUD710kdJ0jNcsGX1k/8Un7jhKmlXzZhZcXiVa1EedzbS3f/zworJbZtCtAIXYqBAbyw2rAIDnOYajWC7GcSyK4jgqmkUXyKg7R5g1y9O94VNz4V/PBCvdR/GRReLNOEJoMXMxUTtK56a5TDSE4mRyjngKWvaMbf1CJYLAvE2GNbcWZ5dyX7TdvPjq+IO7ZW++qx+YmFBW5xZDHHzh7GxLpGTDkoWi1vYYTfMrl4pWLRc9+XzI5Z75GmCmTJtkkMppvOZdvr4zXU9l8AbxQ7b3GCY6r/L6RJNUrCs1rxq0TS9lCEWwxfV3oigOAMP2I91Db2VKSuN51u3vd/unlwg7W2haOlfezUsERu285H+7hnZlT//lgfeHLP6QpWdk74yfeyxHn+l60htIrwHNcnT7wKsELkkem0k7rxOXThUw0W5fMfavPTAbr6r80TH4OsfSoWiO0mwcR3cMvI6hZIF+YaJRq6zAMRGToRbs+4tZuSsD4TGeZxNze4XElJ64n3cTBMJ2nudU8mIAkEkMGEqyUwI0RIQiOUot09rL3P0uPM9anWfKCyaYTJFhSf7E3aCpS75Z/CFb2ilZAtMm7pVX3ROw9MjNFbhM2ffa3yRas2HR5sG3HgOA8m13Oc7uBwDjksuBY3GpIhbwDO19alrrBbMOyu+U6Ap9Q208m9HjqKleTEeC3U//nKXmqi5mMliKOfqVl2o/varkmnmkShIZC3T980j/M9NbUgSAyFjg9A/fqL1ndeNXNgLPBwbdF4G4iwo1xZ/aolxYXvnN67gY49rb6njzLADI6ouKP7UZExNsiBr84y7K5gGAwjvWadY18CzLBqN997/M+NN8vYHoeDDqkIvzzcAr1S+fGXHXYNlCU8Z8XcGoUy7OW9M6MxAEJTBJ/tmu+YOig45Axri3C4cBz1cVEQB44BieZvgYw9M+1nki8uYSyeUiRFIrWhbjo5ke6A4mHunkGjhdc/mnPUPnODb+FHZ2T6q4bOsOth9wNG42AMDN/6+hsE6x928D3rHU1QaZhth8d/nmT5UJSSIDp70Dp715fgR1gyln7WGe42375vA7n4p//EG/frtVp8Ue+6vhpddCD/9Rf8Od065uloCwLpcdRN7EnePoc30vZVnDBQCL47ROXWNKIlXFpuXTJe5wPqB2ZOx419Cb0z12LpCclpqAufA/3Pk1WTOEt7taM5qmgmdmmq7WNbQrE2tPtjFo6hOKPQiCquTFyYEZZIHW+IkrpAsqir5+Ix9jvPvOevecBgD5kmrD7VsAQ2OjTvtDr7OhKAAoVtYbP34ZG4xGeid0I/S3blSuaeRZlgtGR3/7AusPqzY2yRZXWR94GQAwmbjyL1/q/cwDPJ1KLdIy0UzoHt5t0jYKbPj8Bylx+aYdXXZxcOF3ZT75qSiKK2TxtdBAyMbxjEDcEQRVygunEuLkzFSOZzOx3jn9XSzjp8oL1iaC4kzaeZ2Db+R5CxQkiecAgNWZwz03k4cOzzIDbz2WxUCiK+x45hc8y9Tc8CWx1hR12wFgfeW9o74Wq6+VYi7q3Nfb16ypWmSYv268+cDkPUhiRqEoqqEDnulWL3rn409m2nX6R29kP5YJxdr/eLD7qVbD5z4OqJbVNPHsSWEXrtO4xAtce1HjfZ8a/9MjQqOva/yNjX+a2o/j2NB0/fQXCMrq6fvff8/786f7f/NqdCQewICSeNkXtnZ99xk2FNWsry/9/BU9P3oeABxvnLE+fRh4KL5rk+6yBWMvH0/b56j7dH3htjwHoJSYNbJSTyjbY32dPI3amhjNUZdnwPHugpLrs9u8vxhwHJmZ5gCG4CXieYORHPO6JZLLZjSuOASyTiDkYsmWTDZvBR4TNqTaooh3TKzKNmF78acdZQtVci0JAGtuK151S9FoR8DaEQj7aJ7jJSqioEZeMl+Jk/GXNxVinv9Re/4DlpfnTq5wt1hj/tlMl88JhuHDEf5rX1A8+Ij/j3/zH92Thi/mj5gvtzOCUORL3C2O0/kEP/RbDpi0DYl3mESkUclLfMF8s1MSCEWd3cNvTfeoOYLPw/3k66m+uh//fham+pcyEgHrAMBxbNpw5NlFMDxmzSMyPhrzu/0DyYHFKcQ9ZnOP/uq5it9/zvK7l2KW+A+Hq2Tmz10z+K1/Mt6g9tpVxk9eYfvra6iYMH/+msFvP0yPeUz3XJnowfvWKefz7wAPxo9fptrU5H71qP+9NsMdW1CpiAtTitUNweNdU1n7dBGjg27/gF49UW9BKtZdssQdZuOuTM5PTUvclbKChERyIGxn2RictxJiXVLs5ZMyU8emG5iXFtP9XcJRt9s/qFVWCP+iKGHWLxgdO5HzRAQuSdbp4njW7swxPZ4JcQ/ZBtK2I+d1USLOUcG9TUeCGBH3/8tIbZ1hU61+gyPUN+Jtdgb7ZqVCB4LhhFSJkWKx2gAAYo2JDvvZWJQJ+4V8U29/i7e/uWj1tRJtQdDWDwgiUunVFQt6Xn2QDnmFTpztR0o33brw078AAOB5Ouzz9DVbj74+11mq0sXzqYER99Mv52y8xCEpM4iLtHW/ukP4l/bEX+2qZVW6LfPZSExkVnuPZnRbWj2tNebLMDTfq7FUvzw7cad5qjVyKKVxgSSHdpXNc65Ut1wlvSCeNHeI0oER1wwDYEhEUiddmZO4XyCmKuNmwfDRl3La+Maof37uzKf+skhpEAEAiiGl85Wl89NnUkYDzGNfaxnrn4ZfQFqQOynTnaHC2tyBZWFxE3nrjbKNV9sAgCAuqOhmPpWVMFG+t964O984cn/IppRN3Epm3fwZEPch23sXgSnmideeD07NTHWMzeE7QtrYSJpM3n1zLmeUBcmxASiKy6Wm7Iv4Fw6L43Se3MAXHEkm7slihZkgqSuO9lkZbxAAfO+0VP7ucwBAFhsYp58e8wBA8ES3uPw8p1xardzYxEVipEkTONEFADzN+t9tU65t9O45rVy/wPn8DNVOU+APWZMJYvJk6RLEhd+VyfmpaYVlkoUg/SEbm3QRCq73FOQMcJ/xOKf1u1jGTyWIOwAUGZbkQ9xN2sbkQi5OT1fOklUz8rgnJd6xNEVI5ACAoJhYVzjVIAUIghrlNUZ5DcUELb7WUV9LODbDat4C1BULyi//eOLfojVxj+nQ/mfcXcJXxg/sedwwf52ufqW6ejHPMnTQ4xs8x1Lxr0ZXv7JozfX2U3uibhvP8wiGSzQm4+ItbCxqPzntaSWmVmlvv4Ew6ADDgoeP+3e/AwCS+fXq67cChtG2cfdTL3HhCKZS6u68kSgyA4qaiwvCLe3+Nw+kbQQAUWWp+qarUJGIC0dcT/ybcbgyNWaHCJFskt+adtfJ8G4XewGXOwLUuK/9Sw8nt4mLtIV3rm/73D/YSKzgY2tRIuPFRrPRMV97oaYpk0EK9PLKtIFuCVhiPf+fvesOb6s6399d2luy5b23nb0TEhJGIGGGvcsslPHroLR00RYoUMrqgtJCy947YQUyyd6O995De0t3398fUmRZliXZlp1A+z5+/Fyde+655+73fOf73s/PRwvhUXyCh0EAoXHg86WlN0+IgM4YOkw7+MkGmOLo5LNvnlz01rufumz/hfeVzV1nDIrGjIUgQNNO60ePtlh7J5aiT5oEcXc2TS9NGYtHnnI+/Qf9Y0+7HE4+04h190wpFDuYAiI+UCIpsXyeZ53eBA4MYVidbZHEXSXPTnLDyN0NWU+h3DofvxVjquH+Oyav+ZMQ/oYGf8O4eqkzA49vKDI4tSJ//ZGWV6d1NGWyJ3vIJDUqDh5Pgu9GJnkImxoRgLDOj8CFpjRFWXrDVWs6/+/vfIA2XLEKOfH9cn55KOuHG7wHW4l0jb8xNdPd9Gg3hOmThZk6UvJUur0jZENEKESEPCpOVKM8EZkKgtdv4nmG42kMFcHMEveJXhezvZFh/WFFGpU8K5mBboZ+lJ5M/LDUUE8S1ogP0m6ivc7SDfcwPnfQJWY8CCBE8iExrijSLyvSL7P7e/udtSZPy+RULxztRx3tiY5TECx131jqok2wAICgWM5pG6z1u4cOjqSpcwAoc8oUmUnpxEVBf+PlgeNNlmdfBgBERAAAplTorrtk+JG/cm6P6qyV2svOs73yHudym//+kmrt6ahM4vwoNDyIWYgQuO6aDaan/sn7A7IFs3VXX2T+y79jFk6it5MG76cItSzsKhPotmByibIm11PfBwgQajnj9GEKCeejuACNinDNklL3kdgTNUH02Y4kQ9xp1t9rO9RrPRiHtQNAzODIY4HEQr/uwFCf7XCefmHCmjMMu7e7334s5qo0UR4CqJnuBoAscWyNbRmWVOaUdmp6EwxFouycO6JKWr/8R8yabgv12s/qPn2mrXp1WtECjTZbKlMTKIr4XYzTRHYfcTbutJo6JuOAl4wMonfGJZs2fenf9GVoBDJk4i79XrKxtjEhxE0oEQSKJ5XZzU/Zk2dsUfZ1pcwY6Z2YDNy+IT7V+lGnJrLuvnvwb3/TX3wxgmHW99/PuvOuwWf/rlqxQrlwUaC9zf7ppwAgzs/XnnGmwPOYUsE6HOY33gBBUC1dKp87D0HRQEeH48tpiQQw25siQ/S0qoIl1d9v7vks+cC7CYFiPMmL8Ufpa8XkVbyfwjXysKtMoKUv49Z1uFbBOryqVbN8tR0AQPVbiXQNka5hzE7F3JAJH5NLeB/JB2iEwBWLyn3HQppv9LCDD9C6C5a6v6lLVfhe1GMVlWr3lEJKnkpvYFR8qkJqtDOjwljD6jF+0hb81nt8w8FwVTGhlIjUJD0yZkNRQiYZcXpMIXGf6HXhBW7Qciw/c0QfOTttfvwUyBKRSqvKD/+kGa81CS+pCRP3zs9eGF0g9Hwd7ertO+EB3x3hCr+j47lsVU2WukY+WrRbJ8vTyfJYfu2gu7HfWesm47H/lAPBcBQnOGZUpDAmlorVBnffxBPWoKiktCjMoQWaAQBRUR7d3c+5PQDg238k8zc/mlCTRFYGYUwz/jTEcjiXe7zChGAE6mhgqwiRiBAJgYilqNyIF0yoM2EMv78//4frOS9p3njYtrWep9mOh97P/f5ZqFSEoIjpo4PWzbW+1sFAt7nqLzdxPsp9rDt+g05/vzswHCeLqp929Fj2DziOcdM8dd42tFWvKJSL9YmrzhQ4nqnv/3S8tTXyVQAQJO6zFLGzwyaJDnoaxZSiMHgsNDTFcLEmr4by2uPXdwySu97o2/XGhN0t4oBQJJiIEHiBtM5oTE7KwTOJLe4JI3SDCJATmB31k6MuKIaJpBJtgExwlSPhOTVkuaNw3fdV773qIQMCAMjk6CXXKl7758RSJI4F5/OhUikmlyMYjkoknM8HAO7du3mSFGWMvBJFWVl9f3xMYNmsu+4SGY0CwyjmzR/8x3MgCJm33yHOzaX6Uvl0BGFxNHv8w5EWTYXMuLDyJoenp3doj8XZmtpMn17/RIapo3cdc6bU9tHuzDsv4Lyk4/MDru3HOU9g6LmNub+8GjCUMTmGntsEADxJD/1jU94D17Fun/dQyKUz0D5A9ZgKn/g+5yf9taNopePLQ1k/vqTr3ucnenTfAaTkqYyKT1XKjJH6M1KxNqzTHw4ndfsGwjozakUOaR8h7kpZephS8zw7sVso1eg3H4ok7pmGOW19X8Wxd2ToZ0UmeRiy1ibzQM1cRDzJuDtsezpsezTS7Gz1rAxlBREhNYqj4jzNvDzNPDdp6ncdH3I3pDZ/6njgGcrd15I+ZzXPMaRtCMEwsTrdULkEwUWW4xNLfAURU2+jMMpxaOI+GAjCWu1DDz6duDAReODN7MhMtxRVTJq4O/e3OfeP8ln3tQ013/fqqEoCdD7+SfJtdln2zMmLEVTqDgx1WfaaXE0zk3CK5eljPe8tLbl5EjlNpwkN/Z8GxvcoO+wZZWlr8u32ctGVFZi2Up5shtqZgdc0MgPjGmiuOO+e4bqZ9uXFpAkuMe3wh6fOZwyplYNE0MTvnGTIPQBEWrkSIkA5AITIN56YUEyIuNMzK2OQJC66eoSp+338eZelgLhTvb3S0lKeohGUlZaUUr2x/ZGogQGBZQGA83gRsRjX6XGDIfP7twfXouJp8a8QQKjv+GBR1S1R9mytMl+rzCdp16Dl6KDlaGC0qP+kMdFE8QnhPdjqPThqAtZX29k1mogDgGdvk2dvU3DZ9sEuAAABBp6OHYfDkzTVa6YHkp2Lk4g1KlmGQpYhFilFhDyYIwlDCRQlMBQP/p/QQZ1EpOqpjBOfGpl6yeMbDtcPF6oVOZH+VErZSC6OoC0/yT5Mx3XxkzaHp0erDBnRCVyarq0YttWPVz/DMFpPxnIsmb2chNvFGRhwBgaaTF8blaVZ6lkGeWHkQFklMVZJzq5IX2PytPY7a23+aZdM6f7qlYz5ZxsqlxFyNYIgjN/tHeo0b345YJ+AclAQAsdRnT3K0xZ7du4DAFQi5kmK6ujRXXURplZxLrd8ybxA48Sk5ZiBYVQmlZQWkW2dgCCYUs65vTELJ9rbUw0mV1OAdkhF2nCJ1dPRZdlr93bPcE+8pKWh/9PZeRfP8H5jotO8a8g57mMPAG52lNKFjRnwcdEEi+FPRVXgMDCRlJAoT8J+EwVlcuRJiIxMrRwkmkTgKUcmNfcd3z8tCoLAczyDRQRXTNRzd2ZsNxMFM/ocRPpMTxpUb6965UpvbS2C4crFi5w7xgl5HK17xpiGWadj6F//BJ5HMGyiqmjJw+s3HWr89+zSKyMdEoKQiNRF2auLsk+3OTv6zAesjtYpak5w3ATusZMF7TkLnV8eSlhNJc/K0M8y6muSiZr9tiBVT2VkfGo0cY/IsuTxn7C4e0cR98j6kZsn4ycz3ddlwHwoTNwBICtt/njEXS5Ni/LO9waSmi44aeM8XmCH3E1D7iYxLs9S1WSraxTiEWE4FMEzVVWZqqoA4+x3Hh9w1ZFssn5vEwVHkwP7Ng7s25iS1mwvvaO75mLF6mUIgnj3HnZv3sH7/LZX30+/+0ZAUdZit70WnQoqPgSGMT/7su7KCxGJGEEQ99ffeHcfjFmYkv6fRAiC0G3ZX5l9riDwQ86GbsteD3nS5ryGnPViQl6eefbJ6kAQg47jbcPbk6/fT7XEjMFlhFPuc1iz4efhZUKqGjr+9cz3AZMksLgnyWhTi9TKQaKixP7rHJXU+GSiIYkcN4q4YxMk7tPHRKeCgR7mihuV77/mEQS4+CqlaSgFqjJUX5+0rNz64YcIjhsuucT02msIiqZdeRVhNKISCa7ROjZvHrsVY7N59u7LvP0O4HlAkOEXXxSY6XrMPf7hfXXPFmatys9chsaYikT0mhK9piRAOboGdg5aj03af4adyOBw5qFeM0e/YQXVNezcGs+rUCbRl+WtTdNWzFjHZgypeiojibhCmoYgaPieUStHiLv7hKuMj7SxHBnMCKuSZ0bWj7S4RzY7FjNzXUz2xvL89WEJGr26SCLWkLGmpDKjze3Jxpid/AkaivV12fd32ferJBnZ6lmZqipRROYaKaEpTVtVkrbS6u3sdx03e9tS61GXcrA2h/mv/4kqJJvahv4Qw9Ae1JxJWEj39A8//mwyhd92DDiOSQhVr+0QyaR4wnQS6LbsRwAty5yStPlU0G8/0tgfL65lLBq8sf27KN5/yJ0gt8AMo23LCQ0iQWBJb1ScycyAZ7j4RvcZcc6KRmrlIAllYrqc5MQCP0F53Cg15VPH92wqePwB+wN/0v/fL7UAUHeEevDeFMQu8yTZdX9oHBteML/5RlQ10ysvRy14Dh30HJohkw3HM+39W/rMBwoyT8tOm49hMeJDpGJtVdFFBVkrm7s32Vwdk9nNSXnkkoZrW61rW4JAoDRN2ezSK2INbwAAGNZPMV6G8TNcgONojqNZnlLKMiN1Lf8bEBmfiqKEVKz1kzYAwDBRWMXIT9oihBEFt3dQpy4K1lfKjCc4PaKQjagexbG4z9h14Xl2yHosL2PZiQIkO21eR38MbYxIPRmeZ5PPbnbyiXsYbnLYTQ43m7ekyYuz1NVp8uLwix4BJE1RnKYopjn/gKuu33ncR8+01MP/MAPgeLZ1+GSKFkehy7KXE9iKzLNnPsy/07xrQrb2+BCAtzEzrUceH5Q7Qd7pSKAYYiyWK/UikRSLHUkyGnVbkpqr4UgmPnHHJCfhDZlaOUhJWoK8YwDAeJKa/kYn6PEZ5SH6rfCCSAjLMHfP9WYMBwQQlj2lWeZ0gKI9LT2fd/Rvy06fn5O+cHRe1RBkEt38ihv6TAdaej4/xQ1tKYdBUzqn7Oqo7wXFeMy2RouzxeMfjtI9DCI/c8V/G3GPzp8qTQsSd7U8O3z2orLnOr19QeIOACpFTpC4S8WasA8ez7PjuZrM8HXpNx+OIO6QlTavs397lBeZRpkrFY84BlucLQybOFleEKcQcQ9CEHizt83sbcMQXC8vMMiL0hRFUkITXCvCZIW6JYW6JTZfd7fjoMUbY0yPI6IzFdcAgJ0bPuj/AgBEiCSbKDHiBVJUgSMExQfcvG2I6TSxyTrQixBpFlGUhufKUKUIkfICSwkBOzc8zHTbuWRd4dVYWiZeoMMzxYgMR0SMQPl5t5UdGGTaSWFc/enpOJyUICXn5NRHr/WgJ2Cam3+pCJfPzB4ZLlDX97HFfepmzksJxEp93tJLAKDtq38RUqU6p9LaFiOxrj5Xes6dxbPPSRdJkpIsDOInVV8lU40LMKCOp/2c0JdmOpBaOUhpeuLggcBwUo6IEw3VwkZnD0gy+/e3AhwLE5K2/I6B5cieoT09Q3u0qoKc9IXp2sqxg7pc42IRLjve/u5J6eFJAY5JqgovimSHAgid/du6h3afOnnETh1ExqfKpWngaAYAZUTyB5e3f1T9iJ/hHBGRDu4e/3DMgeLMXxdfwOL09IajbCUitU5dFDUHlaGfpJ8MTJG4Y0qZ8vS5mHLky2d7c8tUGgwDAUQtzdLLC3WyPAkRQ4JaLy/Qywscgf6G4S+9VOwUGApUAwB6LGu2dKUIiXC/QRVSVGHE8+3cUG1gBy0k+JwUiKqLRXNxZOQTjiIiHBHJUXUuUW7nho4HdlJCvKGSCJFUSZYb8bzIQjEiFWNSLWYsEs3upI930gmSGqTqcFKCqZ+TbxEcvt49bS9UZ69PU5Umrj01mFxNzYNfTdpTCAFUgGk0cUkQOSmkRlWgYPkV5pY9mbPPAgAm4DVWrRpL3EsWa2/+21yJYrrsC1wgwVtbrJUiKJKSAMSTAwTkOZqEtfzDSd1vE3JSR1E8isxF5uD8H74bcLi7He5uEaHINS7Oy1iCRyjFAYBRX5Pj7u43f+vjr5JEXsYSsWjUOLmh44Nk0hWdmin/phtu70h8qlwaCnFUyUcc1sdY3GMRd+lIbOR4fjIn5br0mw9HyuNkpc2PJO4Ighp11eGfFOOZkGvZlBwAMu+9ElfL5YsqBIaTzSmBJKawE0Im0palnb665K7FedfkaxcoxIbwuSMZd4AZJZehleYsL7gxRzMnVksgQiQGPHue7MwgzaWEgId3RNIOHZa5ULYWR+JpOVdLlpeLF4UZKin4PbzDz3vCsx46LHOp/AIpOu58tBRVLJGtD7N2AYQA7/XwDvoEr8UQvFQ8f7ZkFRL3cqTkcFKCqZ+Tbx0oxnOk++3DXW/6qAno2U0I7sDwwc7XjvW8PxX//rX6W3RE5tjyPEn1UvXFk+8cAABgCLFScclS2fk5RBmGJGuKzhdVrpJftkp+2RLZ+lGtiSSO7rC3qDBW61OqIr739Jwo1s4xPEsn/kuyb5QjQaZVBEPF+hmaaQlDrUKffULffiS3/Uju808b9LoJTDVEQZ6tweWJXwiB5Ii7VKRJftcycbQCSfKJdf6HbxdoxtvRv3XXsWfGcvSinNMj07l/t2HU10T+tDhakkwyiuOSxJW+c4jk2RHEPcTIWY70BUbZZBnWH6BCSscKaXrQLiCXGmI2GImTcl1M9obIOcZ0bUXksFanLhIRI1+WJOXbRzo26W4BAKqQWl//Kisnzf7edsfHu7J+ed2km0IQ1Kgoy9XM1csLxq61+bp7nUfMnjYA0MsLczVz0xUlwYkPFMFqMtYhgPQ5j43dcL70TATQIaaznT7m50MfJxmqqhAvSsNzAUCJ6srE8xvJfTF7VSiqySHKAEAAoYdu6KGbwkQZR4gcoqxEPB8DTILI5knP2OfbxI8xdqKAzZOeIUNVAMAD10kd72NawkZxOaouFs/NxAsBIJMoCgjeNupInLM0xcNJCaZ+Tr69sHo6drf+I1NTnadfpJZNSesjEhZ3e491v80bL7PsFMEIlALTTLERA5aJAqbGDGrMIJDCAJOUsKmdHa4QLwEAKSg0WLqTCzl+cCyNiUITR0pjET8mOHXZFdlybWh4cHjT0K7X+waaPSyVytvJP+jSz4+RQDsS8lwNaZlRrdW/Pq4/cJh64NFBBIErN8j/9rj+6lsn6S2jLk9PXAnAP5gccR+jBhi3sjbyJ8uRE5KB/x++dWDYQFPXJo/PVFl4frhQTCg1yjy7expfbqcICFwajqoMYtAS72seCREum4YeneqIjE+VSw0ACI6JwpKjLu/AWGlRl7c/6BeOIKhSluHy9sskCSzuJ+u68DwzZK3NNS4J/kRRPENf028OqYhGhqVC0vLtYUyJuCMYCgiCSESoVMwHKEw+mdGJlFDnaObkqOeIx/gQszw14KrrdRzx0SNmTquv0+rrlBLq0rRVWarQXEOl8WyrryvKHg8ACKADTFs9uTuy0M+7jwa2zpOeESS7OUR5D93o46M/XTJUVSIOzePUkd8MjU7JywpMN93g5Z0LpGcDgBLVZROlfUx0stUi8SwlqgMAAYRjgW0WdpTPlo93HQ/sIMXeQtEsACgUzTKzvS5u3KC9qRxOSpCSc/KthiDwg466QUedWpaVqZmVpiwea1lMsh2Hr9fkaja5mylm2nkhCthkkn+NhgYLeRMKwJuTDqjw8A5aIEWIBAD0WFaYuPcf2lR+zh0Spb76ovswkbRjW7QWU+XKkCll27+7Nz4xsewHScLX70xYR1NhtB3pT1gthSgvIW64I2Rq+tu/3NddMfmZK/2C3MSVANwtSQ0MpGINjkmSdFXXRCgZQ0Qilf/hu41+80GjvlqnKgyXqOTZ/w3EPZzsM4xkNMWDUCmyU92dbwEi41MxVCQi5HKJPvydivKTCcLl7Q9TXpU8y+XtDxN9nmeiLPRBnMTr0m8+HCbuAJBpmBMk7giCpUdIUrq8/TF7HgdTIu6evQ2YWu7ZWZv/9N2cn6R7JpAlJCgUk6uZZ1AUjXUk8lDmXseRQXcDx8dWVAgwruODGx3+/uqMcwAARbA87fwWc7TgDg9cCxUjUYIAQhO134BnI4AigGQRJWNN3fmiKhRQALCw/VEMNQwrO2DnhnRYJgDkiSqiSCoKWC4RujwDTFsUaw+jjTqajufJUTUCSKFo9rHAuLIqUzmclGDq5+Q7A5d/0OUfbAaQijR6RaFCkiYX6+Vig4RQjpWgEQSeZDwk4wrQTg9pcvoH3f4hXkhZWIwYlRFIyP9YiioVGBm1tkA6y8c5p7gXJXbCFsLZJiQM7+TM6XgeAKixkWlNn6Wn+bO/SrWZABBwDPNc9JNuLJYDAEvzm5+brq++fzCxDVhTE8P1aFrBsmBMx0xmDgAyjNjkpUsQSF9ekLCWf8BFu5Pi4giC6lSFZkdTMpUN6pLIny7fqSVqNJOIksWceYmqGYbV2RpJ3AkiXvz3twh5+djvHlIhCNx0vcNgQNecKX737ZE4LmKMWwWdnEiIiFBEZSD670FkfKpUrFVEZCNyefvG1o8MV1VI0wlcFpZLHy8y9SReF6/f5PL2h9NFaZS5YpGKot06VWGk28xEze0wReJuf2cbALi3HSVbelGZlOxI6tUsxhW5mjk56jkSIjptFS9wJk9rr+OwI5CUiavPeTRDWR70rtHLCmL0kB1mhNgRUQHe6+DMOiwDANLw3CimiwCShYdkgAaZePoeVnYgSFIVqFaMSCMjMg14dtDQCAC9dPN4LQjA9zEtFeLFAJCO5xKIeLw+T/pwUoKUnJOUQJtW5nMP0lTIUC2V62sW3Xxw+59SuIs4bUbtPUA7++2j4sFRBAtmThYE4AWG45nxxp+pQpa4tFS2MBgjUaM4fWwFTmCPeaaa4UiGhEwXcSaFYsLLO9MhDwCCPmNh8Bzrs8Z4OwchVREAMNzmpXzTJcjgbk98IIYFuagI4+kU5NlJEr9/3LHz08wjtTQAzKkR3X3fJKVvtTVZYm3iqV5n4wRs4UZ9dTLEXSXPivrmmcZP+v2dR5TKG/Ff5hfBst+RoORH/qh+4zX/nfcoAMBm42+6VR5J3MceJoYSfBJv/ryMJf+dwakwOj5VKtaEFdkFEKIkZYLw+IZ4ng15t8vSZRH+eOOlXjq516XffCgizyuSrq3sM+2PNLdPSL49jNTINdCDSX1aDPLCXM28sHt6JEjW0+c42ueqpdmJaVYMuOuDxF0WK3DKxcf7MDs4U5DpKlA1ChgPI99mJaoNB1/GbyRSyVGGqihu5EnWnnAtoAXSw8cLarSyAyAGAEAA0WLpZjY2m5n04aQEKTknKUFWwfKups/C1HmGkXDvvMDRbIKox9SiK1DbRzbpiaw5yrP6yCY/N8qQTAukgxkm+ameLuLEKNQvTMwRi+RDD7UYmYA3Helh5VqCJqeRMfsHXKTVJzHECz/FJHjaknzTN7Hnl6YDm7cGTls3tHi+mBdg/32k3TFJt/78i2clrgTgaJgQca/pHNiRcGK3KHvU6NFHWpOfnv7uIUoiWv1d94tQyUcdIEWf/Gx6KYFKhXy2iQwSd0GAqBSiYz0eFbJ0h7s7fpsyiT7Sm+K/DZGvBalYozwx2vf5zTFFqHiB8/iHg1RYIU2TRvipjveGObnXxWSrL88/N2xfN2hK+0z79ZqR2Uizo2kSOrmp1FkzXHu29fVx5ZNXFd8hOyHHHgmbr7vXedTsaR0biJAMArQzuBClGRxEfLISju9EAJWi8ki/cCU2kldilfyyJDsjQkbJpSnR0HDQyzvjb+jn3TzwQS8UJaozQ2ziPunDSQlSck6mCKlcX1h5nsZQUjHvap5jTP2Hh3r3AwAgSPmcK+SqTARBm4++6fMMA4AuvaKgfC2CYH6vua3uA5YJRNrR1bqC/LK1x/f9EwD0GdU5RasQBFVp822mxqbDr8Vsc9y9nwJgBdpEd/s5t4nutDPToqOPnVCHYCfiJwMAHLAnWpjAC8dpIuVaQp0++bh+FMGivBTGwl47kHVmWfw6eRfOmkniDgAWK/fp5imN/cQ6WcbpSaUOMe/tTr5ZBJBZJZcdavx3HG3HnPSFUUnF+0wxFPr/exA16Z+mKQ/OmJ+s/iQPuTQNx8QxbZ/jQSnPTNdVRhQIdveMPjvTB59fUKlCNsfFS0Q+3yjmzrB+P2mLzEiVaZgTnyCKCPmcsqvwiaisfscQGZ8qFWvlJ6JInbH8ZIIIO58QuCzSB3084n5yrwvHM8PWuhzjouBPrTJfLjVE5l2ahJ8MTFEOMgriong6G1GsneWpHsfhbzr/dbDvLZOnZXKsHQA4ITTlEdMbIb4nbqTbSZSKIjEpuonCKN0r4kSbTCJtdQGEMBkixrdKTvpwUoKUnJMpIuCzNR56hfTZmo++eWzPs2HeLJUbhvsOHPnmz0O9+3KKTwcAQqwonXVJ/YH/HN75tNvRW1R5XpxmS6ovajz86rHdf3dYWgc6vwkmZRjb5nh7P3VgprtZYbrccrgTJBib4IAfPfGemdBj3rzTCgD6XKkuZ5I+snNVa3WibL0o9HLPk9asMdywXHeZEh95idtrEzv4pS3KUxRMJgR5ctDrsCcf1u3+ImvX55lPPKSbnBxkyfcWo0TiDV2tliS1IMNQyjIWVN44nvdnfubyioJRup++gKXf9N+i5B0TTk9vZJ4XFMXnlF4Z9s09laGUZSyuvm3Z7LsKslYqI/yPxwGSrqtaUHFDpP6j3d1NfhuGKMng8Uc8r72lzc/HPv/a8PRf1Q//Llre1OpsjfyZlTYvXVsJ40CrzF9Sc3uU4Ml/G4LxqcFlg7YszJVdnnjEPbyccULnkeNpHzmuF8DJvS5hJRkAwDBRVtq88E+SdtsnIt8exiQt7rmP3Nb3y38V/vOnkYWYKinBYw9lORF4moIM2GE96XF8bOIRhUhrXBQXiUwt5OaS9TGlYZQVKtw3LpHZDwA4gQ36U+HxFLIneTgpQUrOyTSBIl0uezcA+NxD+owaAFBp8jyufpryAIB54Mj8VT+KszmC4gLPAYAgcOF0BGPbPPXR6p9G0yYjUMF7QIxOjHOEx6LjRWjExL73B1bdkE9I0PN/UvrKT5KS3Y1CujgfRVAB+ExxSb1nR4Fs1k7bG0rcUKFYftC5MVjHvKdb+JGAoHF9GRGouGPFofs3TqIPk8B//m44dJS65+c2BIHz1kpfetZwwVUTiPsHAEWhLu/CpO7Y4R0TSNDrcHdrVQUAoJJnLa25w+7utDhaA5SD5QIELpNL07MMc+QR+VAAAEBo7v70FMl7r1bk6lSFOC7GMQmOBf9LcFxMYBIck2DYKGPH8tl3sxzFcCTHUSxLsRwZWuYoivFOaCjCsIFB67Gc9IURPclZPvueQctRp7c36EiDoQSOS0WEXEwoJWL1sPV4/IQsM3ksCml6ae5Zpbln0YzX6e33+k1+0sqwAZYjBQFwTCQRqRUyo0FTGmnXBABB4Fq6P0v+RJ3iOHqEuXyDvawcRxBobWFJMvpz3DO0N8e4ODxuQQCZXXbloOXokOWYxz/McjSOicQipVZZYNRX61RF4Q37TAdyjIuS96g+WXfydMDtHQiOCcXESI6k+Bb38HJ4E48vdmRqEDN2XWLC4x92+wbC/mOR74Eha+3kbNaTpHeDj74OAMywfeipd8KFmT+9Ms4mgsAPe1p6nUcc/nEvySQgwmVByu4kY0yUoHGn5iPXsjAqAI6LUPzY7/90cmLkYdtnMh4C4TpxLKaTPpyUICXnZJrAsyODwOBjNup5CKcGiyiLTAPZ3fz5vBV3+30WmvQ4rR3jtflfDkrwS0EBABp0YtaIsJgMNZG0vra+wMd/bLnst5VzzzVS/qqPH2slvRO7q52M6ZDzUwCYr14HAJzAcgLrZIYjLYKkxWs/2p9QNjF9WUHa0gLLvu4JdWBySDdgDz7uDC4fPkbt+2piGQMQDJ39szMTDEVOIHni7gtYjzS/Mr/ihiB3RxBUry7Rj5aOGYu2vi2njhRgmqasMHtVkpVRlBChxFgtOQBgWP9E6U7nwI50bWVkyhURIS/IOm28+jG18CJxUo5FRCjStRXpo/2gxoMAQlPXJm9gkikITk1QlFB3fNwPNEm7Ovq3leaeFS5BAMlOmx+Ov4yJftPB5u5P1YqccO6hhDiJd3LK4fYNRcV8BJ1bxqsfoBw044t8lCCRwuOMXZdxmzIfrioMHeVoPZmjUTWffCOntZ5qrSNb66jBHnpMWsIQJkncOY8fAFxfH+acI17XrCWettr2jr9TEww8TQYmT6vJ0zreWhzieYxE+n5Eue1GmgZFqDQcXTchhBsRJYrJQwDBk/CrmfThpAQpOScpAcuShEgBEO+T4HH0lFRfJBKraMqdnjXPaWkDAJr2EhIlTkhZJqDPGEk4LFMae9u3mvoPp2rvJxcqXK8jsiWoHABI3mdjBjzsJJVJIuHkzBosHQC0uDF5sSAcEemx0IvPxU1MrXbP2/0BD3vd4zVLLsmefVZ67ZfmrmNOe1+A9LI8F89QMdTmBQABeBEqFQRejquzJeXhsXHUMGxgc0syeudz7j/rm5veSJhsdeo43kCXFROtHQwAVFeK6hon9iyX3bpUU5XQqwEAwHak39fnTLJZi7OFF7ijLa/PLr3CoClNWF8Aob1vS/fgN0m2/90GRbtr296aV35t5Gf7OwyGDTR1fWKyN57sjqQS8eUgg+ge/EYq1kRaVeNC6BzY2dG/FQBszvapE8RvI8Zybuf4fjJBuHwDaZpRgUkJY99P7nUZttWV5Z0T5TTv9PSNHZ/YTOyiVbJLbtTgBOL38m0NVFsd2VpPttZR/d10eFJhajruO2sjfw7/+b04laeDtSeEDFXGWSs/IU7HAx8V9+nlHeFlNWqYHEl18zYDZAOAAtUk6qcq7Afsidj1mGqTPJyUICXnJCXo79hRNudSlgkMdu8x9ccWvmRof9vx96sX34ggKOm3tx1/HwA4lupr2zp/5Q9pymMzNUrlIUswgmJ5pWflFK1CMWKga9dg954p7v1kAUPwWYrVRlFhVLmJ7qrzbuemphxv54YLoAYAUMBKxfOjEoGNhyLR7LCTlZ2dgIDJ1X+oTi+WG4vkQeOxVEUsvTx76eVJKXL8pOorAOjy1y7XXooiWKt3vxLXWei+WarVvMBH3brDOzuqf3Q6Jo3jogYAINJK5z+0/sC9H3HUdMlTBlGQhx/ent3Tx2IY5OXgLe3Moa1ZCIIAwII1CTzyc9ZVFl+9IMkddb0Tbe+JA6ujBQA4nj7a8npexpKi7NVxvLS9AXNL92enjq39VIDT07uv7h9VhRfq1EWJa58asDpbW3q+yDUuivKBiQOWo4astR3925iZVdaaAcSXgwyjqWuj2ztQkntWlFU4Cr6ApaXn87BDlNXVlrwR/buEyPjUIOL4yQTh9vZPlLjDSb0uHEcP2+qihg2D1hiv30d+PAwAOI7klYgKK8RF5aK8EtGi0+UZuQTPC+dXhyZIv4MOADgiOlNxTXDZyZn3+8f1sVsiWx+0ILp5+17fJ5GrEEDPVFwddFIfYjqPkzsn0RMDnh3MIQoAe/0b4/iF54uqgjruALDN+xYdYXRPyeHEhBRVhMVhDvk327gEt35KzskpCENGjc5Y1Vr7DgCgGLH4jJ/v++rhk92pSaJSvjxPUt1LNg5R7cHBmwRVZIlLciVVvWRjky8pqj0eEEBOk18SHj22UUc66QSu5zlEabVkRXCZFsid3ne5EyqluESeNWetIr1AEASfpXuw9iuWHMWnn2o8e9JdDRL3sTCKC3FENEx1RI1hym9fXnxNUnzXsq/78K8/45kJi1Su33FP/AquFvPu778NAOUl4w4hWtrjRR5nrimd+8A5STrJ+HodO254bbKiAIChhFFfY1CXKOWZYpESRXCOZ0jK6fL2mxyNNmdH/ICc/2YoZRnpuiqNMlcm0eOYBEMJlqNYjmTYgJ+0efzDHt+wy9sXR7dn5iGT6LSqQqUsQyrWSsUaApeiKIGhBIDAcjTLkQHK4fENO719VmdrZCTudwmffKa/cL1t05eG88+xAkB4ISZQlMjQ1+jVxSp5loiQY6hIEDiGDQQop8s3YHW0ONzdk9bkiAEEgfH8KqYTuF6fds0VotwcgWEcn33p2b2XMKZn3n0HKpfzXm/vAw9F1ZeUFBuuuKT/0ScS9jbv4d/aPvjYd+RY7NWTPd6Zvi4noJJnLam5PfyT55kdR/4U5xkXiZGSanHFHGlpjbi4UpxbJOI54bwTxH1KFnfdJascH+8WuJlLTTJRqLE0KaoIxDI/y1CVGgvFUVnG6KYLwA+xXTlEGQAYiQIFfTyhpONY2NghkvcFPRbyiIp6LjZtQgDNJcqDy1Z2gB7fVWbSh5MSpOScnILACIlw4kujUGXRZLRWQMqAIMaV52mqF2JSGevzOBsPm7/5DACkmfnpp50rzchFUIw0Dw5t+YA0D8hzi/Mvu73l2Qc4KnQ/ZJ93LQAMfPp6nD1kiIr7yeZIgk7yPidrAkAyxEVTJO4CCF308TARLxXP12EZnfRxOxfDjq7CDIWimgy8IFzSTTdwEbkFilZd67P09ux9DwA0udVFq65r3fz8VLqXDExUbBtw11tHCzbMTmh0B4C0pQVLnt5w+Jebksw2OgnEZ+fjoeiq+eW3L0+StQNA51tHgp8nWU70/AwA+PsTGMs5nhm0HB3ro/nfAARBhImQBo22qKzy4gN7ng4OZjz+YY8/9tRTUek6pbGk++iu1HQ0dfCTdj8ZLxXJyULlwusBoPXo24VV5xmyZmO4OOCzNh18JeALUWpCJMsvP0efUU2I5GTAMdx7YKBjZzCQcdm5v+/v2N7Xtg0ACivX55Ssbjn6trn/MACUz79aJFbV7R31RoovBxkFfmYfkJxf3Dfw2BMCP9OBZ9pzzxZ4of+hRxEM42kGABiTufc3DyoWLtBduD7mJgLHT32MMenjneHrMh5M9qaYrH3tJaqKuZLKuZKiSjGKIN1tVHMt+dHLzuZasrstQjZwKvtWrJhl/+CUNrsigFSIlxwLbI0aQiGAVIqXhKMYY+YB7aTrsogSFFAU0LnSNYf8m0lhXOcQMSLjgY2SaxSA72LqK8VLACCbKDWzvTEzK5WK58lRdXC5i46XQ2sqh5MSTP2chGHQVypk6d19O2KuVaty83JW1jW+EVWu1RQ6nCmef7cM1urTK+euuAsEgefZltp3Em8zKWiqFqjK53S99XfO7xXp01Ei5PHGkX5X05HBL94WONZ4+gVZ517Z+cpTvr4OxuNQlc91HN8HAAiGq0qqez/8T/xdYAjuZGMokLhYc5Y4sV9yQvQzbQY814jnBX/q8Sw9nsUIlJuzUUKAFWgMwUWIRIUZxMgoPwoHZ+qmGyJLcIli4OgXwWWfta/qwp9E7evBNVN1j1bgukLZXAkqC08thsVkokC7At0fHk/S6K6dlbnihauOP/KV7VhSuaKnG4RSXP2j1VlnJVCjj4S73dr/eSgBqnbhSgDAFSpcpqCswyJ9Ou2w+d97MVz59/vOathqeueXidP7oRgy/4KsstMMUjXhtdKte6y1nw3Fj0b4NmLRsp8c3Pv0hKRyeIH73xTENEEkUVUt+h7Lkt1NXyAoqk0rowLO4CoMF81ecadYoh7o/Ib021Xa/MLKdXJlRsvRtwDA6xqUKzODNZXaPI4lVdq8IHGXKzMdlpaoHUXKQapUyB23OmfsGOMDU6sJ48mRlcQN+kBzK+dJ1jWXbO8Y+OOTU9zpSTzeSSMs5R5ETD8ZAPj5kxl+L7/lY8+zD1la60kqEPulMSXizrl9iJgQqOlN5z5FpOO586VntVKHwr7jMlRZIV5swEPOsn10s5+PYWQN8J5mcn+VZBkAyFH1cvmFPXSjie318S4BeAQQESKRo2o1lqbHM3VY5gH/Z84xsXd9dLMRz9NhmQAwR7qmiz7eSzeHbepyVF0smpNJhFwe+5jmmMbLlBxOSpCScxKE1dZktSXOnR6FovyzDzv/OdXDGA2eYxoPv5raNmMCJUQAwDMURwUCgz3hctphoR2hs+Q4vrfgqrsAEADBUbdfU70oSNwVheVcwO/rTTAkc7FmBaYdW67E9S52YoGh46Ge/IaQnhnM0RsEgYj1eLzwHQ/vOBbYLoyWIQo4hiVqI+kyAYBUmxlwRCeNcpqmatKeozqzL9DYn1xgbucbh3POrRTrkkpHLzUqlzxzSe/G+rZ/75+BcNU4yFxTWvXDVWJtUt0Oo/EvOwU+9EkY+OgVAMje8L2e158FgQcEyb7wusjKEiWeWRbyj8JwhJBgMeV9UAy5+fmFpctGnKHnX5i18oaCF79/yOdIfaz8yYJYrJLJ0xLXi4DT0Xlo75+nqT+pgkKflzP7XLk+B0Ewv3Ow+9CHfscgACy49MGuA+9lVq2WabNIl7lz/zs+e3+c8pmHSpvf176tu+nz4M+h7r3hVTnFp8sU6cf3/MNl6wQAU98h0m8vqFxn7j/isLR6XQPatDIAQBBUqck19R9WanMBAEExmSKtr31r1I4SykGmBKLsrPSbv2d6/gXD1VeK83I4j3fwqb9wbjcAqM9crVp1GiaTUX0D9g8/pvr6EQLP+tE9QRZb8ORjwRa67r0feD7K1ST/sYctr7/lr6sfr/28h39re+8j1eqV4twc1ulybPrMd7R2nD4CAGTf92MiPQ0RiSSFBdpzzwaA/j/8kbGO+7LFtZqsH/8fKpcJDNtz/6/D5QiB6y+5WFpVgclkiEjEk6T3wCHb+x8BAKHXZf7o7sj+xDneSZ/wGQCOicOS8wBA0i6HK7b98e3n7ZXzpGsvUa29VNXZTDXXkk1HA41HyaHeUTR7SsTdu6su+xfXeQ80hbm7a0tSuhwSXKmV5UoJFYFKEGQCSaCazdHPUny0UAfLxAsNeLYBz6YFkhICOBBSdEQXyc3b2+hx4wv7mBYRIi0RzwUAAhGXiOeViOcBAA9cknmFBBBqAzsWSM9WYXoU0GLR3CLRHJL3scCIEEmkVdLC9jeTCYSZpnI4clSlRHU4IsIREY4QBIjE6MjHvlBck87nsQLNCgwrMCzQJO9zcDFstxM9J6VF61CU0KjzzNbGdENNa8cmh7MzJ2tppnG+w9nR3vXliWrnSiRaqURL4LKW9k0M6xMR8llVV4tESop01Te/o5Cn5+eerlJmzam5AQCO1786HY5o0wpnwyFFUWXZ93/tbquzHdwRGA4pvuEyhWHZ2Yq8UlQsAQRBUAxBEYEXnPUH009bJ9LoaadNVT7X2XAwodGuybdngWpdgPea6W6K9wsgSFC5UVSYKSo55EmNoDIrMIf8m8vFC/JElUgSGdwGmY5Gam+kT3n1xfeBAAiK1lx8H+VzAIBYoXUPjqsNNWkIIPQGGhLXAwAAxkM1PLV9/sOxp3djAIG8C2uyzy7vfr+256M60pL6cPD4ezcuLyy5cYm6bGIkEgCGtrWNTTtFKDXhu4vQRGeb0uXKll2dt+LafH2eDMUQj4Xa/27f1n92cszI93LZ1XlB1u4cJs2dXl2W1FAgz65SXfX47BdvOwSnJFAULym/UG8oxwkpholYljINHW5r/kSlzi0oXqtUZaMI5vUOtTV/4vUMoig+b9EP5Ip0AFh1ZigMZueWX69Y/ZsjB571+yzFpeszcxbt3v6gIAhzF9w20LfX4+6ft/hOgpDxPLtr2+8id63RFhWWrFWqsgVB8PvMdUdfoulRt5BWV1Iz94bGujdtlgkbOCYBlvbbeo527n9H4Nm8uecXLbmi/otngqvy5l/Qvvs1ymvPmX1O6cobaj95LDjbMF755FD9n7sbbvrb5LYd6Ig986/PqPF7zUHWHsRQz96CynWGrNkOS6vPNZBduAJBsaDd3dJ/NCN3EYriUkUagmJeZ4xxSHw5yFQBV6t1F11g/3gjY7aIc7ODrF25dLFyySLTv/7DOhyq5UszfvD9/j/8kfP5Bv70tLggP+vH93Tfe3+SriMx2wcAw5WXWl57i+zuVi5dknbtVWRbB+cd97U28KenASDzh3cHmpudX36dcKesw9n7wIOy6qq066+JLFevXiXKzen/w+PAccbv38JYrUHWDgDqM1aP7c8kjvekI9MwB0NHJAEHzEfGYy//fMwKABiGFFeJq+ZJKudJrr5Tl1cs8rj45mPkr24JvbenRNxFhRlUv5nISjbeHACkhKbSeGa6YpKz9hMl7g7OVBvYXi1ZTiBiESKJkmW0cUPHAzviZ5rsoI95eFu5eJHshGYLxMoGSvI+epzkMrRAHgx8USFenE2UAgACSCTVBgAeuB66sY0a91qm5HCyiJIi0ezxWtZjWWHNviDcnG2vP7ZfwUTPicPZ4Q9YCVza1vmpXlvqcHb2D+5jWVIhDyVfRBFMr6vYd+gZHJfOn32L1d6sVuVKxJqjdf/heXbBnNvksjSvz9TY8p5GdW9t/Ssxe1UlWaZEdfXkrgrxYi1m5IB1cZZm6qCfH8nbhwJaJJ6dhRdLUDklBIaZ7nb6aJBTShD5KsVlPXRjCzVq+LREdp4Yke70vZewhSDmStcACHXkrnLxQiNegCOEn3cfDWzz826eoXs/eFFqzNHNO63w2nvMu7+w7tsCALkX38RTZM+7zzNelyy7oPCa/ws2xfo83o5GddVC6/6vlcVVnS8nnmGsUpyGI0SlfHmlfHlkOSewS1QXRuqXb7a9kLC18SAA30wd7GYaC4gqA54rj7gNwiAFn5Ud7KEbxgZCdGx7edK7nhA8rE1LZDiYZKVshr/pGNrenrk6gTZ5JDApUXzdwqKr55t2dw1tbTPv7ebI6f2uS43K7HMqctZVyrLUk9icsvsb/hzDP83b2Vz4vR+RliFJWqa3K9pJQKLAL/51VfinMk181p0l2dXql+86HPZWnXteJgC07rG+9IPDHCsAwNKr8jb8pqpsuaFwgbbr8LhiWScROfkrlarsA3ueFASuZu6NZMDW1vwJADBMwDx8rKXxPYHnikrXlVddenj/X3mePbz/ryp13vzFd+7c8uswSfV6hmTydL/PolBluRzdUpnB77PIFEaPZ5AknXt3PqJPq6ysGZXkRCrTz55/S2/39qa6t3iBU6vzR1i7IACASp1XPee65oZ3Z4a1AwDpsZKekF+4uX1f5Vk/CM77AYCl44DX2gMAvUc3LSj6vSqjxDXUGqd8hsGxFEPH9tiUyPQu26g8VixDsoxfItMDgNc1gKCYVG5Q6fJ87iGPqx8QRKHOlsh0HEsGfNHG41mziaZGhmVh3gJiwQLR++8FHPZpIY4Igbt37KS6ewAg0NIWLFSfucb5xWa6fwAAnF9tVZ+xWlpd6T0wmSFxzPYBwHPgkL+hEQBcW7drzztXlJURaJ0ut9swxHl5ZHuHQNMAEGhtlVWPyDSflP6kHAiC5mUsC/8UBC4yl2pMcJzQ2UTRFG+3sF0tdH6paNkZ8qVnjIjhTIm4W174dEL15SLdkrxrRXhSCVZTAgIRm9geh8+UQ5Sl43kyVIkhOC2QLs46xHSa2J7ETQCY2T4L25+O56fh2WosTYxIcUTECxwtkH7e7eKtNnbQwZni0G5WYOrJ3T10UxZRpMezJIgcQwhGoAK8x8oODLIdMeNNp+lwUoIJnROa8eG4lOdZnmdRNMYtxwucw9k5q+oaAOgbCEkxenyDQXUCmvHhuHjsVmOhRDULZefY2aEmar8EkRWIahZIz9rl+yjspDFXukaHZfYyTV7eqUC1+aJKFaY/5P9SAIEUfHZuOJMobKUOhS+lFFVosLQOemTGME4L4TpiRD5PegYr0G3UERRQPZ4VqT8YMPUPfPGWt7sl69wrrfu2IDguyy7ofud5xusCAJF2lAHVcXy/cc2FgeFe0jRAuxIHh/k4l4+Ll04hhSB5XzN1EKiDIkQqR1UEIsYRES+wtEAFBG9gfH8t0jVDEvgyTL1EezHJ+7gTo9lvbG/F36Th6e3aqgxJeoxkJXGAYGjGquKMVcUcxTrqh+xHB+x1g55OG5OiAFaRRqouS9MvyE1bnK8smoChJAoCL9Q+vJl2xNCws+760t10VKQ12Pdto2yxE7V2H3V0HXKwNJ9bo644Pa3y9LS552cd3RhSo0ovUgBA7adDQdYOAPve6i0/zVC1Jn3W2oxTk7irVDlORyfH0QDgsLcZDKFE6AG/NeAPsdihgQNzF34/zGLHwuselMnTARpxXGq1dyqUWQztQ1GcDIz7wObmr3K7ero7QtpHFnN9eBUvcApF5qx5N7Y1f2IxJY4rSBUIiSKr+ix1RglGSAAQBMXCMbikN3QqOIakAy6JwuCC1jjlxitXqOYWAoJQQ47eP29SVOemb1jCM5woXe052jX02g4AyLjqNOW8QgBw7W8zf7Av3A1pQXrOHef0PL2RNjkN587Tnl4NKOKt6w1uFRM8H1ceAxkbrh0q8fssHEvLFOlKTZ7H2cdzjN9jUmpzRWKV1zU49nI/8Yz64vNsOh3yzN80n28in3xGffMN03VXUwOjRN4QDCPSDGk3XJt2w7XhQlwXwytycu0HwQydsHEIgkAziHgmcg7QZrOkuAjBcYHnJUVF9OBIx05Kf1KO7LQFMsnIHOawrZ5mxuV719ypKywXF5aLcotFOI4E/HxHI9XWQD33B0trXdzgVARB9IZKrbYIJ2QDfXvc7n4ARCxWsayf46ZkTJqVed4kWDsnsO7AkDMwEDM3anwEzcC0QHbSxxNK18WBAIKJ7Tax3ZNuAQA8vL2FssMUNL6mcjht1JE26ggA6AqV5/x6gXPQl16m9tupTb84EHBSK+6okmrFeYvSjrzZXrk+j3IzX/4wgQLJRM5JYp8WkUjR0bXZHxhR14qh2yAIKEYggIw3RsIQop9ua6YOBH+ywFSIF2uwtKDPjxHPT8NzjwW2hUc4lOCrEC9Jw3PNbC8ADDLtsyQrtViGnQv5W2fiRQAwxIRsNglbCEKDpXXRda1UyG2sl2kOLihLqnmKJK3DCIJIswsYlw0ABJZlfV55Xom/v0OSlpW2dCS7GwB4u5oz116mm7vCWX8g4TkEgAbvSQgWp4UAzSWVjCkSZefcEVXS+uU/xquM4UjlKkPJEp0hVyrTiHAC6Tnuev+h5vi7qHNvm2ivaGfg0C83LfvbZZhkMkYNTIwbFuQaTqRzIq0+X7+TNHtIc+KROSbCVSVpuIzAZCJCKZYaldJ0hTRDpSzWSwwTG0iMh843DlsPjys5hYkkAsNQdjNKiHgm2it9x4tdnz01YokPWtMXXJgdJu4SBQ4AbvOoF9zRTYNVa9JzaiYzOTAD8Pstak0hiuKCwGs0hV5v6MEXiRR5hWu0uhIclwCCIAgWR0nG4xnU6kukMh1FubyeQY22iKLcXk+8r5VMnu52xbazYJho1rwbLaY609CM5ogoXXkjxwSat/2L9ruUhoKqtXeHVyFo5GzqyOt3vHL9GbO6Hv8o0DEcJs3iLF3TXf8CgPKnb3Jsr8dUUnlVTtv9rwJA8e+v8jX0+VoGBJaTl2cbr1zR+Yf3OE9AnKnVrq5p+8WrIEDJH66VlWX5WydMAEi/VSIb5feFE1KckJJ+GwCAIPjcgxK5Xq7O6m/bBgAeZ59CnY3hUq8rhp8Mw0AgINx2h/yVf/tf/Jdv4xeTH0InBjt6NIIiADD8/AtkW4TJmZuAvR8RjZbMYmOMdnj6JMSiuDZvkd5VkvfQA3wgQPX2OT794uT2J7WQSfSleSPfdEHgOwa2x6l/xfe1HY3UoZ3+N5+zt9VTfV10TO+z6I8ThhGz596o0YbCJa2WRnD3AwhzF9xqtTR1tI1ykyUydGm3nIcADPzhVUyjkM8vc28d912jleZopKEASgGEQVeD2dtKMm4BhGUFNyKAWH1dHdbdgCAEKlGI9UZlhVqSAQA+ynp04EOa+65lcziJyJ6n//Khw/Zuz2l3VS+/vXLLH48BAOmiv/jdoQsfX/r8+s+/9/ZZEpWIdE/LY4MgaFX5pXJZGoZJJGJNZ88WivYggFSUXiwAj6GixpZ3Y24ogGC21C2a/4MA6RwrOBNEPzMyV+virAAgRRVh4s4JbCTDtrKDIAYdlhEsNLG9VQKbRRSFiXsWUeziLL4TzjYJWwgjSkElCFyqMKy+CFeqBY4LDPX2bQxFxA58/mbmmRsMi9ZQ1qGBL94quOIHI4cs8M76A/oFq/o3xnYQ+vZi8FgovAHDxZq8Gso7rnlywfmZ5/2kRJMxytwS8IyKj1ToRNc8VgMA5k7fR4+F+KV/UpMP7jZL7SOb5/9+/dSzXEgMcokhWVOFolB32otXTXWX48O8t7v13/vHW5u26lxpdiEA+Ps6cy+/teeNZyPXCrzw9XOjJqn3v917zj2lWZXRKeFYZtR3ZrDZAwD6vInFzs4Yerq2zZlfvGzVL1mW9Lj6u9pDJvDqOdezLHn8yIsU5VZr8uct+kGcRryegezcZUpltsc94PUM5uStCASsXnc8lomMr0KtVucPDhzIylky2L8/PvtPIVAMV6blN2/9J+13AYBENWreT6IMJarDCIlIqqI8tvjlnQ+/l37pUnGGxvT+PvfBdgAg+23B4yV7LKJMLaFX+tuGgjzf3z4sKUz3tQygYiLvh+fZt9VzngAASPIM4ixtycMhAzMmjZc1fDxYBmsLKtap9cVhh5nMgqUAYB0KTXF4XQNypVGmSHc7egDA4+jNKlyBIKh1MEZcJs8JNbOIizZIL73QBgAi0cylwREYlrHaxFlZgcZY1oqgqzeKRsZo8hSFikMz1bheh2BJReXNPHC9Dtdo+h5+jPclzfFiHe/kcNEn13x29XuML5rqoARadcPctLkZlINsebve1jCZWWKFzDiv7JrIZMn9poOBuLKqF8/tiLM2jGjiXli8VqXOa2vZaLe3L1n243C51dKo15dHEff02y90bT6ou/R0AOBcPs35y+IQd6OyPLxcO/DxsGfk/uN5FkMJjmccgdAw1+xt67Tty1bXVGesU0kyFuddvb/3dYabLuHk/za4Bnz2bg8AtG8bXPvr+cFCZ7/PZ6Wc/T6BF0g3LZLjKSHubZ2fA4DzhHkpuNDQPIqa52WvsDvb+wf3A0Bx4Vq1Kn/IdCRMzSM5ekt7bLf7MALCiGmTBx4inO9lqApD8LXK70VtQiAnZBkFxsT2GPH8RtjHA6dCdXJU3USOTOMmbCEIVmBiivE76vY76mIwJ29Xc9sLj4Z/Nj71s8i1CIq7mo6OtYDGgZ7IyRAXBiMQ/LzbRHVbmWmR9p8KvKaRsHrXQHPFefcM18WIYNnwy/KV1+Ulbs1OyzREXo2qfLlux8s9jqEY579MsaTVOy5zjcTwjo6mv39TeffKZCp/K+CoGzr628+F8U10srzintf+nnf1DwSeizItCwJ4rDQd4KIKHYOBzPJ4uZwBwGuj4IQx/hSERKIVS9QHdj/BMCOkAUVxtSav9vCLFOUGAKnMELlJ0LUdQdCwj7vfZxGJFHKF0e3qpSg3IZJLpQZPXM7t95mV6tyYq5zOro7WTzmWrJl7/eF9f2OYqSaoVlekr/znFeOtNe/tPvDzTTzHMqRXZSxxmztlmqys6jMi66QXLXYNtZBua87sc2i/y21qj19ODTl6n9mEKaVV/7i97tpnAECSZ0BQRBBAUpBGvbuH8wQ0KyqCA2N5aab7QBsACLzQfM8Lhb+6THt6tWNHA9lrpS3ujt+8IfACgqPCpERFBzp3GTJnVy++MSgHqdTmZeYvsQ4ed5hD9MPrGiiqPp9lAqTfDgAeZ59UkQaC4Illcf/LM97fPaz625+9TidvNKK9PTOawcb55Vf6Sy6ih4fJzi5MJpOUl3kPHg66hjNWm8Bx8nlz/cfrUKmEdboAgOrpUy5bEmhpBUD0l1x0ysZxCjSNiIj8Rx4EAJ6iAs2t1tff4ql4ngkxj3dykKbJSy+t0pbrAaB3S1ff1lAc85wfLC67ssbebNWWGbJPL/jq5o+cHeMSbrFIlaYtJykXx1G8wKIoIZPo9eqSdG1FpPhKgHK29SeO4gWAhStlp5+nzMojAGCwl/nmC++B7aPeA9Hv03TjrP6+Pf190SnfA36rOHtJVCEml3r3NgSJOwgC8PEeLZUkFIlo9rZFsnYA4AUWg2AatlEYcNXzAj8n60KFOK0mY93RgQ/jtJ8MpDn5aWedj4jEPBkY3vgO47Cp5y6WFZYMffgGAGASacHd93c+85DAsmNrAoBx/SXk8KCqZh4mk3sajtm++Vo1e4G8uGLow9cBAJVIi+7+RcczDwosKy+pNJyxDkFR2moe3vQuTwZEOkPGxVfTNqvYmImg6NAHr1PmoZhdmuIxJgMEO2EqQEacTniOB4Cw6DISwzVwumC1t1SUXqTXliEIyrD+7t5x3RkTIiojZiQQQGiBbIwg4kGQEVx/kO3IIorT8BwT25NJFPPAD7FdE2oBAKJ0DycHBMMRDJNm5GnnLut6LVktOQSQGsXqLHEJADACBQA6JCtHXDFMdx73bEtJx6YDmEhKSGJQwNU35Ueydo+VdpnInOoYsbAA0LDVklejQlCkek3arjdiDFTU+AQEWLrePcYzXPWPVn8Hskt7Om2H7t/IUXHzWfJCyPcXQaOyOJFeRq4ToRgSpciu0IvCqjKEZBx7ngAAgGKn6EnkOQbDiBWrHwAAjqPtttbm+nc4jqZpr0ZX7HJ2yRWZeYVrIjchA3ZB4NKNsy3mepyQUqRLEHia9irVuQN9+wCApr1yZebwUDyBtb6eXYuW/TC/cM3w4GFB4FXqPKejk2VHRpvdnVsVquyq2dccP/LiVKRakkfH3rcKFm7IrFztdw537nun4syRLI/Drbvz510o02YFXKa2XS+H+xO7HEFKH7tOYDhAEMumUBAe5yELfr6BSFO5D3ZQ/TYKwFvXU/rY9YAg7kPtvuYBAABBEDi++7EPih+8inF4vcd7rJ8dKXnkWoETEBTp+N3b/MSFp3mOqdv7fH752oy8xYRITgac3c1f9rdvD1fwuvpxQmY3hSKA/R6TIPAgQDh/UyS+3kx9vTlEKE0m/rabZjRsw3vwMCIS6S66ANfreL+f7OwKR6byfr/tnfe1568zXHEpY7UGhdLtH29Ku+aK7Pt/KlCU86utqHyGYgsN11wpq65EpVIEw/If/wMfIC2vvkG2d+gvuVg+fy4qC5ULJGl9+z2yvTPz/+60vv2+v6ERBB6TK9Jv+Z5q5Qrn1/FkSGIe76Qx+weLSJufZ4XcM4r2PYh1f94GALlnFjW9Wnv8HwdFCtHZL15cce3sfQ9uH68FiUhVWXB+/L3wPFvX/m4wnCYOUAx+/kTGWRerAMDj5ACBuctk669U7/jM84f/G+ZOvIGjibtIpPB5Y0QmCYKAotGvZp6kUHloFkBaVcCT8QZJMlEokMLkiZYs4ASWABhL3AFgyN2Yo56tlxcYleUaaZYzMPmpQwTH09df2vfKczwZUFbNMa6/pP/1f3kaaw1nnRf06VRWz/U21wssG7NmsBHVrPkDb7zAM3TQvc/TUGs4Yz0qlvAUqayc7W2pF1gWkyuM51/W+8IzrNejXboq/ewLhje+AwDS3ELL15sCvV2aRSt0y9cMffRGnB1NK9SZ8rRStaXNVbI6a/DYTAwV4sMfsB45/mLielPci+BRIloL28fDuJYSOztECf5MosjE9mTgBVa2n4kQC0qmhVRBnleSd/HNbMA79NX7lD3ZeboC6ewscUmr/2Af2cgKNADgiChPUlUqW+SR2joDx6axxxNEzYafh5cJqWroeLQpQpUmPvee4uDy8c3mL/7WMdzuBYCnGs+O2WD7ATtAMQAULdSyny/c5/hwteH6yAqi0TmhEqLnozqO5mbdd0by6UhPQbhazAd//gnjTRBb42o8mn/tnSKtoeD6ux1H90auMnf48udq5p2fdfjjERHJokU6tVECAMuuztv7Zm/BPE2wXKEf5dIQ/En54o4ZThIwXDx30e2tTR/aLM2CwBMiec2c67Nzl/d2b2+uf7e04sLc/FU+73BLw3tzFtwa3oph/K1NHxWWnFNauSEQsAYF2r2eIa2+hKY9weWsnCV+nwUASsovSM+Yg+NSFMVWnvEgy5KtjR/YrM1+n7nu6MsFxWfnF50pCLzXM+Rydo/undBc//b8xXcXla7raJ2YCEQUGA9lPdQnUktFGolILUVFsYdYrqGW2o2PhX8efOv+8DLpsdR/GcN2ELtcEFp/Gi0bRVvd3X8cZXczvbPH9M4o+2BQC5Kn2bb7XwuW2Lcct29JEMrVdChBCg6WITvqP+mo/yTmWp97+JuNIzOcgsDv+ezXMWvOGOiBwa4f/jTmKs/uvRJXR/VdC7/8SbS2r2ffAc++UXFQnMs1/NwInXDv3BW//d5f/z7yZ6TUehwM/TlawdP6xtsxa9o++Mj2wUdRhZLSEsAw39FjwZ+s08lYrKhMlrA/Y4930mh9p/7IM3tBgOqb55dfPStI3KUGmavLAQC0l+74pLn0kqpEzcRDkLW7vIkTHVx+q+7Mi1QvPG795DWnz8MDgEKFXnid5uafGtrvoN74e8jqH03cSdIll8dISaXRFgbfRJGwvvZVzm9vIjJ0+U/djcolQ4+/GadDOBpyJ/DR0eNUjmcAgEBjhwz3u47r5QUAYFSWT4W4i9MzRfq0vBvvCv5kPW4A4GnK39GiqJzlPn5YNXuh5auN49UMwttcF3RaEHgOAASO9TQcU1bPdR3Zp5o137pjMwBIc/LJwT7W6wEA9/EjBXfce6IdV6C3CwAo06CyYlb8HU0rbN3uRTeUpZWp/Q5q0/2puftPfQwz3Rl4QZ6oIqYDehACCINMZ56oUosZJai8mdo/0RZSBW9Xc+PTP0tcbzRyxOX9ZHNXBEFnBbozcEyCKrLF5acUcW/bcmKoJggs6eWYaGa59PJskQQDgCObhl/7WWJ5jeH20GSisVj+putzAPBz7lrXV+EKc9VrJ9rJ/s8aaYd/zq/XEoqkdI1ONZj3dh/93RfJKFQ6j+3197SKDBm0dZgePe9Xt3k4f67mkt9VZ5QqOg7YGZLLqVGvua0IAHx2+uJfVy29IleTFRoUFS7QHf9iRH+zdLkBACzdU/X3SAYIgsrk6SKxAsNEkMRECcuSKIKZh0PUkCJdfr+VIGQAYLe17t/9RLjmzi2jSMPQwMGhgVGisa1NH4SXO9s+72wLJQNqb9nY3hLbu89ua7XbosUTwxsCAMtSB/ZMNcckAPgHXPt+8nH4Jy4lss4onf3zM+Js8j/8DzMD1mJFpVJZTVWgsRkRiWTVlfJZ1cP//PfM9UCA7i/agxODPV+2VV0/J1iMoAjPhMxznl6XNG3yUTpev6mh8yO3Lynuet5Vqk/fcr353IhbjtfNv/Gs3ZhNnHu5elzibho6mpu/yu3ut1oagyUoimfnLsvInNfWsimqMtna1/erf4nzjIAA1WsW6HifBwwJ7Ysf48wQdF4X4bFPjTMQMvPoZflx2k8CCOO0d//jiahS17GDuhVnBHo6Mbk80N8dpyYA8Ez0MToP7cnccI2vtYHQ6AI9nQAwKuoo4vPB0xHUJOSIMu6OphUCB5/9ZtSHZ/c/Qpf7ndt3AsBbt0zeWeWURVADp1y8SIlqHZwJAJGhqnQ875D/S1IYIRaDTEehqKZMvIARKAvbP4kWTiIkmNIZi527WHOOpHxs+UkE5Y4xGR2J8uV6ABAE2PRkW/yaQQTcDOXnxDJMkyFheBIA+gNNFD/iuxzgJpNR2Ly3e/dtb89/aL2qxJC49qmE3k/qG57eLsT1YAwj/7q7OL8vMNjLUyTr9UTGVOx7u2/xZTnpRYpVNxWuuqkwXO4ykX+/et/3/jo/u1oFAJSPbd1jW3JF7kCD68jGQZ4Tcmepz7yjGADa9yVWMp0KpDJ9ftGZacZZGBZj2nY87N35KIZL9GmVdmsLhhF6Q6Uhraru2GSSDCA4jqkVrM2J4Lh0ThndZ2LNtsjlSbQ5TWADDJ0ildIk4W3o8zaccjE2U4cyR3XmU2d/dMX7AJA+xzjntnlf3f2FukC99P4V3kGPtlRPOgLfPLCDcpIAkLsqr/raWQiGpM1K7/+md8cvt3E0t+S+ZfZWW+HaYrFG3P1VV91LtQAw59Z5+WcW8KxAe6gdv9wW2vz0/Pl3LqQ9lLVx5LWZVpM+/+6FhIygPfTeR3d5+qcrY/r0gXU6La+8oT1vXfqN1wsMQ5vMltfeHKWcM80I2PxiVcgoI1JJUAIVKcVBt+HwRCtPc/HfohTtGbIel0sNEpEKw0QogrMcSTFep6fX6mixONuSEdYLwphNNB2N8bZsPBo494oRH9Fo4t7TvU2hzKqZfW3QF6e84mKckCIIajHXD/TvhTEQGJbsiE7CFxMsTxOYBADwMZZ1hgsAgAiTEZhkbAQqxYYokRifkiYaZR7CJFJpfnGgpwMAweUK1ucBAH9Xe8YFV6gXLHPXHopfMyYYh42nKe3S0911R4KXJ9DXk77uElyhYr1u1az5vo5xc1JMaEepxLd45n9KqA3syBOZsonSDKKQF3hS8FrYXma0QqeXd3h4uwZL72Oa+TFO4cm0cBLB8KQUi+EsLsWUNJ/Kr7UEkWnxDAkiJxAxMpH7KSq/VRhZc9cOHtscWWLIlwGApdvnNCXbc8rLimWYWBZyBhgkRz16x91bku9nJPyDrr13vlt5z8q882u+Fc8O46Eant4+uGUC2XB6Xvs7KpbI80v1i1fLC8ub/zQy28OQ3PM3HrjsoVmVp48ECXQcsL/7qzqXiXzuhv1z12fKtaK6zcMojlStSb/8D7Mu+X0N7WelKgIA6AC3763eGLtMETS6opq530sy1UMkKNLVVP9WUck51bOv4TjG77M017/jtCel6hAFRExgaiVrcwocJ3C8bF6F+8vdkcuTaPMUweH3H5hQ+f+QPse499Hd7h7X3Nvnz7ll7oEn9wHA4nuXfnrjJ6SDPOsv5zS+2cDRIWtu4TnFW3/yFUuyKB6KYmz9sLn2xaMgwPw7FxavK258swGX4st+seLzWzZ6BjyLfrI0WA0TYUt+tmzzXZ/THjr/zMLF9y7b8uPNMftzisN3rNZ3bETDZ9VySaSk8T23qa67QvnRp75Hn3FOx94tx4bn/XAp9vwhjuZqbpnP+Jiz/nWhf9gLAOoiHUAnAKhLdAFLPMUbknbVd7yfkv647FxGbgzrQ2Ye4bKPOOhGE3ee5+pqX01Lr0pLnyWV6RFAAo4Os6nOYm4YO2jAlDLd5aulFXmCIJAtffZ3t3OecQ+P5vxB4i4Xae3+URK2ASYUFKySZNh83WM2PZGIG5uYi2p0Kywz8PZ/0s+5GBWLAUEc+3a6jgYdIQR3/VHtkpVdf/9jopqx4Ty0N/OSa3uefyr4kwv4hje+k331LQiK0g6baVNsccNJ7Oh/iINGcm8jOWps6easX3peiiwRQOihm3roBMkI9/hiO0Qm08KxwIS1w1MIE92dL5llYwYdzFC4UEdk5ktmDVDRsSWTgxRVVIgXp+OJlV5iYjzirkgviCqRqQkA8NgmIKeD4ggAsHTqg/k4iq1/YtvAly2zfrpGUaBLvMHJg+1wX+2jX5OWpHK6hZFx7mW4TMGRAU9bvWlr9P3vtdEv3XlYbZRklClRDLF0ea09oVc9Q3IHPxiZmPrw9w0bHqjCCDTI2ikf+8Z9ta6kh14TBU5Iq+dcG8XaeZ5L0sRlMdVNLsmRfMlszKDBdRrP9gPskEW1dgUzbKU6+0AQOLuLMOoBIHIZVcrV550OCHi3H5RUFdO9Q0SmgXP76J5BzjFDHpL/w8zAO+h197gAoG9n79L7QxmsMRHGszwA8CwfOfjv29HDkmyoHAAAspflFK0rYfyMIlvZv7MXANQFGp/J6xnwAED/rj5dqQ4ANMVaVZ7qnOfWB7fyW78jetm/+5n2jItHPl5//ZebpASDbrq0LGufO7D6mXWnPXY2AJCOwNa7NuWdXWxcmH3gkZ3z/m8pJsIYP1NxzayOjxLkDEkVdm32Xnqz9sgu//EDI6lR5iyVXXqz9ot3R14UMVW6BIu5wWJO7MWb8aPLyLYB8/MbAQH5woqMH10+8NC484xeyiIX6QBAJcmIWuWhQrF3RkXZWOIuJTShbiUXXM8KdBRdC4Mc7Ov9z1/Hllu3fmbd+lnCmqbPPoBYEGiKNg/TtpEIQn9na0/nKHMXbbd2/S0U+hPo7ep75bn4XUrmcCYHe5fnP5dOZmi+/tObjz2xY3DbZCxScYCgSJKz+f9DQrT7D+uJrMWq832c08+5ARAZppRjGjdra/fHk7lIEnJUvVh27kSjPKMQGZYahkgRnQWQ9LByLSGWJvvKxkVokOt77SGunyut7AuMDLGyJGVRNviJwlE3+M0tbxZdNb/4mgW4fDLC0tMK0uJtfXFf/xdNSU/MjkDgOIFlQeAFjhO42LGkLhOZkIIf/KC/44C9ak2aKk3iGArUbR72TmToNVFk5SwmiJBchmno6EDvXq8nlHF5WoHp1VRrj6d7j+6Gi2wvvu/bVytbUB2nvursZZ6t+1ibU3/jBs7jFYsJhCDwNF2gNjXD6f/hZGDkMSNkI1bSsGgbEpFs98izh9e/eIG71xWwBoYPjxDTIGsPQ5WnnvP9+Z9c9QHjZ2bfMhcjsKh2hBP8HkHAO+jdeN1HSfZVLEbOu1ByxtmSympCp0MlEsTj4Z1OvqOdrT3KvP6Sz+MRAOBvfzSUFhEyGfLV9sCDf3IsXyz50R1qihbys/Gvd8YuGbsVAHz4inH7bnLZInGmET//6mGPl7/lOuUVFykwDHbuJR/8k2PxAvHP7tGwrGBMw3r62ZvutlSVi+67Rz1vtvjDV4wAcOmNprEKltdfqSjIJR56wgEAD9yn7e5lX3nbAwBaHbq/NqRb+Kufud59M9lhjG/Q88V172srDCKFyHx0mA0wznY7QMi6tOAnyzExPrS/r+Glo0k2OEW89LRt3jLZ02/n9rbTg70MgkBmHpFXLGpvoF56asRLakryuphaYXsrNPtMtg/kPXFnnMoucigo5Z4mL4pa5TjhxZ6tntVl3x82wAeRpQ69EGnulHAjHgv1wuXOQ9ECmv9Dkjjj1au23vB2HIXp/yF5MAK51/VRoXR2uqhAR2QCgJ9zt/kP9pD1cYQyk0eNZMUkWDsHnJuzOjmLkzMDAEv5u3ZFB7IXrrw6qsRpIuVaIr1YjuEIxyamogXzNEHZwaHWkLE5S1IeSdzzpDVTJO4AILB8x2uHej+qK7hsTsFlcwnlKRG0yvrojjcOd797LIHm4/gwffUhJpHK8ks1sxZlrr+i+fEJB0aHYe/373o1dlrQlENnCEVu9HXv7GiNltqYVggMI7Acgic1sETEIiFAAccjOCZQDCBIUP1wvDRM/8OpD9JOSvRSkVJMe6jc00dmIBUZCm2x1tHhyFmZZz4eMudpCjV1Lx/v+DRBuI5IKaK9NONnMBGWc1re0P4BAHB2ueQZCkWmwjvkzVyaFazp6HCIlCLjvAzT0WFAQKKVkvZx01cXl+DPvagtKBrF9zRaVKNFCwrx5SvEL/4jRK5+8msbzQgYBq0HcoP8uLgAX3TWAAB882nW2x96x5a0tDNRWwVvapISrro1dPhFBcRVGxRrLxsSBPj8nYyFc8UAMLtKNOu0fooWtnyYWVkmamimb/2hdfkiyYYbYggbBvH2B74tH2X+4SkHz8PZp0vPvnRovJrJg6M56/EYe+zc2NL9eRtKYGxgwjqkk4bbwd15Ue8V39eedo5izlIpAAx0My/+yfr+vx0UOfKuiCbuUpmBIp1JWizoHpMoJ43utwCAOM9I9QzHqWz2tpelrQYACaFSSzJd5MgZ91IWP+2QibQYSizMvbJuaFNQPQYBJEtdU6gL6cc7Aym4SKmFas5C/YozyeEBV21sB4D/IT4kaXJlfrSpdfogwmVysV5CqES4XITLRbhMjCsIXIahBIpgKIKhKI4iOIpgAgg8z/ICJwgsL3A8z7E8RbM+ivXRJ/78tNNP2YOaSKcOOIFp9x9OiX09ChosXYOFJKcEEIaYTjPbExD8gsAvk1+AAGJjBzvoWgAgEJEc1WTg+SrMAAA+znkssC2clMrafmBsZCrjj3YYaN1rz65QiiTY3HUZhzcmfvZPvyEvvKEIlRKIGENwOaYJFopRKYGmjGQzXqrtpQNd7x7Lu7Am97xqea4mVS1PFP5BV+8n9X2fNjJTizgsuP4eNuAjB3vth3YObHw9Vd2bbsjlRgDgeba7c5IBDJOG4vRFAOA/VI8b9YrTFxE5Rmn/MGuyyVcuIIx6ZtDCWh3hZe+OQ5rL1vIU7TtQh0rEmFbFDFtFOcYZ7vP/kEIwfqbupdrzXr6QtAf6vulV5oRiB109zqrrZmlLdJQzsPM3IZkHlEBn3zyn6upqTII3vdXQ8l5sZ0tro8XZbj/v5QsZLzN0MGTQZAPM/j/uOevP55BOsn93KMyXo7htP9uy6MdLCBkBKNL0ZkP7xthWCakM+efLuty8kRGm1yv4vLxcgcrlCILAnt0UwwgAIBEjTz6kl8sRihLUKhTDEABo7WCClu/GZqaogHC5+aiSnj42aiuWFQBgz/6RN1JlKVFcSHz2dsjbQqFA/QH+WD1N0QIAmK2cQpFU8BDNCJ995T/rdKnDxW/fEyCp6R338iwfdmGaMQT8/MvP2F5+Jl5EezRxnzX7ukDAVlebQBs1/+m7QQDA0Pyn72YsTgCESFP7j8dzovBSVh9tk4v0AJCrmesaHvUl7nEcrjSeBQBykW5p/g0U66U5vwRXERHZYofc067BN1G4aw+FQ1q/e0AJdM5PVmWfVcoFmLY3joaNeSiOVt2+NPecMlwhth0dqH3qG9+ACwDWfXLj8ae/Kb5ijqYiLWD2Nj6/f2DruOHhmAhb+Y9Lgqz9wm2hZB+frP5HCt1mUARXy7I0smy5WC+XGORi/cTCJNCkfCFIxuUjbT7K5qUsTl+/l7QIk/BU+DYgAx+RdToe2DHMdod/8gKHITgLrIMLmy76uui6LKK4WrJchekXyc7Z7/88KC1vbY0RyNGxLdrL7simodU35iMIXPyL8oEmT1DEfTyccWtB9Zo0AKB87OGNQyo8I09aI8c0c9Uh0XdWoFu8KZ4WY31055tHOt88oq3OyF5XmbmmdMZUI3mGsxzo7f2k3nqgJyWPTPerf5Vm5YvTM3mG4alxxwAiGSbXiIKxBOPB1jtz7rY4IQEAn9fEsTMdIO7ZvIcx24DjAcDx1oix3/H6ppjLtpc+AgSJTNLuPzDKvb7y9uXF184HAGejadcdocgoiUGefXa58bRCWYZSpJEyXoo0ey0H+wa+bvV0nkyxGlxKpC3N18/JUpWmyTJVhEKM4ijrp2kP5emyO5tMg1vb/AMJUlqW3rCo/NYlAODpsu/4XihDtkglyVxTkrGqSJalluhlAAjjobw9dlvtYN9njaRlYhPv6rI042lFhgU50nSFWCvjGY52BtxddsuBnqGt7VMU2Gl4ta7h1dBFrH85pCsqcMLu30cGWELe6nxcRnx46XsAgEvwDe9fFiTu+/80RvBDgG8eiCHp1rOtu2dbd9SObE3WL76fWOP/ksukYdb+9Zfk4494ujtDn3KxGCmvxMlA6AWy+jSpVoNe832zToNeflFIC6SyTIRhIAhQXUn86W+MQY9FlcTcCmBUQs6mNqZvgD3/6mGOA4JAOE5YOE/MjcmGy/OCVIKgKMRJ8/rPVzx/fEBnc3B/eyE1wSEojupr0uWZyqBjUiQ6Ppkh1/aJYqzFXT/QH50YciyGnnhrEjvrdRypNJ7to212f7TIQJ/zaK52nkKkD/4U44ooDRm7v8/snTmRoP8BAEqvmZ++OG/XXR9RzsCse1ZIDCFf0opbFxuX5e/56SbKHii9Zu7yJ8/fcv2bPMMDwJz7Vh95eIu9YTj//Mr5vzrDemSAcsaev+NobvvN7+qqjauev/STNc+nylUGQ0V6RaFWnquR56qkGSgyXUEtYUgItYRQ65UhBzCWo5z+foevz+Hrdfr7Zybr4cxAiYUeTzPbF8naAYAHDgMcg+izPch0CCDMlqxSoNoayYoJRe4ONHmObBpacEGmXEP86O3FO1/pPbxpyNw5OvOzCC1aoDn9xvzKlSGtxq0v9vhdjB/6rHTfPPU5R11fTvQwJwFHw7CjYbjhmR3a6kzDolzDwjx1efp0pG2iHQHzvm7z7i7Lwd5k1NmTh37JGllBKTncr6qY4+tpt+0dZcDGcGTljYWLNmQbChLnX/x59Rcp7Fh8sCxJEHI+UT7C1O932MaTFEzorSUISTrGKE5MQuZfVFN112mYZOQzLdbKxFqZujy9+Jr5vRsbmp7bw/pn+th1s7MKL5ttXFGIjiE6hEpCqCTybHXGaYUVty0d+Kql4c/fJEOO5TlqBEMFjs8+u7zmx6uiBsCYBJekyQ0Lc0tvWNj++pG2lw4kM1hV5Gkrf7DcuKIwshAVYbhcJMtWZ5xWWHn78o43j7S/djjFQVZjnntCIeJPyMhoy3QB27g+LdOBM9aGrJ+mYe5HdzppeuRgKUo4fmzkNXLwKHX/D9UfvWocNnP1jaH7yuHkXnk2PS8b/2JLoLWDMeixqBKbgx+7VRQ6u5l/ver+/O1MjhdQBNlwQ2zvDJ6H9zb6dn2W1dPHXn2bWSFH//pHfXWFSEQg5aXEA486evtZm52zOTgEgb6BFDh/KnPVq548R5mrjrl25ol7doHIPMgwdIIbMpq4cywlCImzQtIDCTSYY2LAVRdg3GZvDDcvXuCO9L27OP9aCR5DzM5DWWoHPx5b/j9MK/LPr2h/u9bZagGAur/tzlpTDAAogRZfPvvgbze7Wq0AUP/3vdlnlWafUdr3ZQsA9H3ePLynGwDa3zxWedsSVbHOcjgptdApgsCk6aoyo7pCryyaAbIeBzgmNiiLDcpiAGC4gNndanI12zydfBKP1SkOGRqaCzaNZu0AwAFLgDicqyESQ0xnNlGqxzKNeL4aS3NxoTxuGTWrzc17eJYGAIwQp5UvG67fHrXtew82G4vlOVUqkRQ76/bCs24vpMnQacybrf71V6ep08UYgYbrN31j/fqfXeGfLd7ENogUQmB5e+2AvXag9YV9hEKsKk9XFRtUJQZlsV6RpxsvY2V8MB7K02VzNZtdLSZXq8XX55im6RxFaVXPa88CCABI/nV3RRJ3DEdu+dei4sXTpaWz6tK0yiWq53/WAQByNf7Y57N/suYYQ/ElcxVX3pcnlqF+D/fvX3eZe2PwP4p0EYRcJFaNXTWt8B9pnL7GcblIYpAXXjan+Jr549VBUCT/ohpVsX7/TzfOJHeXZaiW/WVDkoPS7LPLlUWGPXe/z/oSZXonMFmWKvP04orvL4tfrezGRRKD/PjjW+M3mLYob8HD63BpPF1/XC4qv3WptibzyO++nNZz2P1VZ86K3HUvnC/wAs/wux/8Zvr2NRYVlaGTsHMbRcdlhDY7t/rCaKfE/iHu+jvMcUpibjXWT/21d7yvvTMya3rgMHX1baFGwgsA8ONfjcwjeX38TXdH5/0EgMwM/B//SY25fe7/LZXqZUef2WtrsgSNjycXv38+c7CbeeD2BNmaoj+0ZnOdTl82ODAZj23DtWdbX/8qTgWWp2Oy9iD8jHN314slhpVZqqqwS4Ofdgy46rodB081T+KTi+p5kmVnyEqrxHnFhFKNyRQIz0HAz3tc/EAP09fFNNWSR/YEbObJk0UEQ6VGpacnlOY2YPIGpWdlGSpMjLs7Qk+XwPGeLruqKPRRd3eGcgcIvMCRLC6bXuUNBEHSVeW5uvk6RQGCoIk3mFkQmDRbOydbO4flaYu7tdd6yOlPnPR4Au2nGdJvv2Xg4T9OvSlxQb72wvXDf3kuTh0cQh8APx/90uQEDhAgkNiOIgNMmx7LBAAjnh8m7obSJWGmzjGUvnjRWOJO+djnbz1y9SPVVatDCuLBXKoAIJZhYtkox6cjm4bffqAh0njm5xLM1E8fGC9lO9xnOzySd0aklooNcolBLjHICZUEE+GoGEdFGCbCAQGe5jiK5SmWo1nGTQbMXtLsDZg93AzGRUVg1Nd9yRW5QdZOB7i6zcO2Xj/lT+Uo9MDn9svvzRVLUSrAL16nO/K1g6F4Qoze8NuCx77X5Hdzi9fpbngg/4lbYwiw2K0tCmWWVKaXSHVkYLrSPOWUSdffmqVNJ04kzoM/fi+BpOwUUXnniuyzygCA9dHD33Q6m0y0i8QkuKJAl7WmRGoMmbe0NZnzfnP2wV8k9pdIFfzD7uGdHZmrS8I/HXVD7nYb5fBzFCtSS7RVGZmrizFJ6F2hKtZX3Lq0/s87x28yhNLrF2avDYUau1ot5r3d/iE3F2BEOplhXrbxtKLwaCHv/Crzvp7hneO65qYtzF38+PkIFvoisH56eGens8lEOwOoGJdlqY0rCtSloVdK+tL8+b9de+D+TSkZEru6XZ9c/WFUIUdxO36RYKQxfVBrQudtaPBbbzy69nLFHd9T7dpP7jmQGoVZQ0160+vHW96uT0lrU0d2vmjja4k/W9HEvaPt81lzri8qOaevdxdDT8yZTFyUNaH6Y8FwZJPpq2bT1yJchqEihguMzcd0quEfH2ZXzR1xxF9T0jnWcysmfv5Y2nlXjhiKbjmvv60xsZvmmvMU379Pl50/xpCAg0iMqbVYTgGx5HQAUANAWyP15Qferz7yOGyTfWIj5nZDQlShkhGLC4KMLE9a1GKiEOGyHN28XP18CRF7kuuUAo6KMjU1mZoad2C413Zo2FnPTb9iXcqBnZjKGDt7wAoUAIiQ6NxqQQTFZAAgSN+DEPioRmI/NT4n88Kdx+aea1x9U37erNjXur/R/dU/uuq+NkeVK3BdoWyuBJWFb9eDztj552cAtCtAuwKejsRzletuy9mz3+y1zqgLhK+rNffK28ihPmlmrrdj1ATx3POyAMAxGPj71fs81tS7kpN+rn6Xa8Fa3Z6PrSsuMrz1eC8A5JRKMwolv3ytKljHaY59NoYGDuXkn4aiRFHpuY3H30h534K444mSbW+b+5pnznc/yNqHd3bUPr4tKuy45YV91XevzL+4JvjTuKIwc3XJ0PaZ8yNtf+OIbk52/+dN/ZtbxvrZ93xU3/T83kWPrNdUhkJv8y6sbv7XvoQm7ZxzKwCA9dHHHvl6+JvOyFXd7x9Xl6UtfvwCsS6UXr3kugXjEXexVjr3N2eHWfvg1ra6J7cznlH3beu/92evLZ/zszOC82DpywoKL5vT9W5tjOa+/RCJQm+/MWnfE2PPgWiKPLZkJvH6u97X351Yhor4wMS435zKBqcIv49nmcQEMpq4V1ZfjmKi/ILV+QWrOY7iR39cd+14KLiQ+8htfb/8V+E/fxq5FlMldn9MBgIIFOsDOEXFH08WRGLkgWeMq86dwEkurRKXVokdNvarjyZ8awocHzB5lfla84E+ABDrZLiMAADfkIcNMOoSvX/IDQAIhioKtD2fTdIVjOcECEq5Jz2yEOGyovSVufp5aCzHjFMcKmlGTc755Zlndpn39FgP8lOXaEQQw7VXirKyAEWsr7xBDw0DgGbdWvnc2QLP836/5d+vcj4fAOgv30D3D8oXzEMVct+RY67NWwBANrtGe8F63h+gehPnJGcFlkBEAIAj0RMp9AnijiOiYARqJCg+5NMpRkds5JTHll55mqVlDwhgKFtC+5xxdn3sC9OxL0wao6RwgUafK5WrCQRD/C7GMUR2HHDYB2L7jM5RndkXaOxnT6GE8wkhVWCX/Djv+Ha7a2aJu3X3V9KcQrHB6O1oDAyMEnM0FisA4Ou/t08Haw9i14eW827Laj3kUeqI9qNeAEAQsPbTv74wQXakgN/W3rKprHJDesZsjqM7Wjay0xClynPCltfHlaibJjibTIcf+GKs+zVPc3VPbRfrpBmrioMlpTcsnEni7mo2f33Jf+JEJVE238FffHrGWzcEvfNRAtPNzjTvS6wQKnD8vns/djbGONWuVsuxR79e8qcLgz81FelivZyyxSAJ5bcuFWtD/H54V9eR338Z0yYwsLkFE2Gzf3ZG8Gfp9Qt7NzZw5LfPnhIfavUpNxE9HZi0qqrl+LBxQXbXpqnKBKcKOz/zLFwl+/StBEb3GNSHptwWc4KJg8FHXwcAZtg+9NQ74cLMn1458X6eZKTPO8PRcpDxe052RxLj4ecylq6RxVwlCICM43PodvLbP5vkEKjn06biK+fYaodIu7/6jqXBT4jA8W2vH626fanf5KGs/tJr5/EUN7Blkp8N/6CLZ/nsM0uGdnQSSnEg7tgXQ4l8w+LCtOU4dkqIZ08aBCYtyzwzz7CofXjHoOP4VFRoiDSD7fW3yc4u5crlqjNXW197CwA8u/c6v/gKBEF7wXr54gXubaF5avnCeabnXxRoBsEwAEBEIv2Vlw099VfWZtNdenHCfdECGSTuMlRl50ZFFwWE0IVTowYbN65/XqQvTe++DwpOuzJn4QUA4LN0d+1KHO/uNJFHP4unORsFAYTewCknRRUflctDavQzDoQnA5RlCACk2fmR3J2QoAAw1DqNL8nGfe6bHi5afWX67g9DnlT9bQGZCitfpGw56EEQUOkJlzW2wXCwbz/LkJWzrsrMXpiWXm0x1bmcPWTAziaK1/J5k+XifS3+sgXK1sMz+plo+de+OEGTjX/bHfYeUZUY1OXprpboGafpQ0ItAcruH9rRkXNOyPVFka9Nhrh3f1AXk7UHYdnf6+tzhqVXtVXGKMM8AIg00pxzKoLLPM3VP7U9zsu199PG4mvmy3M0wQ2zzyzr/XRKoQv1HRkiEWIa5lYuCl0LpRK5cIN03QXSnFzMkIZ63ILFzNXVMju3U1u/CokwxoRUipx/kXT1meKKKsJgQAEBh51vbmS+2UF9+F7A74u9IYbBvferjBmoMQML/pdIRl4m996vvPf+6BjCgX5uzbLoO6e2JUMqQwDgub96n3583Ns+IxPbeSAkEHzfD50ffzDKgBJsxOngF882AQCKwplrJeddKK2ehaenYwgKDjvfUM9s+ZL65MNAnFMRxlnnSM6/SDpnHmFIQ8mAMNDPbdtCvfeWf6Cfi++7HwdHn9675q/r5/9oWfvHzb4hz0kfuT3/qPWhf2bd+jPDey84nPZxX1/RxL3+eFIKvpzHDwCurw9zzhGmxVpOmkfp5ICJJJlL1rt7mk594r7+cmUka+c52Pqpd/tn3rZG2mpiGVqQyFCNDi0oFZVUiheukM5aKCFECAB88b47YYTyeGh7/ag8U7Xy2YtZP9PyymF5dshRofWVw5gYX/7kBbhcZD8+tOfejTwzSVcc2k3VPrGj6vtL5v70dN+Aa+v33h6vZoa6siJrrZiIEbv8LYWEUNXkXlCQtrRh4DOnL7HBOyY4l4vs7AIAZmBINntWsFBaVaFYuICnKFyvC9SPMFf/8XqBZgBA4DgAEGUYOaeTtdkAINDQKMrOjLGDCHh5hxxVAYAK08NoEuXlHEEH+HQibyxxl6IhhSghwjBC+12tm/+JoCgAMsZtJjXwsDYtkeFgJsD140ChJS66J3f2ap0mjfB7OFN3YPcH5m/eG+EZOIGcd0fusovSdJlit5U5+Ln1wz/30IEQxbnh98W5FfJ//6Ltql8VlS5QMiTfcdTz9mPdpp7Q1+6yn+bPP1ufnicFgAc3zQs3e1vVHj4577upIPuia3GlhvOH3uf9H7wUXuW102qjBBnPNpAKCALs22Rd+72M+9eFpO5okv/zna3X/ipfIscQFL58aXjnezHC1CpqLpfJ02Xy9GD3cEKambM4M2dxMjvdvvn+JLuXUSD59ZtVDhNN+kNX8+fn1AKAXl3i8Q/TTOqn2mk3aT0SLx7GP+y21w7o5+UEf6YvyZtJ4p4MXC3mMHEnlLGd6KLQ/VGCCRZHw3CYuIfdZiKRtaYkHAU+vKuTtMY1WgkwvLMzHAFsWJg7ReIeaseABQUNV4tamlsAAQAASURBVJ8pfvxpjUY7YvPWGxC9Aa2oIs67UBqkszGx/gLJLx5QGTNGhbNLs7GsbOyMsyX/9xPlH37n/uTDGNOMOI7cekdqHB9SBY0W1elRkQh54i+axUtHTdVmZmGZWdhZayW33yW/81ZHe9u4pDktDX3q79oly0Y2F4sRtQatqiFuvk3+2MPuN1/1M4xAEBN+Ry359emEQlR2ZU3ZlTVj17617F8TbXCK+PkTRokUvfoHuqt/oPP7eHY0edswP+QeNiVnA8/OUT5hw39+byqtzTwUOWUI+u2YSNpw/Yh3L8sKP7tp6NCuUc8t6eeH/fxwP7tvm/+1Zx0SGbpyrWztxcpP3px88DXPcEce3Xrk0VBUTed7obeqwAuNz+9rfD5asuPzC1+K/PnpuS/EbDZDWWHytITNzD2bmno2xYv0IjBJZfa6TE28jOLfXigkaYuLb+i27G0f3jEJ5RmeGnGoCDIrIj1Ns+6cwUf+xFOU5tyzIzM7Bll7JMJMOkjl48PFWY14PgCkYTlRqxwnvNiz8ZJutD7Aj6IymURIKzOcg2mkA3EEe6cMGaZeor2Y5H2cEDrwb2yT0bEN4q6/VmQUSTf/e8BuojVpooolak36yIcEQeDOv1RULtNseW1wsD2QVSo76/rM/Gr5n75XH1YEzS6T3ftSTfN+1xsPdeoyxOfckv3Df1X+Zv3RYF7Yg5/b6nY6F56rP+PazP/8ss3SF3L5SLFW3TggVNruV/8ac1XXIcfc8zILF2r7G6bRNPPe0/3vPT2KqnbV+x6+OgGRyshaMH1dCuOfP4+27AaRm764rW/zdBB3V4s54XW3Hu4PE3d1WXrK+zBFMN4RnyVMnFhSyT/g8vU549ehHCNhBjFzJujmjATaWQ4mtoa420diTrQ1GQnrJwMMB70enbtA9Jd/aLFxjnvPrnEFXm6/W3Hvz0fsUywLDgePoaDRokG2otWhT/xFk5eP/e2Z6BuP44RvdkS7iq08PXSiujvZvr7o97zNMu1SKrPnEvf9UlVaFmKbfp/g9fIaLRp2vi8owv/zhu6ic612W4zOaHXoK+/oi0tGyCpJCh63oNYgIhEilSG/f0SNYYjDzqcbJ6zc5Wi3OdpPKV9KxGpid36e4JXy7fMSDkKk0mUtPV+eVUTIlOHIM8bnanj59wCAoKiufJGmdL5El4FLZKzf4+qqH9z3Kc+E7umsZeerC2eJ1QYAqLjqvnCztf/4aZhJIChmXHCWrnwhodCwfo+zo3Zo/+dB9boZhlKNls8aeUl99o4nirWPBennv/rIG+XaLsJkBdpFBCbtdR5WiAxSQi0lVEOeZjEmDy97KUuhbikC0OeqVYmNTnIwwLiKdEsDjCtcx+HvKzGsxBDc7u+1B/qKdEtRBB1wN2ilOXJCG2DdOCrqdhwKlytE+vC2LE8XaBfJCK0j0OcIJJZYMSiLq3POl3yHDO1jgQBSmLbcoCyp6/vYE5iqKy0qlfKBAE9RCIFLa6rI5hhaHEEwJjOu0+I6HWu3SyvKE7ZsYfvKxAsAQILK1ZjBxY1887y8w8+7ZagKQ/AF0rPryV1OzhI8tCyiuFAUmgpw8jGMptOHOvcEZOPjgxCjpQtVnz7X9/kLIXnTL/89Sud03tn6OWfonv2/5sNfhj4DThN19a+K5q7RHd0SUjsRy7Bv3jO9+YeQYGXAy131y8LiucrWQ24A6GnwAkBepRwAuo57B9pmLhQSABivG8FwgYth9Nr1avfsczNW31pUt3nYOXSqqwVMB1ZemtZd7+tu8FkHQl8QmVhXmrtWpyqsKb6M55lB67EBy2EAMKhLi7PPQBDUR1qbujeyHCmXGCoLLgxQDqUsg2Z8dZ3vMWziK+vrTzxG8nQ7wsuKgpnLP50kJjrgDCuVxUGkYF84/DQSmqqRZLTeHsfYClGgPSP3c0wT/uSwZLn4D39SYxi0NrOvvew7tJ+2mHmRGLJzsAWLROvOl277OnYkxnkXSsOsfc831D/+7j1ykAlSfJkcOX2N+Mc/UxYU4gDwf/cq29vYLz4d9TyyLNxyXbS2UmtfaCr1/XcCz//9JARiPvU3rUKB0LTwn3/63n3L39vDAQCGw7Ll4l/8NkTojRnYD+5R/OF3MeyMv31YFWbthw/Sf3rEc/QwHXQPrplN3HG34uxzJb95cJKCsIf+uGuyhzUt+P2dCYQgg4gm7pnZi+LUHpqUTOTUoZXlKkQGAOhzHgUAFMOLL7hd4PnerW9xpE9btjBt9sqhfZ9a63cH6ws8r69eRnsc5qNbONKvyC4xzDoNEKR/5/vBCo72Y+7eZk3xbEPNab1b36I9IyKGJ/aJFJ57oyKn1Fq3i7QPS3QZhtmrpIbs9k+em3wcxGRhMI66TM3HJxl9RXP+XudRnSwnXV7KC6yLHO5xHKoyrvVS1vBygHH3OY8GWHd1+jk+2oahIgCQi/SCwIfrYAjhp+0D7noAyNcuJFmPn3EW65YxPNnnPKaRZmGoIls9K1zuIofC29YNf+alrF2O/clkJipMX16WccbkDvZbB6UkfWnJzfV9nww5p+SWTfX2MYPDWff9iA+QZMu46qsAwFOU7Z0PjHfexnm9gYbE8nZe3unjXXJUDQA5RFkkcQeAXqapQrwEAOSoeonsPErw0wIlQeRERCTrEBPbcpkqKA2iOecYAWDX632QUjlIhuKHuwIrLzf2NvuOfm0f67uy8Bw9FeCOfj3y1WzY7QSAiqXqMHEHgB1vjwzMuuq8AKDPlsCh1GgSTw45l9wIAJhMUXz7L0hTf/D9Fukq01fn+vDBxot/U3XPO8u3PNde95XJY0lxAGjlabr+Jq/HNmGzyN6dj6a2JzHRddybVylbcZFBnUb4XGxPk/+9p/pq299aWv2D+o73fGToQRAR8sqCC/Y3/pNmvHnGZWW5axu7PwEAjSK3qfsTH2ktzj6jOGt1c+9ncfcGAMAkkbSIskeYn5PzRUktCKVYPy9HVaxX5GvFWimhkOAKESbCUNEJndOJgIwVaTpRSHQjjiIrnr10QtuiBIbLRCkRdH/0SbVYjPzzWe+Tj3ki+YLFzB87wrz4fOwj1enRBx8LTa2//or/wV+7Irf1+4TPN5G7dlDvbzIUFOEAcP9vVFs2x3OUP0WgUCAMI9x6g33f7pFzy7Gwayd1zSW2TV8bgk5BGy6XPvqgO2oKdt4C0foLQpIG+/bQN19rY0/YFgQB6mqZu25z/OZB1fU3nTQHIQRFZmZSNBLRj1ZF5SXjVeV59mQR9xz17Gz1LDhB3KXpuWJ1WtcX//H0NgOA39yvKZkrTcvh6JGXXet7z4SX7S2HREqtunBWmLgHLP0AIDVkAYDf3Efao9MHqItmqQqqu798ydkR8rlkfK7s0zaoC6pdXTMt+RnlXKrWTtK9J0tVLcbkXtomI1AQgOJ8nMAG5yvCyzhKsDwtCDyKYAIIKCAIgqIIOrqOmOZCJn8cFZGMmxfYTvvebNUsHniOZ5HR5XpZQeS+xhP+G33IaFX2+hzd3Mkd6bcUKILNztsgE+s6TEll6GAs1rCIO9nZNfy35wEABMHySoxIFdu70erCAOA/dtx/LHSHu75KrDTcyzRXipf4eFdUcCoA9NEtuURFkNYDgBiRiZFRFiwHZ7Kwk3TlTxKZZcpLflUBJ4h7FMoUS1q9+yfd+LP3NN/8WOmdf6lwWejdH5i/fnXIZRn5DqXnS8VS7F+Ny6O2kqtHvWOtAyPvKJbmAYAQnZRQ1BHY9ieYl1h+TZ6xROmz06p08UW/qrroV1V+JxPwMDwb+0F+4vwJ55dZdU32R090TIK4U+RMBFYd2eIY7AhY+qnCWYqsYmnpXEXMamp5jts3GPScGbYdX1p9R7CcpJ1Bcm9xNlfmX5DMHpMJkoukmIRiejNmRCFtUV7xNfP1c7Nimr0nB84/1ZQFqAibXJqzkRaI1ByOWIxs+jjwxKMTi5279gaZUokAwEA/98jv3DEthB6P8OQfPX99XgsAWdnY2eeKP9v4LZgEe+EfvkjWHobLxb/yb/99v1QCgEqFlpThrc2j7vwrrgmxdo6DB+53sbEeiz894jn3PGlaeirdnjEJXnppVfPrxxPWPPeL212tFmeTydlscjaZ/IMzYYWJJu6HDvw98ieCoBKJOt04R64wHj30/Ax0KCZwdHQCZJEEAISRayhAouC2gHVIkV2KIGiSKeg1xbN5hnZ1jnB0T18rACiyS2aeuJsGWZ6HsDf++itU773kosgJD/IEgZeJtBhKCDDuSeh3HS81rOR4ZtjTTHOBYv1yL2VjR2e/svg6qo1rNZIsFzU06K4v0Z/mp50uahSTG68cAFykqdywetjb4gzETqqKY+K5+ZfpFYUx137nUWI8XSbS1fdvTPJenUkMMu0k7zXH4t888IcDXy+WnStBYhg/PLyjNrB9ursnUcT7bKvxtKk0Ptjuf/iy2ool6lVXGNfenH3mDZnP/7i1dlvImo6i4LEzr/0uWlvaNjjKOB2OVT11ECX+OBYX/aoqqkSmIWSaeDkpAWD2mYZz7yxAUQQjkFfvb+qt9wDAursK5p2bzrFCwMX8+8cNXgeTlie96L7isqXa7/2piiH5/R8N73k3qcnimcSzBxb0Nvv3bbJtf9s80B4YP1Y4onzUcAyNWRoHCJ6YhYxKXzpTJj9cSsz91dkZq4rGrhJ4gfXRjI/iKY4jGUIhlp3QM0gGfCKlmoRA8Smx9hSC4+DJxyaseHHJFSFLxwfvxlNZ2bmd4jgIes+vWPktIO4cB6/9Z9zplIP7KYCQd1BGJhZF3M84KzSVdHAf3d0VezRLksLnmwI33JxKo7tEJ51795JkiDsmwXWzM3WzQ/5ItJt0NZmDJN7ZZI6MykgSOI5UzpNk5BBjbTqfvR2yU0QTd4872u3Y7QKzqW723O8Vl65ranh3op1ICYjR8n/ewU424M1YtJYlfSzp05UtIBQa5+6PI+vI0nMN1ctlxjxcpkJxEYrjAABIsi84sdqAEqI5P3giqhwTp8wNLnn4PHxTLVk9L3QH5xYST76a9ci95sHeiZkohjxNJm9rVARk3fCnUcsNpi8RQILBo8eGhqLoY7BO7dDG8Ciobviz4LLV1wkAXspyouao8vC2fa6jKIKNF4iJofj8giu18rwJHdp3DFnaWSiCHe/9cCpKkdMBVmBisvYgArxnj+/jEtG8TKIorPzo590DTHsP08hNXbQ+EaSKEJtcqt2wz/HhasP1kWtFiDTWRhND835X836X/smen75Uc81visLE3dxL5lbIj21zBO3ok8aMO+KFkLn+yqHP31EUV2auv9JxeLd19+bwqvZ9kwneOvu2/DcfaOlr8IgkGMeGzsnutwe/eLZbEODCnxQtujBj28t9lt7AC/fU3//hopfvazR1zqhbf/J48VddpfMVi9fpFq7V9TT62o56j251AADLUSJCHnaVcXr7y/PWiwklxXgydLNt7tAoTipWK6RGb8CUpil3enuT2SMuSTAuAgAsog7jmy6J/UggKLLosfP187LDJd5ex+CWNnvtoLfPQVp9ka+r/ItqZt27egZ6FQbrp3mGQ4kQfa/949ZkPI5Gt5CaRMX1x5mB/okpDWTnYNk5J3p+JN7UU8AvOB283oACQGTI5imLpkbGMn4IrMU8skqlGjVezc7BtLpQyd7d8e7wwwfp1BJ3Qj7JKSyRSpK2JC9tSYjABEweZ7M5SOJdLeaEjljZBaJH/5OVXRB77+MS9/FgtTQVl5ybZOWUI8rizjNUxyf/KLn4ztJL/k/gWcpp6d3yhrNjROJGlVdZuP6WgLXfdGQr5TCxVMA4/0x91dIJ7BJB2YA37FoTBu1JHO8yHXjnRdfv/zbixTh7oeTVr3O/eN/z9gvO3o4JvGuS1C0J88U4Rt/IVeNVG698vG4gCDon79L/ctYeRIamiuWphv6ZS2aeEjAC3UTtb6YOiBAJhhCMQDHCTFCKIMQnLO6HXZ8DgJ9z17q+Cq+dq1476ZYRZBSltg1S7Ufci88zhEsOfW5dtM5w5nWZUUGrURsmhNfBAIA6XTTDwakirQEEQb9kdee//phzyU2RxP1ft0zGQ/KbNwZuerL64Mbh3e8Mui2h571qlX7RBUbSxxlypXVbEyeRPUVwaLO987g3t1yWWy6bd4bm9CvS71pyGAB6hndXFVzEcIE+04EhWy3D+hu7P5lbeg2CoAHKEXRwBwBfwFqQsVwhy6BZX11HUtprIm3iQaYkbYSpMO6ZeMpyz68aYe0CNPz1m673a8e1LZwMFzDaRUoModPiajFHisbMJJoaJjwAqKweGYa98Kouya3CvPZURntLPJNNpJ5ZlAhPMAw3iM6OeI10d01gmJS1Ig/F0P6d3QBQcG5JzDrK3GQni766+N/qsrTgn6o0TZY5KkxWalRKjcrM04sBQOAFX5/T2RQ0xpvcHbaxOto/+HWaNg1/9iFLy3GSocb9ciRL3FEUP4nKiVHEHQA0pfMYv7ftgz9wVAx9lbQ5pws81/7xc2EZGZSINYIZ/4NKu6xSfZaruyGmzMLMY9un3jPPV0SmTSUI5IKrVOdfqTq8J7DpLfc3m32T1ms/dTAr98I0VenJ7sWpghzdPIYjW4e2nOyOTBgCCJQQACGB9lHKIVGEXmgMTwJAf6CJ4kfob4CbfLqGwtnK7z1ccnyb3dxLsoxQUCNfemHa/k0jIjmHN9sOfWm7/GcFOWWy1kNuBIX0fOn8s3R/+l69Y3gCrtuth900yV/9y8Iv/z3I0LxcjW99LToCZ1ogCBJjNu20cwF/Ssz+Bz4Zrt9hW7oh4943F7z008auY670Atn6ewr/cP5+ysed+4MCXJTiDwqCYPq0co2uWCrVEYQcQTG3q7et6ePEWybCH7+cY+2nuht93fW+5+7tCGvLWJwtFuco1Sa7u3N/Y7RPqQBCfVeMCJM4UOQnVolRFozQO0/XTEja5a6rDC/3fFzf9V5tnMonJV7W1WKWGEI+lsoi/cki7k7HhKfdJkfBReKTHCGTDBwTPxtBqNQjR+ewx2vE7ZrALhb/chUABIn70t+umVzfwqDsfvO+nnB+MUIhVpUa1GVp6tI0VWmaIl8bdmlDUESRr1Xka3POrQAAnuHcHbZd338nsrWq+ZJ3/ul4/98JDMSJiTuKYkplTm7+Sm/SeeZSjrGZMpU5pYzXMZ4INIKiHE2GWTsukStzysZWY0kfABBy5djgVGdHraZkbtqs08zHtke1PXPuhKPx4I9MP3ssbe3Fo4QREQQWrpAuXCH1uPgv3vd8/LqrtzM1k33xYRDlulkrzSfLzDSEsUyx5IDjkzh1CtKWZmpiJEH4b0Zh2jIvaR50JMhLEsYX7xtjlp976Ul7eBMCw5HixTqeEzoOOiLD86XKCc8CK3SjxueD5KhE1sfdkx8C2Qao4a7AsovT1QaCoXlbP/XhM72bXxrxxhYE+MePms+8LvO0S42L1htYRrAPUce22H2uiY387YPUs/c0b/hR3rW/KRIEYbA9MDPE3dfdmn3R9f3v/wfBMARLwfy7Ol3sMlNbX+pTGUSF81Rdx1xSFR5ws5SPI8RozRp98+6RjxPpY5U60VRcZYyZ84pKzxVLRtnJWHbUC4oQyStrrgQE/F5ze8um5BsPpluaSahL0zAJwZHxXuaGBbnhZVfLTAitKgtHhgr9m8fVmR1becZgPdxvXBEi7sblBQOJOjlNYCZu7guGpQZhGuZiRmGOhWloWlLXpRbkxOPxgpBKR85J/EYCgQnsYsdPvoj8efiJ3a6uaKKsLtIuuHdF8m2GwXgp29EB29HQvCsqwpRFelWRXpGvVeRp5bkaWaYq6M2FEpimIjr9gliMWIYSU7joF/Sas2Kra/E809TwTsxVYSDIdJnkx1rcbQ17c9dcOfu2RwEABIHxuZwdtYN7NwVTMHr6WhTZJdkrN3h6mgiFNn3uatbvwaXRUgC+wU6eZbJP22A+tl1gGUwis9aFRD2dHcedHbVZyy+Q6DN9g52AIGK1QV04q/2T5xivc5oOMz5oSnj4x+adX/ju/KU+Ky/aA1KpRi+/WX35zeqD3/hf+ouj7tD0BqzkSWtavHtpSJlJVSXNnAHlR5r1BWhXgHEFaCfJuBk2wHABhiNZLsDxLC9wvMAJAscLHIqgCIKhCIYgKIrgOCYmMCmBSQhMIsYVEpFaSqglIrVUpEaR6fUyrMxe5/QN+Olodd6YeOARJwBcfrEMAD7/KsCwcObpEo/nlAuIjMRNf51bdboBAA59MvTG/SOR33/YP1VbSArhstLP/V9z/DoCD1+/MvT1K7F59iu/7Xjlt6NCV7vrvbeU7x5bs26no27nTLvkWfd8bd3zdXC5+7XYmZgSwlisECvw3lonAFz1+3JDroRlBLeZ+vrFXgDorXMPtnp/9t7CgIdt2TvqAL9+se/qh8r9bvab1wcOfDLhTLclFRfk5CX+yjK0jyBkSnWOVlfa37OLJJ1Jti9TYVf9PG/OKg0A1O92vfXHXo9jemdiURGWcVrhwNet41WQZ6sjEwaZ9yeIMJ46EBTBpSMDY9oZ7+VPKMXGZQXT3aWxGNreXvmD5UFilLm6RJF3wNt7crxbJ4pI6nnLdfbWuO4lpwgk0um190eSdXHcuYUJiRs5WkbNwwwfHPD0RotT0a7U+J7xNOdqNruazQAgzVCqig2qYkP6snxtdexsX3WHAvOWy754N4E0TTTnGByIlkvjeY4MOCzm+oSvuXPKfxa/Qqqgr1ySteIi06GvAvYhEAQEwyVaY/r8MziaHD74JQCYj23HxDJt2XxD9XLabTfXbiftw6Ub7olqh/Y6ur94KXPJupyVG0AQSIcpTNwBhO7Nr6TNOk1XsURTMk/gWMbrcHXXc+RJDp/a+aVvzxb/+suVV9+uyc6PEcC0aKVs0UrZvu3+px+wDvXFGLqt1F/1je0to7iwRrl6i/U/RnGhGk9r9R0okS/MEBfxwLM8dcz9Fc2TMkw9S7XGz7mUuB4BpNa9xcvaZZi6XLFUL8qeoz6LE9hBsqUv0AQhm/pSHCEYnmrw7PBzbgAwigvLFEsYnnKx8dJxY6hoTt6G6Rj4UYzH7utxB4Y9AbOHHKaTSH0SBCfwAIlfnQiCyMV6pcSokKSrZVkaWQ6GJo4qmxBwVDQnf8O+9v8kIzJz4DAFAI/+TnPmBSET+zd7yK8+Mj75t5OpFB4fpUtClrnZa9PfSDYJfVIgEHG5YqlBnAcANrq/xbuX5k91BYZTApN1lbnikVk5NeqfV38BAM//IFqQQRDg5ftiZ0Kt32at3zZJr4bcgpWRrJ2mPBTlVqqyY1a2WhqV6hwEQfRplQN9e5PcxU0PFrYf8777ZD+CwLIL9Dc9VPiXu+NlSIiEj7Turf974npjUH7rUtPuLjYQy/yGQNXdp4Wn4GfGmVvgBcZDEqqQA4w8R+3rd8auikDND1fhkw3vmwpIq693U2PBhlkAgKDIgofW7b3nAzqJEFVUhPH0ybReR7qCpKVj3wrirlJNL3H3uEdeRGp1PHqgirs2Djo3tgSsMVgB7U2BnD8uF2mrM7TVGZpKo6YiXaRJHLjy7EOWJ17LueuBtE1vuob7GWqcmYRo4t7S9NHUuzutQFAse+UGa93uoQOfR5Yrc8vkmSGNKoHnBvduHNy7MbLCsWd/MrY1d2+Tu3ec1DOCYDn+jeX4hDWJkwSKTfKmZ1nhkzfdm952L1sjv+g61eJVsrHRB0tXy17+MvePPzdv2RidKS3AeSSoXEtkeFibHNMocb2LtQBAX6Cx3XcIAMoUS7IkZd3+4wCgJTJavfsczHCetLpQNrfOvdXPuY66vlyhu7zW9bWPc4aOBcGqlCsPOjYyApUhLq5UnnbY+RmG4NXKVfscH/o5d6Uynj2sLPMMmThl86qCwNu8XRZ3m83b5aOm1/VTEAQvafWSVoAGAEARTC3L1inyjeoKpSS218okoJJmFqevbDftSLK+Vo0W5uNdPSwA5OfiBv0pHcA02OLJn6MGgKGWFGf1q1KucrGmVvsBAMiSlFYrTz/q+jK1u/gfIiGWT2D2af4yybmXKFAUAYCH743h6ZFerRfJ8IHDZkyEsf/P3leHyVXd73+ujbvsrLtlN7txTyBKIIRA8OBWpJQC9RZoC6UUWii0WHHXEBJIAglx4rLJZt1dxt2v/f6Yyezu7OhKoN9f3ydPnpm755577p1773nPR95PFF1zDlecWxDMOTbo6rrad7mcOgBYetHTEdtbzUGFK6k8L3HinpbPf/mhtsDnne9ql6wfl65oghCkS+Y+u+7ME995dCNyM1AOVv7zJaGAEABofe881Vex1GtTztnRi26ZbazqG51dR4i4U39xYcbKCLGp5wctbx/XLMjlp4oBQJynWPL29Y0vHxr8voONJDfJlQtUszLTlhYSYs7RB7ec77EOQ/MwGcTK6cThg+cvp380QpcKiymwmZc/ud7m4fqP+YU4fBe1ZWb2GJVATzz1fcTtXpN738/jF0oLBwKiLLl8aqq8PFU+NU2cq4iYou2zuC11Wku91lKnBYA9nUMPC0MDw7BX3i6/8vYIWS4r8oIuuP8CLaEwIBiO4kQofj0AjMvnSlX2nokMaMsuXUVwhFJVwUDH4ZTMmRTpbjj+7gT2zxeOa7XKMHB4j+vwHpcmHV9zrWTtdWJ16ohfk8dH/vgvDYrBri0j+JCdMopxpRhXDvraZIRGjCv7vc0AoOJkp/OKaJbkYxK9ryvQ2Mu4LKQWAByUScONKqwuxhRCTDpXvi7wNZARKMLkXsYZML3rfd1iXBlxXyFXmaWYOdbLMAI290C/5azO1pi4ZX1iwbC0xdVjcfW06w4KucpUWVmGfBqfIxt/z7nqBX3mM14yIcP5n56y7t2q6RugWRayM/EHf5dQmM0YoMBS5ZhGgikDFVJRBKdZkmJJD+u00yYLrbPQ8WPr37q/esYlGgA4/U2EGInT27QHP0pIQQ8AltyUPfPSIRekCJedtQdVZbrcNemKH4xMJI6VS3k19aTe8F8QujoavGTSElasFT33mClaPYp591WmVaoAYOCMYe2/LtxyT+T8hPTMuRhGAIBusLqx9tO4B3W5gjekUJTEupqhWKmasBlIAJCpCTqqjvuEwVKvlZenKirSln10k+5wp7l20Gd2oxxMnKtIX1HE1wxlOg3ub9Me6kywWwRDcSGHIx1KG0W5OFchoFx+2hffxNuztT5E3OVT05a8eV3XlzW2Zj3lJjE+IUyXKGdmZqwsDtjae79pzFozJVZ3kwO/zXvyD9sXvnwVzicAgJ8imvn4xX6711Kn9QzaSZcvUCGVrxGLcuQhDRBz7XlJAY+OznZKO0inpmEAcMla3qsvTrAVIyk4HYxIhAFAQHQyGmbPnVynSm8PbbMxAVv7vIWc11+J2rJy+gSPhKEY3cnIdWbCgPEI2RSNoiI1YFwPuaSGg6UZe7spwNQt9YNhRZq2fZx0Fbnw9yyCoCzLjjP/0umbYLediDsku8aQPntPs3r6UoYmPaZBFMW4shRl2TwE5xhqIi+exgzK7249s7F0zk2ndj09felDOMGnyAmL6ubxJ8YOqhug3nnB/P6LlmWXCm99QJ5TOHQHIwj8+q/q6mNeg3bopWwjDWJcyQJrJXVZ/ClcVOChHUJMWiScfcj8GcWSBcJZKATXrzQ73FEbfaWBIB7acdi8MWxj6DaKUfKpOG35+INk9PaWLsMxiytRhnce4PKZ2nUHO/SHUiSluep5MkHmeHrDULwodWltb6zs3hC27vDs/X6gpIhAEGhqJV2uCeYZCCDZnNIcopyPjiohifABQAJKDZ4DAG7G0e2v7yWbYwjSO83+g5EKnQagbXd2n030vVa6eMSCjQWGiwoCy0guKvixieJHxN23ix/9i/W/lbiLkiDu2n6qcjbPZKABoKM53DGdMTPly5/svuLV5QzFQPSK4nJlYDHGdrR+G63NcFCkh6b9GMbh8iTxW5/DFy/0/Xnj1M46JwDklAnffjRRojxmtL53Mn1FcebqEpSDpS0rTFsWWbTOfHag+qlYKdfTH1klzJQSIi4u5BAiDjZKHl41M3PVljsAgKUZ0uWnXH7K6afc/o7Pq7UHO8Iaaw91DuxrSz83GHGeIppSe9emmrp/fa+alTl8jXHeYG8zHr73i9lPrRGeqwDFkfA0C3PP/0iSwqbPPfc/KAKA0jJizWX8b7aeb1WuEAYHgkuIGNRcIkEvvnTShYP27/FdfiUfABYs4mZmYX29EV6MKApr1/0AEkYBXLzj7hGl0M7BZ3ZbG3WWeq2lXmtt1MdINH/+kaSlI8Lfs0tX/PVM1RtWS/gTm5m1QJM2o+pE9CXPOdCM/1Dnm8mOIzZWFf9yeOhw93fva2atUpYtIIRSBEFIl9052KHf+Z7XNMGLZq/bTPocXpeJZRnK78YI3gQS95S0iXR30DS7+2vn3u3Oq2+T3fs7BY4H7ySeAL36dumrfxuKGLFThlxBpYUcdFJmISYPyGzjKJdk/RRLogiWwskx+sPrcIWBYv1clB8KlXFSZhzlKog0MzkIAByU72c8TsrCR0V8TOyhHSpOVsR+5MKsFEnJeE7c6uptHNhp9ySd0HZ+wLKsztaoszWqxAUlaatEPFX8faIgTV7RZTzu8CT0kLvc7OmzExClNxo8VDiDt1yCRfafhEGAiqfw5qcThdWefV42avG8GHBZklBJ8jpHWA1bnScXyK8MRIJJcFWdI9FYo7HhzMG0GUsG160RvPysIru8b+1q/szp3Meftv7hl9L1awUkxVqtzM33GE1mJj8Xf/1fyrYOamoZgWFw589MDU1kfi7+5GOyCxfx3n5Z6fWyH33ueuejH8DqllokKpirbDpoMPUEV0G5M+NLEwIAgiIELwmH9UAPWVTGCYi/jibuDMMGDAUIiiDRowr5AiUAuF1GnzfR1R1FeTGMg41SKouBmu+tf7qqrnC6iGHYtkc7ndZJjz/mSHln/7bb0WUquX0eyolwVVmG7f6qrvHVI7GVZ5TT0gNBI3GBYChHwuOcsxcOfh9eAziA6id3+a2eQBB5RFAesuk/R7o21wKApUH3gxB3AHB0mg7e9VnhjbNy11fEjbZ39lj6vokSMXse8e4brptvFwSKED35d6nVyhyJHjAjFCFl5cTJ45Pykj99ipwxiwMAObn4uvX8rzeH0x4Mg8f/JpHKJj0I84tP3QHijuPwl2ekd91iHi3Qfde9oryCsbMpFEeVU1OEaWKMCH/Q2r+OI0gAwwoYU26/rcUQqLVkbdSFRbhNLBI9W5L0CIUJ+Rb99MQvEynGN5y4037v6BD2yUAgHZA9l6oVcfYIk20iOJDIBUBRyMqb4CxGAGBo+Pwtq81MP/LPIZmhhcsFw4m7h3YIMVmn+wwLLALgII0AYCP1Tsq0UHEVyfhNZHwPUae7ulyylGR8PZ66AW8LzVJnrDtKxYtwhABAut01fd4mmiXrHQdnyy71M16DL7LoQZ564ZhPlqS9TQM7E5dK/GFhdLSbnJ3ZyllFqSswdCxvGQSQPPXCmp74gtB5ufhzT8oRBFl/oz5FjV28gv/+pxNDAXmIcC7/kgiG9piQYqo5gotPur/1skmHMLmtYyfuBn/PEcsmGaEJ+JfISc5M7e6lM9Kw+bM5dQ3+wnyiopxzpsYPAG994PzbP20sC4//QbbhauFLrzsAYP4c7mN/tR494fvJbaKH7pPc/aCpo4u64U7j0d2pd9xvamk7H6KuEXHHa7OlGt7ivtxnVgfXOfd9MG8yDtTa4J+7hI8TyN5vIqzoWnd2r39tpSxLdNVbq+o2tUXrhCD4AOD3J3F7B/x7DJMc+babyNN7zp8+CSHmsQzb/tHpgd2tGauKNYvyBKlijpRPOn0evdNwoqd/V7Ojc7JC4GKAIem65w90b6nLXlumqEwTpEtxIYelGb/V4+gyG0/19e1o9FmCU6ClbjA9iq/gPIBy+ZteP9r+8WnNolzVrCxpiZoj43PEPJZhKbffa3A5ey3WRp3xVK+9/Xyo4MeFzcb88gHra+8oUBREIuTtDxU7tnu3bfE01JNWK0PgiFiCZOfiJaX4vAWcBYu51VX+WzdMyj3wxafuO+4WIggAwN+ek6Zo0I2femxWBgC4XGTufM5PHxTNmsPxelkOZ3IL/Bw/6t+zy7tiFQ8AFi3hvv+p8tm/OapP+wOkrKgYv+UO4XU3CkiSRZGxyNiKs6QXPLc6WrmlRIh7CH6Lx6Nzeg0un9mdbMneEDAMYRg2rjpAEgWYEqyENknEnQvJcYXzBpd9RBCIWIp5PfGnhIIpXIIzWRnZOzc7brhXllccNDNk5IavEPYa3w18OGEdWvycHaVy7aZtB03BsFELqT05rLHe160fycVtlOG4ZUtYDzpfh84X9N50uM+E/ZVHiFXiMb7Wbe6Bsz1fevzWse3+g4BlmW7jSZOza1r2lSLeWPLbNNJSDi6IG8H/0t8Vb37g/M2DEgAwGOn7fyKeKOJezls4nLU7GauO6rbRRjdjI1mSARoDDEc4QlQqw9QaPEeABgMSBKi4nLeoyrMrSsdR4bImYVLyOsIfPT/jCSVsTDaqa/1TyzgV5ZyNW9xzZ3GmlhEffuYCgIuW8a6/SuhwsXnZ+Pbvgq/HAS199IQPAOoayHWXCM7PCBMBRqAAwBGMMdkrcazbIP77IyaaYn/+mOLoPjcz0gde/2Vb3wmtIl9q7rDZ+qLevRTlJQghhiUa4YqiOEEIAID0j8X/E8D6BzI2v5hQ/OuYgXKD19+jc7R9WNX2YdXY+tlz7Xtj2Ov0mZQ/++0x4oEcnab6F+PLNnRuPNu5MZYEfuv7J1vfTyKztvnNY81vHku8PQCQTl/fzua+nT+MoHuyOLDX9/tfWf/ytDRAiNdcxltz2Q8QBNLeRn3wjuuWO4QAQBDIbx6R/PoPErOJYQHkMjTAj1kWfnG/9dd/EI/H2p0I/vg7W1ExkZ2DAcCceZzPtii9XtZuY8RilC8Ikqjf/cL2k/uEpWVJG0On/3w+Xyk488JRU6OBIceim0y5/biAAwCCDKkgQ5q5ugQCRVL7rLZmvaVOa64ddHSY2OjxfsPxXVvRLzb0nT0WPsVfcYts1ZWS+68IBgMHrziHIyY4wcmDz5eT5AjjOpcjycpZ4nYnVOKBpCc+L5CkIzuM8BSl4qZ1gCD6597GJCL+tFLnwVMTfvTYsNtGTDj5JZzhAeXRsPQSYdw240F3uz9E3DEMwXGEon50Ab4ZiukIMpbVy6C1rq53K8PGjwMmuNglv51StjxVIOf4nFTV5t4dzwZdohuen1W+KpjI+N69J1oPnY8KJgDg9BqOtb01LfuqMdSIRREsQz6t0xBHDUMqRTdvdQeIO8sCMxGFMAFAiaer8KDKHsWSDb6jg2R4TB0F4GM9Lsamp3pafafTiPwy7nwMIQBAhWco8XQTNRDebxQ8tmg/AHjsSVhGPSMt7hyUVyCcLSc0LICV1La7qiZVDvJMjb+8lKBpOFHlu/0mUWoK1tNHFebjj/xaNnvpoNPJ/O5hKefcct3lGpokxvQQTBbef+B0yRJ188Hwx+GTX5+NfRshCGz4+7TED8SyoEnH3E6Wx0cjKp3a+pwByi5OEzoGI/Nsn9dGEEKBMAVBMDaBF4JElhOwuLucYw+uK5ox6eEfSGJmsv/h/x42b/S0NlOPPSEJBKtEA0myNWcn0S/3t7/YMRy58ZYgLUSQEYmqdjvz5z/Yd3/nvfJa/mQTd4Oeufla0/Mvy2bODl4QHg/hnYvKcznZxx+zbd3iWb6KOwbirpqa0vhRTfNndfGbRsHONW9IitSKijRFZZqiIo2rFEKgSGq2XJQtz1hVAgCUy2+p15prBs21A9YGXSKJ4GFw2OicoqH7IXjFU9Nn5hdcFHijlZZdPXo3hiHrzn6UyAEmyeIecbvy9isde49J1y0HANrhkqxePIHEvacpaB2sO/I6ANQe/k/EZh1NIyyC85cJjh+Is3QRCNFLr00iNWoMUKqHniW7lf4RsnYAyFRMH8Ne/Zaz9b3bEkw0XHJn/txrc45/0t171iJQcAztQ6a7zY+d3f3v5rKVqaseHFeQ/RhAM9SZ7o0VWZenycqT3TdTOSMucXe5WKkk+JJdNJ/rdE7Mr5+KB2WFWGCrPLusdCxt/kCzAbLdzTjmCi4JEJE0PC9x4p5UdHsA2lbnlqeHTGuVkhU2Ul9v/x4QJIWTM02y8qQ1iXqZyaK6xv/A3eLDx32NLWRJEWGxMgAgk6I2G+N0Mjwucskq/p4DcVYODgerVqEtUWNDJh3d1dbuamvYRq+Tqv4mfgbR1U9MTTzM/cP/2K65VcITIJ+/bYu9tFzws2nfPXIk4p8spjaROB3DiJTUSt1guE9vNDJzFoV2TGSQz+yMsBRRpv0ACuX/veDIVHmX3dX8QWSBzjAoyucryuZiPEFYe4wnzLvszraN/x69iyA1J23R2vZNYxHL/3Giroa87grT3PmcFRfxZs/lpKZjMhnCsuB0sH29dEszeeKo/8A+33Dp9wkHTcHjj9g2fuK+9gbB7Dmc1HRUKEAtVqa/l979nffLz90GPQMAbS3UytWTN4ogBgfoDVeaVq/hXbqOXzGNUKpQr4cd6Kf37PJt/MQ9OEAHRjKGnjEu7taPyx3NMqytWW9r1nd+cRYABBlSRUWaojJdUZkmypIHFuC4kKOem62emw0ALMXYWg0BEm+pHQzFlcUGh4uiwww8QXrX03VgoO+YXFFYXnHjQN8xj2co5IsFIP0um7UrbgGmZv0+ALD7Jr64ejTijgp47pO1AeIOLBs/MmgSUH96xEx88VXij/9jjW10v+/3SoU6CU+0QIi6XUk8otn5RPnMIf9ae+Ok5K+MExJ+Ko+IHFgWA1pbY11vErkN+fNUhk7n1r9GWE97nZTX6TR2j91jPh6wLFPbswVHOcna3QUchZiX4vDGIs2P/dW6fWNKfg5xYm+aVIpuuGNinAlyLJg4MUh2xGXtIVhp/QDZnkEUAoAMmzBt+4iwG3zfvz+kLMRB+a2uoCPeRuoXKiKYJCYQ3b1UUQHxz5fsNA0oAjX1JABUVfvrm/wHd6Ta7cy+g/Ht/S+8Yn/5WaXFyrz+ruOTL36Ym3M03IkFLHmdVOLE3Wam33zeAgALlwu6hsX0z7lralhLdUnUIg+6weqs3CUASGHpZU7HQEDEPRqy8y5UqcsAgKZ8ibB8AHBayNd/G+5WuufvBYnsOyG49z7hbbcLZDK0rpZ8/HFHbQ0JAKfPpDz2mP2uu4QVlfjgIPPM045tW70AgOPw29+Jr7qKL5Ygx475H/2DvbubDrT/85/tX38VvP3qGzW/eNi2c4eXy0Uef0K8dBlXJkMFAsTpYDd+4fnTY3YAyMrCNm9RhvV/HmCuP+bsb8u77K6w7bTXFZG1/6gwtWAiNRJOHPOfODYBc3dx1thFOxrqyD//IVba9z//7vjn3yNnYU4rSehqaAfpREbIsrBju3fH9qj34cv/cr78r6QpuKFGq5mV0bktaoniZOHut7n7bX07mgCAI+EpKtNkUzTSkhRJkZor5wMAgqOyKRrZFE3+ddMBYNsFLwGAQo1L5cE3Z1oWbjePSJ1XpGDX3CXvaR+6GYbsshTlM+jrPR6TXl83WlUmEXSaw6uuThSoKKEyjNePCoLFqHgleaznB6hZUHfGqxugNOnBKykUoU+8ovntHYN2a6RyDzzkvt8rL78xOXP7L55UpWYQ2z+3H9rlctjiMPiMHOKvr6UOzxfZu33sC8p7fyK6/hrB1u2e5/41wSnSSlF+srs4vcakWDsAiJRch/FHWiyTBbamd8v8wjuE3IQUWkJQivNiE/cTVb6V63RlpQSCQEMT6YkilZ0suEjwWdNTyclu6qmeAHEP9XB+ECgxFtA+EuMKBzXpyXw5U4NyTGuuCf5ALAt33B+e+tbRRc1YEpyrjp7wrb126Nf8Zpfnm10/mAxcNCTo/fA6KLEqvlqLJh1XqrHMXCLw2pw+n3dk75CXsmB5Vt2XI8zh9KgqPyE4HQO6wWpN2gyCEMycd39f9yG9ttrlHLFSRVFcKs/NylmiUAV9az1dB0gyoZDOg5uMuu7wF4hFf55MIddv4F97Lf/OO6wD/fQNN/I//Ei+7EKj2cwAwN+eljz8kO10FXn9Bv4/n5cePeI3mZhf/Vq8fDn35pstRgN9733CDz5SrFhmJMmoj/9dPxFUVBDLlxpJEt55V9bdTQdYOwDcc69wdP9jPxMEyVq1gadMQ1C0Z+dHAf03cc6U1AWXICjqNev7922kfVFve3npLEX5fI5U1fj246GNkoKKtIWX0l63Wz8kJquZt1paOI1laNrn6fn2PcrjkpfOEmWX9n73EQBgXH7JLb9vfPsJ9pw0SdqinLI7ZpMOX8O7VcbqcPqoqkwtuLri+B+Tzsz5PwOBKrNg9U96Dn5m6xlR8zhnyXWK4jln3vpVjH3zV9wmy6sMfG7b8bq9L4lEz/OGMy8cXfbipTMfWtD2VZNr0EFHKfQ2NvjtXu2hzlCZBZ5aKC1OkRaplDMzldNHlHa+6CrJHb9SYhgCAL/+e+rornxe9s/3DTmrw4OTjPp6mvrREZ0G3XeN+ghqtdbPv9X89i5CrUx/8mFUwNO/+MH5HxtDw6Z3bT/9wxD3Kp/Be29n9mdvWo8fcA/0kCTJiiVYZi4xezF/3Q2SUJmktkZ/4ZSEXK4IIJVzeJVzeAwNjWe9VUc87U3+zha/2Ui7HQxFsTw+ok7F80s5i1YIV6wTEcSQS6Wvi9yxaeyc+z9vOL1eVqmY+LxxpThqOaeIYFi6uvsLmkloylx2b9HM9ZliNQ/noKpc4ZN1lwa2v7j+e11rolcDI9ALf1I4fV2GNJXvMvlqdwzsfrGF9NIA8MiRiw6903HgjTYAWP2L0iV3FGz6w9kzX/cBwDVPTxen8N6+I6EMKor2VXdvXFh0d1JK9kpRfpchziLZ65t4OUgEgoP0JCnsGBKCPM+Ru3xMslh5nYd2IIDwMbGTsixWXBv40yHz5+dzJBMLlIMRIi7GI1iaoTwk5faz1CQ6zf9+yfeB2z4ufK6Epj2zkXa7mAXLBLu3OgFAIh9x8zdu66z7onX4lrTpsTK5Wxq3CIQpYkkGhnFy8pfn5C+n6eAyQyLNnr/ktxyuBEWH/ABmY3NP575ExgkA+zdGWCG/+EDr6I2TgXvvEz7/T2d9HQkAL7/kuude4fIV3C82egDgi42ePbt9APDaf1y//o24pBQ/eYK8407B/T+1Btr/9UnHusv5l63jfbkpKiGeNp04etTvdrMAcOiQf+XKoUXX6P6PHB77+4QrU/ft/tQ10KmsXKSeuax318c4X5S5/OrWz16g3A7V9AvSFl/WtyfqI2lpqnL0tBRdP1T7HCU4mcuvafv8X36bKf3C9aHtptojuuPfAbCpCy+Vlc42njlgbT2bumANxuHRfq+0sNLeUccOExTMuaSk+l+HTTXRbcM/hBs/AM205eaWk6RnElUFEwSCjCVVvfvgpwNV38hyK9Nnr5nwIY0H1x/9Segzy7AszRZfN7X4unBHHwB8uuCNcR4LJTBRtkycpxTlyoVZcmGahJ8u4Ywq0vTpf8xff2idtVjwp5fTv/7Q2t89ZChhWbBZ6NoTbv3A0H0bTtzb23aMc6CTAYalIVLika+9R/vkq0RmKgCQ/TrW/8NoqH3xjm3ZpaIp04beesoU7Kd/UA5n82HYu8258W3bq19mRGsQESgG5TN5w8NgAIBloya3uV3Mkw/r/b4Ir54n/ijl85G5sznbv/Vcdin/D3+0HTzse+4ZWUE+LhAge/f7nv5H5CKdo9s8/pg0KwvLycLlcvR3j1q/2+2N2w+K4HJhZGX3aOg2nnAlXNirbudgV5UZAK7+2zSPjdz+dNBaYOlLNHMaQWDD8zML5quOftRlaHemFIoW3JiXXiZ9+87jLMMONtk1RcEEtaxKuc9JZVbKAsQ9tUTSejiJ0BSn19hlPJaULKZcmI0iWIzc3LJS4qH7JGmpWOjGGG7THTN8rFuASAAAheQWcqF6Xj72vNqS6+2TK9x+3oCgiKIyXTk7S16eJsqRcxXCsBWQ1+B09lgc7UbjyV7z2f4xJD/FQEjQPS4+/V0NVxA/U430s6Sfff9la8AY/NXHI6jJ2Y/DLXP7nzoRozea8tVUvVU69RqlOlinM1BLFQAwjIPxRxhHdIPVzfWbfpCgymRBEEhuLv7iS7IXXxramJkZfJSam4M/McOAx8OKxWhWFsbjIY2Nwe0UBS3NVElJrJ+jo52eN4/D4SA0zc6dy2loGLptRvc/nnMhnTbXQCcAeI0D0oIKABCk5bj1vZTbAQDW5tNFG36ZVIdcuYZ0WP02EwDYO+v5qvTAdnHuFHnpLMbv40iV9o56AGBpytpaLS2ebq47JiueqTvxXaClKENS/pO5qmlpPKWAdPpOPL6XdPryLy/LWlmAoKjhzED9mycBQJAimv+XVYJUse54b2DLon9cYqjqV1am8ZSCgw9vk+QpSm6YdvSR7wBgwV8vav74rLleN/PXF4izpRiPiLZX5tJ8Qbqk4c2TAFB+1xzXoKNr+4jbHiN46bPW2Hsaf1ji7jb21X70p7HtS/u9tN/rtZ0n1YfE0bZlEjX7uUqhpFApKVRJClSSQpUoWx6xPBMAsAzr7B5yArudzMEdzv5u/4FvnaNVZcIwuenA5wEsSfk741QLmmxQFPvYfdp/vJsWEnKJjcN7XH/9pR4ASJIdbh0fG6KxdoOWeuQebVNN1PChAwd97R2URII++mfbsgu5Bw/7fv+ozU+yGAZnjqc+86w94uwW1obAkYtW8hZcqJNJ0S0bVd/t9o5uM7ofEU+NIkncez7K2a6Lrz4WgqHTaeh0AgDpZTwOsvNk0jK9U1akli7VfPJwVf2uoDHGrvNe+vvy0qUpjXt1Aw22okVqAEAxJGOq9MzXfVmVMgDAcESVKzzwenKphe26g+mySi6RqOAphhIinjpGzam3XlK+/aGzrmGC17EOxhqQd+SjosRj3AFAgIrP9XBe9ZJDBcIShHJWlrRY3fdto9/6YwlW4alFOVdWZl1SxpHHijLiqUU8tUg1Kyvv2hmMn9YebO/eXGM571XcDZ1JuGKmTOfWnPQCgFyJ9XWF36sIioQE1Eh3nHUISbprz7yXklqZmbNEIo1sEXDY+7s79hr19YmPEAB++UbJcz9pXnt3+rbXE02qniigKCAI3Hqz5ciRIVM3TQeviccT/lYNrEaGTwfR3Hi8c5afl150LlykOHVabbezZ6vJZ/8xFFQ5uv/xgCGHT0NIYLjj6RBBkKH67kzQ3cSVqVPnXdz80TOM36eZe1FI1ttUeyTrohvsHfUcicLVHwwDdvbbj/9598KnL258t8rSZAAAUYYka1XhgQe+BhYu+Ndl8ikpAEBIuPvv/woAlr9xZc+uVke3FQBoP330DztjDK/6hUMMySAosmbTTfVvnQyMdPhePbtal75yRePbp1iG1czLOnD/V2E9iDOKJ1cgffz4L1j8RsapZw5NYG+SAqWkUBVi6hxZrBe1u99mbdJbm3TWRr2txTC6etqhnU63M757M5w88QUqn9eabHGKHwrSy5bZv/mepX/48uD6Qeq+K/t/+ojykqvFMbi4y8m8+2/LxresgVdNe5O/tCJ+SOhnb1lxAi64WIhFryA4HE478/Un9vf+bfG4YznQjSZaLkO9XtrnY7lchMtF/vaEVChEvD6QSlAMC68tBQCj2/hJ9tAR37tvKADgtTedEduM7kfIjZptFhG9pqoEg2QmClMvSvN76MY9Q7lubUeNAJA/V9m4VzfYaFtwUx6GI5piCSBQs31g1pXZOBdV5YgwAu1vSLSIYwA0Q/aYThWlLk18FyFXGYO40zS88e7EF93Ukh0aPBsA1FjmaCHIGEjBcwIfBskkasVjOMLQ47KNJisHmX/9DPXcnOI752u/b+/9us5UPbla3bGBCzlFt87NubISHVXPLzZQDpa+ojh9RbG1Qdvw4kFrw4+xqDCKwfS5vPozPgBYtkbQVOsj/SN+6Uufv3Dbg/sDny/5+5JvfxN/3a7X1ui1NVyeVCrL5QuUOMFHEJQi3V6P1Wrp8HrGUj5JnsIBgBnLZeefuPt8bFcXPaUM37cvodyt3l7a5WLLyojeHhoAcByKivCNn3sAwOlihecUr7OysdAMlZmJpaVhFy4xWiyTGGoVEa7B7vQLrySEEtJll5XMdPYmlx3oNesIsZwjUfjtZlF2MHUB4/Jpv4fx+xAMF+eVOXuCffptJsbvU8+40NpyOgbfFOfKRZnSC164LPCVEBAMSTu6rYEFpK3DLMqQBoi7MUpoTcC2inGwaQ8twvkE46cJMQdBUZZmwvZiSGbwcLdmbqbf7tNX9dP+IQ6TMWetLLeCK1EBwJSrfh3afubtX7HnligIiqVOX6koms0RyiiPw9JxdqDqW4YamiLzV9wGwHYd+CRj3jp5XiVK8Hx2Q8fud33n7N9xG+QsuU5ZEqy81rX/I3NbeCUBlqH4yoys+VcI1NkM5bN0VPef2DZ8DHER9yz+K3DBOxti/NVnclmb9NZGvbVJZ23Sxy3M9MYzCYUVhBP3isqbPB5T7dkfIFh8DBDMrbRtTTRacbLhdjHP/sHw3r8tyy4VTZ/HyyvmSGSYUIT6fYzJQLc3+o8fcO/Z6hyuD3P3uoR8BS11vj/9TCcUoZVzeZWz+Zm5RFoWrlBjfAHK4SEoCh4X63Qwgz1kW6P/7AnP0X3usFkwMkY2WbKIK5Ojd9xtlsvQKy+PvGqM2EalRJ982t7WTiXeT1LpmCzL9JkSkoCYQCizBRw+9kRNeHAeX8oBgIEGO4YjylxR9nS5rtnRX29DUEgvlcqzBD4nZe5JWgykz3y6QLM4cS+EIOYFrGsgF8zlBur7TCB0VI+dMUtQRSqR1+WvszMJ5XoqsNQA3bfRxqSyWqdfknr5b4sbDxjPfKttOjQWU31ScpD8VIlqdjYAoESQ+Lp6LD1b6/t3NPrHWgZvzFDOypr2+5U89biqzsnKUhe+ck3fjsb6fx2gPecpjFCRKTAnEJC29GLhklWCjGycZWE0ax8OBEXE6UlUvfB5bXptrKI/SYGh2Vv/lKtM4179cObw7V88fz7cvP96wfnnx8UtLdTJE6RMhixewt38pScQkj4aFAX/edX129+K+vpovY6+76dCn5fd+rUXAKqryetvEHx/0I8g8Oc/S0KWFI+H5fPhbG0KALhc7Pff+37xkM3lOh+mVNrr6tvzee5ldwKC+u2m/r0bA9tz1txGCCWEWJ53xT3uwS7d8Z0AkL36RkKswPmi/Cvudet7tUe2M6Svf98XeZffTXlcjq5gJKRb1+s1DhZd/wva73H2jshDMNUdzV59Y+sn/4wxJEeXxa1zHnx4G8uwKI6yDKucqhHnyAJ0XFqgaP4gOA0NL6ZDucmAWgiKo5ICJQCoZ2VwJLxjj37HkXCzVg5VGAwrwdOxub7ygQU+m6/t85rh2y2d1fa+Jllepbpscff3n/od5lG7I/krbxOnFxnqD3msWr48VV1+AV+V0frNq8P9GIRQWrDqDtrvGTj1DYJi4oxiv3PE2jV2g75jW3Q1+8QZRVkLr4p4uRAELbz4bnNblan1hDAlV122mOBLOva8G+MKh3WQyFlMNhAMZRlmAr0HpNNna9Jbm/TWRp21Sec1TIoy2GiLu7K/L7nKZD8gGKcb4RATG9qulBU6XFo/OUaDJePN3fK+9vO3ErVySUVZRdmrTjW8Hbely8kc3es+unfi61sFcKba/4sHxZ9+oNTqmPpGEgCEQuS5p2VTSgmCQIqL8Cefto9uIxIhKArPPSOjaRAIkJ/+3DK6zWjE5p1hMDjafNTE249jA0ERl8X/9V/CdSStAx4AMHa7/G5KnSfMrJT11VpJL61vc2RUyMRq7kBTHFHqiPBTboO9TSMtTbB97JVPYT6+a4tmQEuHqvyENEzGAxaYWs/3cwVrCIQzS3BRnfeQgYpDX9KJgjLufAAgWX+d91CC6vsBlC5WihScOevTvW56bMQ9KTnIrEvLwoIRhdnyKfcvLrl7weC+tp6v6yy158nmmr9hZuk9iyYmjxeBzEumyMpTT//xG2fnGEV11v1hytdPJRQVWjBXcdPzMx5fFEFIIAx7t7v6e6jm2ghry4xZmvk/rVRPUdy67XIAwLlY667kVIwmEP9+oHXWKjlNs277D+DX/XKTh89HHn1MnJ2NWy3MiZP+TV/ECuJ66UUnj4d8+KFcJEZOniBvvsni97MA8NSTjn88J9m9R+VysS+/6FQoUAAQiZCNmxS//519z24fTYNSib7+puzW2wSvvDzBVMNvNYZE2V0DnR2bXw18dva2tH4abmjv/ubd0T307IxQQ8bWVmNrC1Je/anALcf27Pww4hgY0uc1aX2WWAF+zn57x5aGC/59GUuzCAqHfv0tADi6LPMeXylIFWuP9Dh6rKP3sneZPXrXslev8Jjc9k4zAFga9FNunbn42TUek9vWHvXF5bN5fTYfgoBbN2J2cxv7AICvTAcAt6HXYwl/dctyK6TZ5R173rV2Bk+fdNkyF6yXZpfbuocmLGFKrvbsnoGT2wNfDQ2Hw/qJ3YAmfbRNTwiiKuAhGD54eqex8QgAmFpOsgyjLlskUGa4TQk5KhM8i8nGdYfu3Hv/Nv3p8ItcdHV57iVFu+7cErcH2kvZWg22IFPXu/qtE7IMQLEIWg6hSLlw4k5TvkTqz004AqoabMQCetHhOlad8vBt7tMNrD/oXnEeSKJ+ckRkaea19uwcM3Ef5+7nDX98wgYAx04Er1vgw5rLR+SRUBR77wPh/uWwNjdvEB446Hv7PRcAPPo7ydzZnE83usPajAafI0t8qEZHe+KNJwqmXndqiaR5v47yR7gnWYYdbHYos4VpJZLv32wDgL5aW3qZhC8mBuqTi5MJweBIgrjHvoB3PzjGUPJACHsksCywDEt7Wfdx9/aZ/BUCVDKTv9LJWAxUn4OxeBgnzZIM0ChgOMLho2IJqkjBs/moCAB8rOeUe6eTsSY1mMzy4GDO7hhjaYik5CDTVxZH3I4SWMZFJRkXlTi7zD1f1/XtaKRck+jMLXvwgtwrk6g/mghE2fKFr1xz8jdbx7b2WHRjDrDw9d/icPeFN2Rf9rspaGLhfABAkextD8gwDGEY9p1/W0Pb+6t0m+7cddFfF+7+41E4d+eNYdgTAmO/b+e72rL5km/emvSEgcbXjjS+Fl5n6qMP3R99GG6smTljBAEtnxJ8QGgannna8czT4emMWi19841Db/J33nEDwMKFHIJAAiZ5ABgYoDs6aJkMjdH/fy+UUxeaaiPU8DryuxFqHN3fNnd/O1TBzVijHR0Vc/jX3474zsLxP+8Oa7Pv3i1x9gIAAL5K0L4paZIqz6tkKL+ta2hHe38LAIjTCsMor742TnZ+3AaxMfxw5rYqddkicXpxgsQ9xlm4vXr1T24ZePLZ8YxtnPDbfdI8WSItd1z82gS+oPgC9Ce/Uy2+SKTURHC/r8gLLnTD/6bX1yqUxQP946W/cSHmpqRKSpWCHD4h42D8AHE/1PmW05dEDjInO50c0BOpqjEMQC0vzc9chiAIimB1bV/aXf0CnqIoe7VCmje18BqGIQcMZ/r1VQCQn7lMoyxnGYakPTUtn5GUGwBK8y51uLSpqgoOLtSaajv7v4+2e8CmjmFcivY0dHzt8ZoBIEUxpTBrFUV5bK4Rdzk/Myf7jgcBAFim+S+xRFKTAj87P239jRiPb9iz3XoqfOU9Hny3x/vcM7IVy3gYBhYL88JLCaXA42j8yP4QfhDiXrdzsGJ12vwbcg+9OyKYG0GCfrzBBpu6QKTOF/WetQJAX41l/g25KI7W7hijXTap0ySwWBewo2uMOSpLhFcm0ixkOBehchFHHrc9BngRd5aV1llonZVO9AGXqIKp3r1jXQslLgcpLdUI0uOUAxPlKsp+foG1QWttnCweU3LPwgln7QHgAs7cZ9ed+u3WsQXuL7oph2Vh69ORuTuGI1c8Vjb36iwAsAwkmtd79a2SM8e9LgdTUhEhp7/q7QaGjj8d5has1A5UjS1+fTjyH75EtaryxJpnIv71nceSyM2IC2Fhaslfrul44Vvr8R+uQC5AVxctkSArV3H37/Px+MjKFdyLLuLecdt4r+SPDfIps9WzVngN/ZbGSWc1iSPnkuKCK6caqwejhcvHAFeiQnHOjDvDeS3OEwz/SpM+yhvLgBi3QVyQ7qHp3u+yAAAhTLSoYpyz+KF1nzAOhkTT/RiJiTUr3PVb1eU3y84cce/f7rjydvm3n9t4fHTmYoHFQL3w6NByepQcZOu3FdNuzi9c3dtziPRPSnQOBxeWay7SiBOqM1+eerGQowAAnaO52xKeHmH+IDwXO3HkZSxp7PjK7hrAUIJhGQBwe81nWz6ZX/nTuraNLs9QikCf7mRH334Atih7Vbp6evdgcOGeqqqsbvqQZsiAymnE3VEUL81bW9X4DkV5Ncry0txLzzR9gKGcKXnrTtS97vFZSnLPh8SpYv6FhFQOAKqlqyeWuLd3UFdck6hKYwj4Ob22uPBTLo/fmmz/8QfAQcVqLldIqHOFAJBSIHbofT4X6TD6KB8DAA27Buu/G1z9yymaInFXlRlBEWW2YMry1LfvPGbXeQFgoNF2ya/LPHYyENHbV2tT5YpYYPvHyjJ9pMNHOriEOJHGGBpLvygvF3/uSTmCIOtv1KeosYtX8N//dCJdQMnKseMIkYJnpeBZALDT8W6ie3EwAHCa/aR3jJlzictBpq9IqH6ts8s8eaw9Y3VpwQ2zJqlzAMB4xKyn1h6593NnT3Lk7NAH3Ytvzll8cw6w7NZnwrUahQrOLf+akTtTDgCdVZYPHhpKR/ndh+URO3z6pnoAsFuZsye8K9YKlSk4QSBhdYLMnQk9R7kFK3MLVljNndqBKoOulqYnxRliNUx8hgCC/cCaIQMD9M8fsP3mt+JXXpV5vWx7G/3wg7bhCjb/N2BpPGVpPPVDjyIc3d+2dH871mqdCEp5nT2HN4VtDgthZ+NJjMRtkNygko3ti3EWKACGqm69nkhPox1O47sfM04Xrlal3HfHwBN/BwBuQZ7s0lW6f78unDuTP6XE+N4nAIDy+el/+k3/Y39lyfjnxVMKuNKg8UuYLpZaR2Qx8VWC0hsq7N3W5M4otHuKSDkjQ1qSwpHycCGXcvn8Nq+91Wiq7ncPRlbZDmHRKtGOjfZ//EYLAGtvkH38inmwh5TIsRc3ZeUWc+pOBc0i4cR9Svk1KMbJyV2ak7uUpn0MMyJs5tCBv4ztTEKQ8DSzMq/h4okmXXlIa5ZsOgAIOPIey+mkYmRjo1d7oqLomkFjTb/ulI+MZSdWyYrS1NNo2s/nyg2WoXnLYG6kGRIAYgQXifgaIU85u+yOwFe/3wEAQr7a67d5fBYAMFqaxYIIhbImFiFtjkB6+w+O2LxzOFy+SREQLFuReu0/ZoS+XvLroAL0l4+ePb2lDwBYFj791Zn5G8yzrsyquDidJhnroKdpv85jC07h/fU2vpRoPhBcBOvbHAzDAssmLno9Gk6fcUKI+0t/V7z5gfM3D0oAwGCk7/+JeGKJ+/mBTe9VZQswfOyx3onLQWqWJFTEvm/HZAkASwpVU3+5bJI6DwEXcgLcnXQmkbi89elGhmIuuD1v8S25LMC2Ydw9vVRy60szZWk8ADjxRe+WvzTQ1NAreuOzPQAwf60SAKr3WWiKnbpY5jkndvbpmzaLiTYZaN0ANbq6ZzKqMohMkS9T5BdNudygrdEOVFktXT9msTpXm/b0hhd/6FEAAGzf5t2+7UdXb/F/iA2f3chXpNt66odXkvpBwBFK/S5r8LNIDgDkua9xEeMsCE0KkaI2vP4eqdXLLlstu2SVeeOWiJ24T9fILrsE5fEYr1cwo8JTW58IaweAvDVFlffMDiye5z1y4egGtI869PvwCKi4kJVpim+bmzI/J1oD05m+1vdPGaui5obJ1VhIxN3rYcRSbBBIu4Xe+Iblmp/It30cNGdECKPx++wG/aQkB3BxUVKsHQC09qZi9VIA4OFiGT/D4hlxwqiAL79uDb+yBAA89a2Wz75hHIl6CQaNZ43WlnT1jDlTf1LbttHm6I3YTMBTFmQtP3r2JYr25WcsHV6BL8Da4wABj896rOaVsI2heYVJMqx/bLAcO8DPyEYIwrDr6/NwuLhIPFRmnMT9hbX7I26v+Xag5ts4MS0swx79qOvoR10R/6prdTw6dXvoK8OwT8wZb/Eyl8+kFCVUUBaPSdylUnTzVneAuLMsMAm7HZNSfZlsDLY4VdkCnpjgSwiPfSwmTw7KS+cVE8hQwbJWV4RSPsIsmSAtag5WCCzD9n/XHLfZGIDg6LQ/rMK456OqhjBLVv6LpdVPxFKhHo3tzzZTJLv87vwlt+QCC9v+3gQAlatTr32qguBhDM1ufbrxyMfhN097tQMANvw+58nrghNK03H7Hz6Zuv21fgCYNpe3/1vXzs1xlpSxVWX8PgeHG1zrYhgnNWN2asZsj8esG6jSDpxOLoTmh/bO/w8AgKCoOKtUnF3CT8niSpQYlw8Iyvi9fofZre919DTZuxpYZmLS8BAEFeeUSnLL+epMjkSBcXgsQ9NeN+m2uwe7HP2tjq7GZPPuwkCIZLKCSmFGIU+uIYQSBCNov4dyO/wOs6On2dHd6LNF9ldTXhcAEALx6ORUS+dZef70lLLFutr9YSd0ntersrxKfd33gc/ywlkAYB9ItKhwzLMAymwhtXoAcJ+tV26ILGsDACxFuU+fFcya5jx8XDh7uu2bRKl24wdn275s1MxJX/TXlW1fNjr7hvx7LIDP6jVUa8OShuMAgaJb5hTfPjdauaUAlDMylTMyO7842/DK4Yjlru0WWiwLkkyzgcou4LTUegFAN0ClZg7FKYRPFXU1EdK3JwplmotCrN1LOfqsZy3uXi/lXJL/k2i7uEmrh7TxCSkAKIW5YcRdcet6f3uP9YsdgCDC+dOVt603vBg5qXw0uByxz+/oHjzCIUQyUXaIuFO0j0OIQrEuBM6nKC9F+1AUV8tLTLY4UYlhuzvdehznySW5FnsXAMIhhH7S6fIYeBwZnyvz+KxKaUKmvnHC09vZ/sIT5+FACYIFNkE7qu9Hn+Y7gfBTExOc5nKxUknQEb9oPtfpTPRtfsazdyzHCwX+TyhObB6oWJmCIFB2gapq21hSA6dLVlkpvZqTo/W1p3ByTGTk8G71vKgGkuEw1wz4TJMSPVh48xxxwVgSdcaG9BXFA7tb9EeSi9ve+a8WhmZW3le45NZclgXSS6+4twAA3Dbyw4er249HXWALpbg6i2fo9QKAKoMrUQQnnakzufu/jXA9k1KVOfr93+SKQk36DFXK1FDBVD5fkVuwKrdgpcXcoR2oMupqaTr+wo+laEGBJufeFaKSdNrjNx9o7HlrP+ML7pj384tT1kw/fvHTQ+dVnDr137d1vvCtfkdQfRKX8DNvXiKbW0AoRLTL5+03G76rNewc0qbMf/gS9epgDkP737ca946oBpX384sF+Skdz23PuXeluDyT8VOOhv6eN/Z4+4eWHwiOZVy/QLViKkctIa0u0/eNfe8dDA0ykTHEbfBDAUExVcXilJnLcUG41xHjCfg8AV+dqSxfQLkdutN7TLWHQqLmsZG+aJ16+tLAZ0vL6Z5dQYYgLahMX7SOIx5RUQRBMVTEIUQyQUq2atoFfptJe+JbS8vpMZwOV6ZOm79Gml8ZViIR5wlxnpCnSJXklMGS9fbO+sGj27yW8AA8p7aDocjMBet1NftZmsS4AkNDsGyQtbPG2nk2Y95lPEWaU9uBIAhXopLlVLR882riBu/YQFCMEEgwDo8nTwUArlTNV6TTpJfyOEM667Tfmzp9JUek8Jj7hSm5qtIF1s4az7nMVATDCYEEI3g8qRoAeHIN6bbTpJdy2xmain0WgQ7ODeXch2FTDModsls5Dh5V3Xq9p7YBVyq87Um800iXv29/l7PP3ruvY7SqTLIof2BJ3tUR0pMYP41ywgtx5F09jSPjn3niu9Htu1r85bN4m94GAGiq9l55u+zILqfbxcxbJrSahtar569yqoSn0YiDug0GZ3v1wFcJltSxeQcDxF3CCw8pIdLVxlc/Dny2f3cobfHMxMczJW+dgKdgGNpHOurahgKtugcOleVfTlKeXu3xQeNZm7Pf6dbNq7iXor0mW/z0wbDdGYY82/xJSe7FGMZFAOnRHu3Xn6Zpf2Pn1hmlt5CUy2AZa6DbfzNoxo9isQqMDW85zmMRuGBGyY0n6t8YvjFM9FPAU0wvuenI2X+P81jjBJVwhC7FxAp1eOyv1u0bU/JziBN706RSdMMdk1t0OvN3v+l/5h8JzqOJo+GAseuMNXeGbNW9ebW79X5v0mY2HOW2OI+LpPJ2V1Wnu3qWNHI+iXpuQsR9cG+ixqSkIMiQFtw4iaHtETH1l0sPVPXSvuRc7bteaqNJdvXPiy64LTewRdfufO/+06beWOFhG5/teezzqeZBPwusKp373p+Ck6vLwfzpBbV+kAaAV58ZEvxJSlWGZRmzqcVsasGwzWrNVE3aTJmi4FxWGSJXFMgVBXTp5Xpdrbb/lM3aFev0ULT0yWuNe+uN39WKpmRo1s0iFKLWJzcncGGCKH7sSl6WcnDTCb/RzlGIJNNyOMoR7uXu/+wZ2HhcOj0392cXReyBn6Mqffp6+9merld2cdTitKvnlTxxbc09bwSNcwgUPbpeOiNH+1WVp8coyFFpLp8tLExt/O0nIVoTdwxxG/wg4MrUOatv5avS47bEBeKMxVfIi2d173zPb09O4VSQEqiqi2RcsF5VsThue45Umb3qJkFq7sDBLUmZ3lUVi9MXrQuVbo0BSV65OHeK9uh2/ZkRFWn8TkvHnnfTZ12StXA9sKzHqgsRdwC2Y+/7KWWLlSXz5PkzWIbyOy3WnjraN2FS0aK0gqJL7g19TZtxUdqMiwCg//hWXW1wnI6B1sHTOzMXXKEqXcBQfkPDof4TQ1UyZLkVectuDn3NnHd54EP395+YWk7GPgtMxMEVMiI9jRwYFFSW+Tq6AIBxOjGJGBXwGbeHP21qqGfKaGJ8PsmyJa5TZ8ZgP+o70EW6xpvBknVpWYi1Ux6y/7tm7cEOe5vRb/WwDIugCFchkBSqNIvyMi4qwfkEAGSsLLY16Ts+rw7rau9Wx2U3BBN8t35oe3Fz1henClwOWqHGP3t9aAF//oh7qjgodeejnImzdgBw+YMPZyBLdQRoBpOKaZsDADCZGJIJ4K5ujuxbMFiaDZbhDnG2tu2L0c2aOreP3hhpd7C7+k/WvxXWTG9u0JuDZSO6BiKEb/7fdttStI9IjLhT4ybuJOUOY+3wY1XtTPyhiN3yRJVv5TpdWSmBINDQRHq8k3gzYVIpoUmZjJ5Zhn3n52fvf292Sr7wtn9P++CXNR5HckQTBRQAMITAEYJiSSJSfBGCIvKpaYkMRvv9pGiATLl/SbK1UccPnkqUs76y49OkTYl7X2unfPSaX5UiCJj73C9vOOZzxflRTu821x+2phcIAIHBdo/XHVyAbXrfHqPIdIKqMiHQtF87cFo7cJrLlaSkTU9NnykUBQ09GM5Ny5idljHb4zZpB6p0A6e9XuvoHlAC6/7wkH77GQAw7KplGUazdqawQONqTygdGeXg4qlZ/Z8eGdwYLIQyuCk8Lov2+Ok+M0cRlShjfI5hZ033f4Ief9rtz7lnhag0w1HXCwCKhSXy+YWtT242HwpOMX6jM+e+lfL5hZajrYmMIXaDvDnKzpNxQhNLl2lSCkTfvxm0YS28OW/G5Zn1uwb3vxbr6Yjds0CTk3/Z3Rg3oRkhuEtKVtHVD3V8/ZrHmIRKElemwjg8zdyLE2HtIagqFtNel/ZEotFl6YsvV0+LEDYdDQiCpi28jJAo+g98OTzWxd7baO+NklTDsvr6g/r6qIkfcQshxW7g6G85/eYvYjToPvhZ4EPr9lciNrC0n7G0xyubGOUsMABPU6t05YVERhrjdBre+RgAGK/PtnNP2m8fpB1OT009oR6qZOI8eEx12w2DTz8f53CRcPaVCMGTSQHnE6V3Lwh8ttRrq/64w2sYwStYhvUaXV6jS3+su/X9U7MeXx2YcYpundP7TWNYutF3X9i//SwYt9Nc6330roGr75TjOGx+1/p5IsQ9oM8YhvHEeykEQbNWn60mKTNqqPgOBxOE/cn65Xepf7zf39UHAJzsdNO7X455eD86/J9m7onT8cRvuYiym2mqaRkpswQ8xfeng7JT0VQ7EQQpL1gvEqQiCFLX9oXTrY/W52gl0GRPf/yIa5v3+tjTZ6O3QRDF2jWi2bNRoYB2OJynqizbv+UVFqTec3fPY39ivMF8NfVNNwCA4cOPI7ZHCDz9wQcIjQYAcp8N6uh1/uq3wDAAIF2+THLBYkwg8PX1mTd/5evtE82dw8vNIVJSCE2K/p33FevW4gqF7s23fD2R00sAwGHy/+uGkzf8rbx8mfr33y46+nlfyxGzqc8TlywGKL7W18FFBQPe1sWK60jW76QiUAdRrgIXxk+VttZr/ZZEhQ4Th3JWlmZRQlkNYWBpxmdye41OBEO5SgFPlbTRNH/DzO6vasdQUfX7d7tset+1f61QZAoyp0pjBMmE4PMwnXXhi+TLN0hyCgkMB6+bfeb34ZG+pnarZqpSVSQ3tVu1NUnoVvl89t6u73u7vheJ0zRpMzVp00NB8HyBMq/wotyCVVZLu7a/SjcYTiysx4acKsY99Zq1MyUzchMk7oyf8vSZUlZXutt1liMtYxaJ039THfrsahkEAK5GGiTuS0oYL2k5MuSktZ3pBADJtJwAcY87htgNVj5Q/MYtR2MPr2mfrmnf0AU58kEn5WME8jgqYTF65kpVo1k76bTaOmpd2m7KbQeWxYUSvipDVjCNIx2iazhflL/untYvXkjG7o6kL1qnKJsf+u63m22dtW5dD+V2sAyNC8TC1Dx58cywcJ2U2avsXQ1ufdQ3VQia2avCWDtD+myddc7+dtJpZfxejMvnSJTirBJx7pThLEs1dRHpsOpPxy9eFg38DJnf4qbd//W6QKROr38p3NYGAPZd++279gc+274bclAwPr9/QEvqxuRYHndeQPqq4kDpXI/eefxXX8eu8uE1OI//auuF727gp4oJMTdjVXHX5trhDeiR1ooT+10n9keIJwwn7hjGKSi6RKUu43IjZGvt2/37BE9mNPhEsEOrO7li0SGWPzohz1PTrH38JU5BNrCsr+1LxjmhVUURRFRUJiycws/MwcQSjC8AhqW9btJq9g32ubvbXW1NjD9yxALGF4qKywT5xdzUDEIsRblchiRpt8un17ram+y1VYw3DgkIpVqLSiuklbO5aZm4SMz4fH6Twdlcaz11JNqhAxjSgx8JV2tD3ydvxj40NzUj9+5fAoBx3zemg7sBQJBbKJk2h5+Vi4ulCIJQLqd3oNdRd9rRVDu2BUbiKzcMTUg4MqLsJgAMGs+abO3zK4a8ftFEPwU8ZX37FqujO0szNzdtcV37l9H6hFFKoBOFBE8W4oXKKBXo738hnTeby7Jw/JTv6edtJvOI9Y9o9kzh9GmDL71CO52EJgXlcAHA29ZOWS3CGdMdR48BAILjgqnl+rfeidaeJan+Z5/n5uakP/Tzrl/9dniojHj+PPG8Obo336YsVsmC+an33t331DMAIJw5Y/DfL0mXLdPcfaf2P2+IZs6QLFli+OjjiGex+v4CiZojUXNlqTwAECk4q+7NX3VvfiLX5xdluwCgzXUKAPq9TVZyEEe5NjJC3UR5RXxzOwDoj06kkncIJXfNj99oJEzV/b3b6nUHO2jvEOfmSPnq+Tk5V1TIyhKVqOLI+FmXlHV9GR7cfOWfIms4AgDLAumjvQ7K56Sqtw/OXp9x7VMVzd+Hz5dfPj4idDslm3fTH/MQgOfuapSoiGlL5Qe/0APAB69aAQDDkdt/LhudJTHj5ilZc1P1jeaClVn9p/RV74zoMxE4HYNOx/aO1m+k8ny1Zqo6ZWqAwSMIIlcUyhWFo4m73zy0uvDr7QDAUSWk8hRA6182F/zq0qJH15Nmp2FXrfarKtKctE/PpxvKk2NICgBCDhleuhzlEXO/+W3YLrh4WPp1vDFEbKApEl9wV2F6ufTmV+YAwIc/O8Uy7NJ7CgsXqAGgab8uUM5i3oacmVdktR8zfvd8uCpoCHOuya64JB1Fkc5Tpj0vtUTseag1gmStvGE4a2dpSntip6F6X1jonbX1zODR7cry+WkLL8M4wfPF+aLslTe2bX4p8WkoxNoZ0jd4dLux7nDYvrb2Gu3xbzOWXDGc3yMIqp6+rPu792N3LkjJ1sxdPXyLueH44NFtgUzT4TDWHuLJNVkrbzgXvQMAkDrvEtdgh2twjK8a9aIC08kuV2echXTKhcWGg60/YFGzCYd4yXznoTgLzmhYu/H6zm9aOrc3u3VjzF/SLMgNfGj78FQitfkot7/1w1OVv1oGAOq52WHEPUGEE/f8woszMudbzO16XW1W9sLB/lMoxlEoCv1+R3PT2EXTASAUGuGjk6XXQXcqE0l1kbY7PWcaxjOwiBDkFWnWXM1RqkdsRQEXSXCRhJ+ZK5uz2LBnu/lw+PoY4/FTLl4vLp+BYCMoHcrhohwuIVOIistUF140+OWHro5Y0e0M6UcJTtqVN4tKhuZRTIDzBUJ+Vq583gUDX7zn6e0a52nGBkelQVBMs/Zq6fR5w7cTUjkhlYunVLo7Wvo3vsv4khYU8/rtEO4+iYwEuWxE2c2k4PPbrY5uAHC4dSmKKbH7TEQJdAxInLh7/LFUrt9+WXXqjO/B35oRBNZcxH/nFdW660dwVoTDBQDG72M8Hl9Xd2i749gJ0ZzZAeLOLy1h3G5PW3uM9tEgXbHM+u1Of18/AFh375EuX8ovLwMAymj0Dwx6Wlu5OVm+ri5CIRcvXBCtk9X3J8TRE4GLtkGUH0pWqkmkB/3RrokaTAjqeTmJ82wA8Nu9jS9+H1HZxm/z9O9s6t/ZlLq0cOovlnKkCUUdZK0rH03c512bFbFxRMhSeaPbhxH325/M3/uJbt19GQDgMJGrb0sLEPe0LJwvQDEM8ooIDEMoagSTyLsg48u7dwMLgMCVb6wcA3EPgGVZq7ndam5vbfxaIstSqcuV6lKhKIEfPaAOEZ0RImi4U9rTY6z7+XuSaTkpl0xLu2pu6uWzW//2VbJVloZnmo46JELa3F0vhee0Def6cccQsYHueNumP1TnzFj2wU+DVYpyZshzZijeuv0oANzy6tyu0+a+GuvxT7p9DiqlKOpiRpElqLw0/e3bj7Es3P7mvIypsv46a1jPw5EyY5kwNTf0lWWYrm/fsXdHE11lTfVHPYa+git+ihLnRLjT8lJmLE/WUM1Q/o6tr0ejyAzl7933OcYVSAsqQxulBZU4TziagoeAYHjWig3Djeja4zt0pyIkIAbgtejat7xSuP5+vjoz2AOKpi++vHXjC4GvmVdM52fIvDo7LuT0f1WTdc1MQsLr21wtzFHy0qQ8jVi/r8V6ti/v9gUoF7dW9wFA2upyjE/o97U4WnQ5N8xBcEy7q9GrteffsZBlWO13DYAg2dfOEmTKrDX9znZDqI1P78i4Yhou5NoaBg3fJ5rMQ4hkpXf9MfC5+d2n/NakK7qME8J5s6Srlvn7BpzH4kj1l933FMblAUDvtx9Ym4dW7F6Lu+Ins6beOVN3sr9jW3PfgW6GTG5OF+cHvUD6Y/FnxmDLo8GW4gLl6L8iKCxcIZq+gC+WYZvftTbXeBEEVBrcbqN9nuDrKJy4q9VlgwNVTQ1fAEBG5tzurv0ej5kgBDPn3CcUauIk98QEzZAohgEAGikIJwZCETIkHW6lRsVC2eUruIU5wLK+tm7r13sTl4OMAdmcxZqL1w9PBqecDtrtRFAUl8pRggMALMPYz0aIjqJ9Pn5WXoi1U06736CjvR6Uy+OlZWB8IQBgAlH6dXd0/ecfpCXq4pilqLT1NwZYu9+o85tNAMBNSSVkCgDAxdLMG+/pefclnzZyhJ9XO9D91guYQIjxhRhfICouF+QlVGJmOLjq1JSL1wdYO+31+Ab7aK8HF4l56dmBExTkF6ddvqH/83eS7TlxkUc0QS4bUXYzGYwMPkFi95mQEmjywGPWQx0Oly/WK1KtQv/y9+BcXlXtP7IrnB06T54SlJVmPfaIu6bWtv9AKFjFeeKkfM3FuFJJmUzC6dOcJ04FiEu09hGBYBihUqlvuUl9y01DpyaXUxYL4/ECAEtRjNsNACxNI0Sia5UxQIqr7ZSJBUZGaGRE6oC32c+ELzJDr90Y8Bpdjo6JrydQdPu8+I2GxuA8/tBmV681djPt/jZ7i2Huc5fHLQQLAOI8pXxqmqVuhKKC3zORa1EAEIjxk9+aAsR9eKZp2TSuJh1nGPjkDVsYaw/HRBgHeTypRJIlEqdxebJobTgqid8QrJDCTZEAgN8YXK4HpnMEx1gqeH046sgSovaz3faz3dwUaenT1+f+dFX1xJVH9Q5aBfkp1mOtcblF3DHEbaAuEPfX2wLLlv4GW2qxpK/GGneEKQViZbbwtjeCNzZXGMshieJEyswVw7doj38TnbUH4db39u79NGf1raEtmtmrTPVHaF8SkWwDB7fENWz3H9oiyZ8aIuIIigo0OfbuqFZCRekcnmJoQejobozB2gNgSF/P7k9Krv9ViGwIUrJFGYXO/jYAEOYpB7bVSsrSMD7Hb3X3f3VWVpmhWljA+ClHs7Z30+mSB5ejPNzTbx3c2QAA2VmzzCe7rHUDJQ8uFxWofEanZ8CWe+Pc9jcO4UJO+xuHfSYnADg7jd2fnmJpJuuqGaE2LS/tF2QpGp76Nv61+zHBdbzKdTy8LmdS2P2Tr0UZ4pzVRbmrCxf+ZYXf4eve2d6xrdnSnOgihCsXQCCQXZ+oe81rdAaTVmXhFhYuH/nb2xnT5gdJ75FdruYaL8vCsx9nHtnteu2poHsznLhzuCKrJVjjnab9OMEHD5Cku7f7YFbOkoH+4wmObDT8tJvAeADAwyUASZSFD4nJeMhwK6Pqnuv9Hb2m9zYDgGBGmfre63X/CE8DTRbCwtIQa6c9bvPhvfbaU5QjVO8K4ahTRIVTMIGIckYy67KM+dgB+exF1jPHnM11w6k5gmLy+ReoV64FQFCCo1iwTPdNhLTXAAJWbZ+2f/CrT3y6ocslKi5Pu+IGlMdHOdy0ddd3vfE8RIoCZynS2z+koYZyuGMh7qkZ3NQMhvTrd2yxVZ8IHQgXilOv2CAsKAUAUWkFLyN7+LESQWzeORy8xAoSRZTdjNE+TLVzQvocP/iELMGWsVc+tfVkUQHR2k4CQPkUoq4hfJnB+v26N97mZmWKFy9Ke/AB67c7rbv3AADtcHgaGkVzZtl27RGUl/U/+8/Y7SMDRQBA+9ob3rZhbIBmhLNnDRUCS8C1/eJN4y1RXiFZftSyCUd40yQrtb72CsnyKus3I1ogIModlfI+CuazSSTAJQjF9AzZlISM/QDgM7uPPfCleyChYqLuAdvJX3+98NVrCAkvbuO0FUVhxP2x2bsSHFWC8LppgSQ40ZTMkXhcwdeIQo3pBqgj+zyVs7iPPKve+I6tpX5o8dx7XLvu38t0DSZNubL7yNjF2giOMCV1miZtukSaHbexYnGJdnPwrlMuKwcAW3XQNubX2QBAVJzqaAjeDKplZSN2Hhks69PbnPV9iqUj24wP5oNNygtKNetmhae9hg4ddwzRG7AsEDwMQZHAykrXai9flRrgk5lTpS0HIoSZjYa+3WEd9Lx39wmGYTEcCUS7hPUcgqx45vAgGb/DYjibUL6Qte2sqrJTmBZMDkEJjmLKPEP1/kT2BQCvacDUGJ/JkE6rs69VnDVU4l2Qmh2DuCunLhz+dfBYZPmK8MGYBx29zeLs0uH9BIg746cZimZ8FACkrprCkQvcvZZAzSCf2cX4KEAQXMDx24ZWLKHtmIDj1TkYP9X18QnPoK3j7SPZ1882He80n+oO3QDD2wCAz5C0m/r/Bpz9jvq3T9e/fVpZps5ZXZi9Ir/o6jJrq6ljW0v3zjafLW5AQRKTWjhGSoUCwB2/UE2ZwX/5cf2pQ+53duWGth/+zjl3mfC1p4Jfw4k7SboJIvgs+X1OgTDFYe8HAK/XyuPJkx7WMNi9uoAsjFKYq3VEjZALA45y1aKgx9zsCbfzYRKh9cvgotbf2Zf2xM/HM0IAAARNufjKwNUkbZbe914mrWGJL6zfoDMbYqUrWU8dtp48NHo7y9DmI/s4SrV0xnwAEOQXxx4L7Xb1fvAq7RkRWeRsqR/44r3Mm+4FAG5qhqik3Nk0lhipxDGw8T1X2wgrCOVyDGx8L/+BRzChCABEJVOTJe7OhIk7nyNLpFlE2U0AmFp4NZ8rJQjhzCm3OlwDrT1BUhKm2plUn5OHBE8WAFzeWBcwNxs/tT+tp5dCMcjOxFvayBN70wKviDnLhjiQr7fP98lnnuYW9fXXhoi44+gxxeXr/D29/r5+yjTi5o/YPijlhKJwLiaVJSnSaOJmpHsaE33MI6LztHU8uwMACwzNUnmC6d2e2i53zULF1WENBGlSjBff5G8+M/HEvWBDotq1LMNWP74jQdYegKvPWvfP/TP+fHHclikL8hr+NbnZ1Z//o+e375Wps3lPbpsmkOAv/jQY6pNXxOntdF19i0SZgj31a8MdD8qHE/eTb9alTVMr8qXdhwa0tUm74FEUV6WUadJmKFQlYUILJOnSDVZr+8MNdbTLl379Aq5G6m7XiaZkpKyZbj7U7D6XmWo61JR52wUFv1un3XSCIWn5/CJexogJUVSSnvfQJdbjbd4BK0vRwqJU5Yqppn1DET4IjhIKES7g8nNUAMDLUAjyU2i3n7S4YoXHDIP5UJP5YFP2XcsFuWp7XR+CIrx0mXxhceNvPwl4BuKOIUYDlmFrdwzc9+kiS7/nk4eres9au06Z73xnASDQesjQc9aCYsiVf52Wki/iCnFZGn/vKy12ve/yP07VFIkxAlXni3f9q8nc6z75ec/tb81jaBZBkQ9+epL00mE9hwajLB8RJmeqP5p4KVBjzcEQcQcAVeViQ/WBBF0zpobjCcbEu7Xdw4k7IYpKgQSaHL4qI/TVpe3yGBO1Tlrba4YTd1FG4eg2LMXwM2QYnwgL/Tcd7yp5aLl0Spq9eQQn0X7XmHfrfM+AzdGiY/OYlAuKUAINOJIdLbrCe5boD7QOb+M3T2h+4H8nTA0GU4PhzL+Pl1w/dcpN02Y+vGD6z+Z17Wytf+u0SxvVZuezegSpBIIiPJXQa0go4oOnEgXqNPmt4W6iC9eKN79r+fJda9j2/i5Skx69AJPLqZdIcwAOA4Dd3puZtdCob6Bpn1JVQpLjikIxutrTJFMAIF1S3m487KUSWt4VqBaGqmwanOEy6v6eQSJVTWoNAEBkppK92vGMEABEJeUcRbASinbLx6NYe2KI+VKw1VQFiDshjbMQsp4+GsbaA3B1tHi62/k5BQAgqZg1qcTd1doQxtoDYPw+R1ONbNZCAOCmxBffDYPbZ2JZJqJyURgSN0JHlN2siyTlCaNUO91ec0jE3erormp8N0afJnObiB+rXE5Oyrx05TSdpbFDG6NOewQIuAmtjWmGim1xf+A3ce5bwdRyxuslB7WAILzcHHIYQXc3NSuv5YoXLXScOJFIe9JkYmlaOGO6u6YW5fMoqw0ArN99p1x/hX9Q5+3swAQCXnGx89S4HJpjAwusBFen84qOWr4EABTCHfeC9PgFUwHAXJOEhzARiPIU6nm5CTbu+arWVJ30ymFwX2v2ZeXKWXEC1gVpEnGe0hEvoW08aK92PHl9XWaRABDob3X7vUHm4XEzfAFaNoMrU6ASGYqPWkB5bT6Xwe2zJ6WSgcjkuZr0mWpNBY6PcDiwLGMyNmn7q0yGpoipKfaz3X0fHsq5d2XKmumMl9RtPd3z5pByhV9vb37k86w7Lsy87UKWZqxHWxv+uX36B/eHGvh0Nm+vSbVyKiETsiTt09n63jug/XLIaySpyC792/Whrxk3Lsq4cREA9Ly5b/CLxFzZLLQ+9VXquj716krFhVNYivbr7ZajrZTDm+AYYjfY9tSIRIIDb7QdeGPIacbQ7Be/qw4b0cZRW8581Xfmq3D9ibCeAQDj8ATqETenraMm/hU4B3t3I0tTIaF0jljBk6eMLmMUEbb2RKtN+R0jKu+GkmJHQ5IzZfhXR7yAn+HwGEZYJHG+iCfXeC261pf3A0Ao2dRwsI2hRty3jc/sBID6v36L4OjwMpyB7Y1//y60vbvXyrIsSzMA0L+1BiWwQLTV8Dbtb0SwNv5/BWG6OH9tSd6aIoFG5Oy3N31cg2Bo8dVlWUvzDjy8w1gX+e5ydlkEqRIASJmb07M9oXzLlPlBicXREZhyFdbVEuGNx7CADxPPDSfuOm11emYwQK2/7/isOfctvvARivJyOOKe7nEZZrSOlhK1i4MLMZSYkXllVe/n/lEx62HIVczNUwQHY/X0Wz3hsxeuVqQ/9TBltACK4koZOWhIf/LhwLJy4JGxiHoGwj8AwDvY5+6OX25pDAgFzyAYhmB4DBuDO3r2qqOpNkDc+Vm5Ez3AEbDXRZVi9ZuC4VYYP7E802GgGcrq7pML4zuv+RwpjvEoOun818mDwdZssEVIEAyhW3+cYSgCT+6yCDiKBLXtLa7uiInaIbS0xTHgYUKh4op1uFTK0rSvu8fw3gdDf2MY5/ETkguX6IdtjNGecbtNGzfJL12juuYq0mjq//uzAOA8WYUQHMUVl+EKBeN2ezs6nSfjJA9NBtpcp8rEi9tcVSTj46JCD20Pa8BPjU/caQ/p6rXEbZYUctdXQriPNDL8Vk/zG2MUTGh55/iCeMQdAJQzMyeVuAMAh4faLSQCIFESAGDs9wHA+y9bp87iPfGwQSBAbn1AvmPTCFPOvPsqcxamm9qtykJZ9+GB46/GYXUCgUqTPlOTNoPHD1/9Oh2DuoHTusEzfn9Us1nH88Ho3sbfRNY4AgB7bU/9wx8M33Lysn+EPpMWV+tft8QYoe1M1/DCq6PR+e8dnf/eMXyLq0UbvgvLar86pf0q8tMUdwxxG5w3CDTZI7LI3A6fJaFonAAY0ufWdQvTh+qOC9JyEyHupNtOusLfA9FA+0dQlBhK84LUEUXcEhGOHBqSwxq2hRtpERLG2odjOGuPuD1s3+E5EtH2/f8HKIFlLs0tWFeimZXB0Ez/we4TT32vPdkf8N+0fFa39N+XzHho/q67IquzGE70BIh44U2z+ve00N44XiOMRxTeFKy4pxuleWAYoHKKIsgTV87h93YMEfpw4q4dPD04EHwpOOx9tdXvZ+YsQhGsr+dIT3dy5sMw0Iy/1XiwPPViAJDy0hbn3dVhPq61N442veMoVynMzZXPlguCsw4LbIvhwOg+zRMt3M7PCFLJGKR5vGCGPUIxJ2+/MepryKcPBjzgIgnGF0Q0zE8IvINRX0AsGWSHCD6WMl5GR3sixB0A5IJMg2NSat/k/vEvxs1fOGujGmDKsi8VcJUYSpjs7W2D+wEgSz0nQznN5Ohs7Q/GiuSlLlaK8xEEcfss9d1fR+wnUzUzVT4VQRCLozvQz2jIhYmqeRgdcZaUceUgHcdPOI5HLTyB4JjrdDXr9yfY3nHsuONYuMnQceSo48gIxuk8cdJ54iQAuE6fcZ0+AwCuszWus0mY2ZKF3tel93UFPvsYV5UtPPWKnxo/g8LWaphY6TRcwElfVRK/HQAAtL53IhGJsYiw1A7a24ySwljeIQCQlafCpkRtkOo8YekSdfoUiVBOAIDbSg402VsOG7WtUTnxQ/8pVWVyndah+ezpm+oBwGZhDu92A8CMeYJ/PxG+csien7bx1p2BFK6r37koGnEnCGFKaqUmfaZEGv74kKRbP1itHagKRHv+Dz8qCDS5w78maCwfuYt+OHEXpuaZG+I7LrymZNzyYc7zURHJoT8IUkbMZX57EivhsOUBAGC8pG1h/8PYMPPhBbkXF3EkXNeAo+a1kx3bWrymEWyK8pDtXzXN/tWiaD30724puWseLuAIMqRznl57+s87RwfAhMBVCGY9frEgTQIAfpu3f1c4z9y12X7d3YrmGu+h74JvVIKDXHGrbNWVkleeGFrZhlOusHo3JlOzyRTLuJgUeq3VMn5GhrQCADi4sDRleWnK8uFaMdPTL8dQgkdIkJGUts1w0OyOEEVNDk5wLXdMGJzI/ZbxChtxVBphQQlXk8aRq1CBEOPxEZxAcBxNmObS7qh0nHYNTZOTStyHZeVOMAyOtqLUZYm0lAmzJom4x0VT7w6GpREEWTL1wQDh7jWcpGiviD9UKzRdMa2ma5PDrUWirMMEXHmaouJky3sAMLvoZqkg3eaOEHqhEOWM3hgRcYl7XDnIiEBwHMEwbnaWeOGCgef/neBg/qvBT4lP3O2tE/ySyVhdigvil3wCAK/e2bt1jDKIAfTvbJIUxikSmUjhWAAQq7jr/1hWtlwTxl5mXJZ+6a+h5Yhx8+P15r4IM5ZAiv/x8prhZVA16bhSjWXmEpp0HACmz+cd2Rv+BnMMDkVmOrRRozQXLv1DWC0FlmXMxmbtQJXJ0MgwsRxT/8MPCI5YNvxrUub2c7uM4PrDazPFAOm0JnuguMAFojBjfOmNY694AwA4Tzi+Ef0PiaLoqrL+Qz3tmxsHT/RFTZFggHRHdWL7rZ72j8+U3DUPAFQzM5d9dFPP9gbdoU57uzFkcyFEXEmRSrMoL2vNFEIUjP1ufvPYaKPMRy+bi6by/vRKutfNAMCDT6Y8+mIqhiHff+vY/L411GwsttLxoE77LQCbIR2SRx0eHiDiRjAOdZiOtpuOROwNFQtFC2egoqHlqXVTHAGm2EC5wWvK+GIVuIkNQW6hesVaXkZC5uToYNnosw5DDv3eCJEQCRjjIMgxWvviwuHR+Ugnl4hf8VEtLmzV7ovbbMKBonhp5sUYymFYisB4CIJGLONa3fFZrmYhnyPr1h812CIo4Ap5agFXMbvo5sBXLJLmI4pgakmcZOUA3H5LXDHNuHKQEcErKtTccTvtcpm++JLUJz2P/vhRLJrX4hxhk+NI4+uuxFVgTBbZ66Ym2LL9o1PJigqHQXe4Y8r9cYg7XyPmSHh+e6xoNFWu8L7354mUwVcNy4LfTSEIQvCxAI8vXqh68ItFr912YqApfKl/9GvDs3tn6nu8zDnHxfM/aXS7mAXLBLu3OgFAIh+R67L6b4uABWEKf8Nna6zddnmu1NwRNTF3OGt3OXXagVO6gVghMf/DjwQYd4RROSkxx4i74NHjWIaDIcc+s0dDjBCasSFCwkcUIDguzi4R5U7hp2RwpEqMy2cZmvH5fBa9e7DL0njSZ47/JkdxQlo8XZxXxlOlE0IxQnBYiqS9bp/V6NH1OntaXL1tiZcwDwMhkRdc/TNCIgcAv83UsekV0h458pCfkiErmSnKLsZFMozLo71uv9Xo6G421x2jEohuwgUiReUiSX45R6JAcQ7psrkHuyz1J5y9rTCsomUYvr7iE48xjt2zd3+n9mQsr13bh6dkU1ICNbAJMbfg+hkF188AAIakaR+FcfFQDbUQer6u7/6qbnRXFMk+9pP+xatFF1wizsglEASqj5IHtjsP7nAMd/9EJu4icbpCUcDlSlkAn89mMbc5HWMX5BoOlmVqB78xujqL1Uv5RBylYTdpbdbv1TmiRq2of3qDr6NXMK3UdaJWMGOKpz7RwgHRwJD+QFVIlDNGNiydMS917bVBnxrLePq6vf09pMVEe9y0z8tSJMrlZVx7ewI9IQiGsXTkaRsdRtZjl1D9MWPAWpOnXhi3mZivEXKVEdkqNz1Dc+Ntg++8nnLN9dyMLNrp6Hv5X7TDnvvo48atW5xngwH6eX9+Sr/xE1d9LYJhqiuuEk2bwfr91gN7Q9E+ACC7YJl00RKUL/D39xm3bfH19ynEeQTOO9vxBYHzU+VRy0l6fJb67q8JnL9oyk/31z43uoHLa/D4bVVtH7IsiyBoxNxltaQoIJYaF32m+Mo2ceUgI8LT2NT16/CijD8SYDgy5QJV4TyFKosvkHFwAumusW36S3KqNVJcHbYlEcHEiQ1wl5akJKIcDwB+q6f3m/GWlnP32zw6B18Tx7EgzJb766K+4XEOesers0RKDumlj3zUc3bnoK7VSfkZAMC5aGqReNolaQuuz+KJ8dtemfmPNQdJ74i31qqb015+sMVmGDIBkH6W9LPvv2wlSRYAvvp4RLRkzWfJhSmSpFuvPavtr3LYk6vJPalYzr0GBwIAasjDWibRyixjBgfhzsAvFKNyE6OrJr9nYdIDl3mI4ALOFYHPh/xb3WxyYoJhZJehkp7F6JFGpbCVQDQwk2CKwjgTTNwTAYLhqQvXyKfOC7uSCIqhOAcXioWZBerZyw1V+7SHtsXoR5RVlLn6BkI0gowhBBcluIRYLsoqUs9eTrkcLe8/PYbFFSGR5199f4C1+yyGzk2vkM4Ii3CUw81YfrWsdObw6GFcIMYFYkF6nnrOct3RHcaq/TEOJCmsyFx1/fBLwZEqOVKlrHSWtamqb/dntNeNCyJYCeOydgCg3CQV3eIOACzDnv7zzopfLs28uHT4dpTARlN2YKHto6rmN49F7Y2FgzucB3fEsj6EE3cMI6aUX6tOCbcJGfR1jfWf0/TE1J0ZtDdqHc0aUbFGXCznZ/KIESliftpjdnfrHa2DjsbY6zxUyLdu3EGkpdi+3mP/9kDKLxIhxLFAu124UAwJSL5EBCGVa9ZcFWDt7q427defjtalCVRQSgSYQEQ5IpuacPHQFWMmLU5mstFjrMpVLUCiBg4OIU1e0abdH/FPuFSqvHSdafvXfqOBm55Jx4ztkV24XFBUMvDay7TTqVx7OS4Jvq0kc+aJZ8/VvvcWZbVK5s1Pu/Oe3ueetrn681MXzyzY4KOcTo8OABAEnZpzuZCnwjEunyNtHzzg9ppnF9/CMDSCID3GkwCAoZyy7EtF/BQUwYQ8ddvAHrfP0mesmlV4MwALgJxp/2R0/aYMxfT41wuAYak+c3XcZgnKQUaEIlt4w8vzXrpsbyLjmXlVzvQrsgQyToLtx4ZZa9Mu/UWhLHUEyfY4RlhQRArODU9PBQB9h2vL083z5euPWTYvVd08vA0HCZ9fEyHu7oGJjBbLujRRYe/uLbWMfwIiPSx1g/GJe6bMEp24z7s2S5kt8Lmo/9wSblCnfExfna2vznZm28C9782VangLNmR//86I0jaNx23TLpTpe70hD2JaqsNqpjXp+KnDHgDo6xrxOAxWJxGbVH/2I5Oh4X8hMalojhRVAYAaTVegKSZmvAJrkw10pKOYoZKmFuzIXUK1VOPsNQax7XiYcIt7ImBpSphVNHRolvVZjZTHiSAIR6bC+SIAAARRz15O+zyGk5HLbghSc3LX342gQXJJOq2kw8rSNMblc+QqFA/+Rj6LfsysnSNRAIDPrOvY9ArlirC6w3jCvCvv4acEy8cylN9n1jOkDxeIuXI1AILinLQl6zhi+cD+zREPJM4ry15za6iSMeV2+m1GBMW4cjXK4clKZ6EEl/ZH9SiiOKqcmiJME2OjSHb714nahmgfVf3Ubt3hzsKbZ0uLwy1EIRir+lrePWE+O16ZsnDinl94iTplan/fMd3gGa/XCgjC48k0qdMzMuf7fY6W5si5d2MAyzJaR1NA0B1HOQTGx1EuzZIk7SETlhBBMAwQBOVzUR6X8fpQfkI2yxjwDfZx1akAIMiNoKUaF+LyGQGBKsbn7f/sbcYX4UQS12DhpqRGI+4hBUbKYaO9ST9RPxJ4SZve3qyRlsZtma2c1ak/QjMRjCUIjtsOfe/t6QYAT1scW5149jzroQO+/j4AMG3/WlQxLbBdduFy866dvoF+ALDs2yNbskxQWuaoOnmiObwobG1X+LsjrA3N+Ee3GTCdHTBFzf+TCtLV4oTuN621YXT94NGIKwc5UTi9qbvrpPGGl5OoAJos1v+hZMlN8aPOnGa/QEZkT5WULFQceK+7SvctALhp+1nbUDmh6dKLwvbChfEdaz7TBBRjDgDlYGkrEgqIYki6e/PEpO062o0Q76CCzFjOz8rVqQBw8L2u0WEwIQw02r9/t2vV/YVTV2rCiLvDTAGAKmPo5UxbnNPnCVMzcL8/yKJqTo5RNsqgm9wqFv+NYCek0uwkgx7pKA5xxMSBjiy6HIOZTTrCFwNs68Z/jafeL+lKqGiDsWpfxsprbS1nbG01rt52hgrNj4g4rzRz5XW4UAIAKXNWms4eZiJdH82iNQHW7tZ29333qc88PG0A4anSxLml0uIZ5tqkha2Gs3avYaDzy/9Qnsgm5KzVGwKsnfa6BvZvsbVUh4KECZEsdfFaWelMAFBOX+LW9libwmWFMS4/c9X1AdZOeVz9ezba22sDvwiCotKi6enL1ksKokYnirOkFzy3WpwV+QWYOHEPYPBA++CBdkmBUjE9Q1Kg4kh5OJ+g3H6f1WNrNhhP97n74/+yOI5MmcFLzSQITrhN85vPgruHE3eNpnKg/0RL05Dwjc9rs1m7EQRJSa2cQOI+HBTjpyJxsrhwnazFJCLXkTNpT/2CdXv8feM1M7jamyWVswGAn53PS8v0DibneyXkQWu6d6A3ImuHZJYEwsIprvbImcGi0uCN6OmNU7f5R44e48lEiDuB8XNUczr0hyP+1T+Y0PoVQVFCJgtFb1NWC0tRAIBgGKFUaTbcpNlwU6gxLhtXubGkUKi5MMGW3cao0i7DEVcOMoCfbV3+0mV7p6xMu+zP0/6+ZEfpstT0qfLqLT0Iglz+5AxNsQRFkS9/V6VvcwBA4eKU5Q+Uohhq7HRse6LG64h6iMxK+cpflHEEuNdObn38rKV37MR36e05w1m7w+i36byZ5ZE1HOv3GrKnShAUKV+mPvRxLwD0eRp9zJA/ykOH23si+DFHgnL7aV+iRWHiInVJQSgzKTa0+9tiSBMkBWdX/FVc7CTdlAIRALQcjpOv33LYuOr+QnVeeF7dlhfDlakQBDhcpLSCk1MQ5F5jJu7/QwCDTHcakytCZTq618L8FySo0N4RjuIE7eUxdmFGabOcNwxjzAEgPqv+PCwkbC3V9s6GSIycdXQ2dm97t+C6nwMAyuEKM/IdnaPj7hBherC6Zf+ejSNZOwCwXuOA1zhgOJWYN3XY6oUQD7F2j76v88v/hP3cIQRi6wGAIf0dG18O0/whndbeHR8iOC4trASA1EWXDqf1AahmXhiMgWHZ7q/fdA8OhaWxDGNtPu2zGguu/3m0ojHTfz6frxSceeGoqdHAkBMTYGZvN9nbxyiwm5HL+ds76Rm5kdexUYk7hnNstgj6LTZbb2paoqX+zhtsW3YDgPPgKV9rFyrg+zrHG+PoaDirXnlZIBAlbf1Nve+9HNG5Ew2hmOnhoSzDgYsk8oUJSakAgHTGPPPR/ZTdGrZdWFjKzwoWjbOd/QHksScQZle30dGuEhfEbZmrnt9nrvZTEVhggH/HABKyzSDI8PdLMIUAQQBg8J03PO3DciSYSQ8SDUAjLU3k9AFgwFJj9yS0NFUq0A1XCxXyIVb6xDPW0c2s/W6Jhp81XaFrsStzRJoS6WCDFQAUOcKv/nim57R5zvW5C28v3PLIGaGCu/aP09684Xun0Tf/5vxVvyzb+ufIDgSci655tPL9O494HWTZRelr/lDx0X1Rg/liQ6LmXvxA8MrUfKff8VK7ts0JAP9sWBWxfdsJM0ABAOTPlgeI+4B3hAemxh7uL0bxOMSddExkAknGRYmqQE6UuR0SC/XhyGL5+jl8DAC8jjhPmc9JAQBXEH5JU7J5N/0xDwF47q5GiYqYtlR+8Av9wV1ubT/V2jBZue//v4FkfcfJcQkznGfQvhFMbgwCiGFB7VTysRwTBdId/ohhPOF5IO4sy7DRj+Ie7PKZdVyFBgC4ipTRxB1BEQQLPq0oNl6dktDqhRDL868Jsnb3YHfXltfoKEZMAFDNXBr4YDzzfTSlTv3RHQHiTohl4rwp9vbhOZ2IvGxO4JO15cxw1h6CR9djaz4jK50VeQBTUxo/qmn+LEKe6A+C+x5Vy9X4K38xNNd4SV9Up034KsRm7REKNaPbiUVpdlsSNQXOD0IK4qTW6OvoTbCOcQywNGXYFfQqcFQpOXf/QjZzAcYbMathQpGotCJ13fWCvKKw3b0Dvef21UinzQn7qyC3MPv2B3BhfAW6AFAON+vme3kZI1QCRcVl6VfefO5wPRHLmv53obF/Z+xyQgEQGL8889IE+2R8vkCSMQAQCkXg9cQyDGW1ECnB2xsTiQMiQixFkSYjJy2dpaihf+eFuHNxUYInRTP+loSldT54TaVWYZdexPf72RUX8tDItgYYbLRpiiWaEkndN/2Z0+SpJZKBBisAOPTentNmANC12MUpPADInCYfqLc6jT4AqNnWV7QkwisigJRCiTJHeNs7i+79YukFdycUFhIN86/J4PAwADi9TfvuQ2cDrD0GtG3BRZ2mIFExNZQTh7gzE2du58j5qjkJKU052o2W+gmLUfYa4kusxCbuLosfAOSZcQJ55Rl8AHCaw7n47U/mH9ykl6UQAOAwkatvC6pPiqXoH/6hevQ59aPPRQ0JnQxwuOKM7IUZ2fHT4v+HyYPPNiKTgSdL+h7gyVOGf/XbJreIWAyQTmvYfMGTR31Dnk/4rEEvWcTMXZZhQlb2tAuvwManQRkQ4hvO2l39HZ2b/xODtRMimSA1+EocHQMTgtekDdlPhZkjAha4chUhDvrGbc1Ri0XaWqPaQTAu7tb/iESoymbyPn/dsultS90pT3OtN+xfqFn4Mqu1eeu0Gbf7vFaDvt7vd7Asy+VJUlKmalKnV58Jr/3+g0P9sxvtOw8BgLepA1hWvGKB9LLltM1henOjv3eMMjj2utMcVYrygosAABdLNWuv0ay9mrRZGa8HwTBMKA4FqTtbwiWWHY01Kqs5kH6aevkG2exFXm0/4/NgAhE/M5ejSgEA85G9wsIp3JQ42snuzlaWZYX5xTl3Pug3G/xGA7AsNyWVkAclKRifV/v1ZxHXKrhQjMsUGI+Hcnkol4/x+KE1BqFUKxYtZ7xexuelfV7G56Hd7hiVns4D3H5zp+FoQUoc0ToASJEUZypm9JmjPp8h+Hp7xHPnuduaARDl2vWht6r91AnZ4gu9XR20w664eG3IrG7Zu0u19gpSp/V0dWACAb+w2HmmivFPrjkQRbDKnPUJVkvt0B/2kYk6f2Qy9E9PWUuKiKeft73win3TB5EnxYEGa0qRmKXZvhrLzKtzRGqebcCjyBb63UNsNZA6PLwCUZxkYgSsA57/XL0/waHGQMlCJQCwLGx7LiG1KI+d9LlprgCTpfLmytdFbHPCklywH+2fMOKesbIEwaIsoUaiN7G62QmCdPoYko4dFBRbFrO72lq5OnX2FRlNB2Kljc65KhMAuk6Hi/AIxPjJb03r7ssAAJYdupdWrBU995jJ5z3fAdlCUWpR6ToA6O+JrDL8P5wHuLUjjKNcRUKStSN2GUmO3bpJl+6JBpamvWYtX5Ue2iLQZNu7J/IpHhtCUSVIFOONoWp/5qrrAECQllty+yPmuqPm2qN+a5yguEgHYhjKj/NF+VfdF2Dtzt7W7q/fiq3hI8wIBg4EElJjtCRdtoDFkysboRjOU2eEPrt1EUJFAvAaooo5Gmq0mlkZndsmreBmkuByEcNg/EjXcOJeMuUKDOcVlVxWVHJZQAQjsJ1hyJmz70XRofb79zwygcMdG/jTpwCOA00L5083vbNJctGi/t/8nZOdLr9hre6ZN8bcrXH/Dp9em7L6inMRLwghlcNonZlRRlmWpvo/fSvzhp/gEhkA8DKyR6i5s6zxwE7T99+hPH5c4u5qb7aeOpx25U2i4nKOQs1RjOBelN3av/HdUP3UMMjnX6hYtDzinzgKtXrF2hFdOWztzz8eezCTjU79oTRZmYATX2+nLOMSH+mIW4/J9M1W9dXXZT38G9bns+zbgwmDtgTrgb2EXJF+z89Yv8+ydzehDL4FHKdPIQShvHQdLlcwHre3q9NxenJjkBAEqcy+UiFMqOiSw6PrMiQRcELgCIKAWIiIRKjTyUgkkd/ag/W2BTcXdJ826dsc6nyxxxb1Jdt71nLJ7ytEap7T4K24NKP9aFQCp2918MR4zixld5UJEBAquC7TGKNNVDkCADB0uay6RJ3OPifFFWBcARbQa0/jFQKA3tfNAqPiZI1OpGFIGuOep1oWGRdPSaQZ46f7v0suIyouKKefI4+1PsT4sXSjq7b0V65Orbgo9aIHiva82kZT4VQbI9CLflY4daUGAI59Fu6Y9bppgSR4kUvmSDyu4GtT209VzuaZDDQAdDSfv5gZHE86nPp/mHC4Db0sTSHnIjRwnpCnTPeaElXbwDi8sGKlLm3XxI4wKbgG2ocTd1FWMZzYcX4OjXJ44txSviaLp9BgfBHOF6I4geAEihNIvAAYS/1xrkylnrMcAMG4PPWsZepZS90DXZaGk9aWM4krTTN+D4pzci6/iyNTAYDXOND91ZtxlYJCNbNQnFPxUAQl5dEIC6kKqVgyFBkjqpl0WKP96czzR5e9uGbmQwvavmpyDTpo74RZasaG2lOeGQsFOzbGiW8M/13dbqPbPcaioQXKSXc+hlVi8rX16J99CwBSHroVABg/yfpJX1s3knB10mhwNFQ7m2vFZdOFBSW8jGxMKMa4XJamabfLbzF5+7udzfURE0N9+sHO//xDPnuhsHgqV61BCA7j81B2m7uz1VZ9IkC1vb1dMHNB7AF4ejsYv6//07dEJeXSaXN56VmYUMz4vX6jwdlUaz11eDL0aH8o0Ax1pmvj/MLbMTSOtgCCoNNyrjrd9ZnZ2QUAvoH+9t/9YnQzym4bfPv10FfbkYOBDyxF6b/4FL74NGw7ANiPH7UfTzp3fmxAEbwia51GmlDEM0X7qrs3JRJNFMLmbe4UNfbpJtep/Wk2G1PfFPlWsQ64lbmiQ2+3sQyLIKCNrhnisfq3/vnshhfnohhi6XNveyIY4H7tP+eIU3jSNP5Nry3orTYfeLWZ8tGfPXhy9W+mcoU4gsKxDzrObI5qCIkNgTQQXJHEfY7iCABQfsZK6gCgVLTwmCWo8GP2D8yTX9HhHuGuiUvcUSxOLE2CkBSpJYURqsuNhu5Qx8QG1gMA6fLFJu6xY/2bvjfU7dZNXalZcW/BrCsy6vfotC0Ot5UEAIGMk14qLlueItXwAODkpr6Ok+G5sJ//o+e375Wps3lPbpsmkOAv/jSYcD/QQxaVcQKuwPNL3McrPhYAB+FloUVqLIOPiDDAfKzHyhr76Q4zowUAhqUBibockqHqucQqAGina9upWgBAAFGh6RlYvgiR8RABDbSf9doZs5Ed0NI9o3XZCYS7jHNVxM73+r6gINb1DEmwD9AdddQxABAgogysQIWm80CAIwTJki7WZmQG+ug2MmZXscFHhLOJlXxECAAe1nmK3ONhg/FsLE07+lolOUOrWVlBhTZh4i7OmYIMezZJt91r/iEVMO1d9arKJaGvwtRcnkLjDU/3nGDgQrFm/sXysrnIOF5T2sPb7R11moVrRFmBZxERpOcJ0vPSLrzC0nDCcGof6YhfyIIh/Vlrbg7FvXCVqcKMAkd3HAPEGIJzwpYiGCf4LMdeY7Asw1BkxLJW8x69kBBxiq+bWnxdBOWZTxcE7b+8XI3qmiXGLw7hcpHz9Ai7oTBTlrGqWH+0y9qsH7+e0yt/MTz7Yeb9f1Rv+8Sm7SN9nsg9hk9aTQ2bxnzIIvUFY943QYSXUGVoTCJiKRpPVYkWzxqqmpSANHhcsDRtr62y10YNvYoGxusxHdpjOhRZORUAbGdP2s6ejPgnT1938xMjmKizud7ZnFzZc8OebYY9sWouxIZP2x82hoiwVh2xVk2Yr9npNdT2fj095+q4LTGUmJ13Q+PAzl5T0j/NjwFcQjwj5xqpID1+UwAAqOvb6vYnJ+/41HM2APjgM9fRkz6ZFK2qjjr1/uOCoFnovTuDP6W5xxUSZe85bX7/ruD2jmOGjuvDDe2f/yLCbTxQb33n1kNJDTgivA5KKCe4/ETnJJyDBrh+KMyaQLkCTOKm7QDAx8QcNJyxxa1LinInhrhnrUlUvr1vx8RnrcQ/zXix/p/+tuamf04vvVAtS+UtujGym6jqq/4vH4/wpmqvdjx5fV1mkQAQ6G91+71BDtra4J+7hI8TyN5vJkxwMxFgE0HcU9CscmIeAUOGBj4i4iOiNDR3kOmqJ4+T4OdA/ANxgQ8AHIQ3Hb9Ahg4t7VDACIQjxCRKNnWQ7hr/gCNCiEgBIAsrKsFnojB0D3AQLgdJkaMpudiUs9QhMzMWAjqctbtZx0lyj48dkZBqrD00nLgryhboT+8bpdASGeppI8iGqe7o+DPcxgNHX6vfYeaIh5zGmtkXdX/3weQdkavQ5F1575DJ2e919Xf6zDrS7aC9bpbyM6Q/Zd5FfE1W3K7cg92dm17lp2Qopi6QlszEuDwAQAmOctpiefk83dEdxqo46VWEWB6INWcoP4pzEATNWnNL+2cvxKnbeo6nMaTPrU3IvhPe4RDTi/PrszQNkYi7pc1kaYufHSFdNs26pxoT8niF6a6zHSw9tJBOXZxXfPvc4tvnenSOvRs+YKmks+P2dA4lgzE0MAx75e3yK2+PoGu3Ii8Y0nOe3MSTBPuOg6l/+hlC4NaNO4jMVE9ts/LOq1mKpi0JyaD+Dz8q6GxNHfrD+SmL4rZEELQs4xKZIKN5cLef+m+qP5UuryxJW8nBE5VQ6DIc09nGHjjR1vEDO/7GA6vOK5QTKQVCDEdGh2eMRu4MGYohADDYEkw2anEeny9f72WcLAAfFdU7DobtQjn9XHms3wJPTL0xNjAunr4qIe+Kz+QynhyjgyIGhk8zERE3+J700u/8tGrW5RmLb8lJLx0hmcWy0F1tOfB2Z8PeqJM06WM668IzwNZtEP/9ERNNsT9/THF0n/u81VAaf6iMGs2YRixGzsWR+lmvm3WiCCpAxDgQaWguRuAUJCTJykX4BHDmECuFSPCqkuBnWZaDBAdpZCIboSnWf4rcQwCXQDgc4ApRaRqam+yJCFFJKpozBQ/qKLhZp491YwguQmQooABAINzpxAXH/N+62eQS+IazdidrqyL3+NjwgDdHd5PPauCeS0slhJKUmcu0J3bG7VxWNF2gGVo9sgxtrj9PztKoYFnD6X0ZFw75QGRFM6ztZ23tEyYPNRwIguasvS3A2hnKP3jgK0vDidF11hXT4k+mIXj0/f17vxj4fou0oEJRsVCYWQAAKE6kLbkM5wtjl18FAIb06458Y205U3DdgxyJAuPyctfd1fbpC9GEIGGYJCjlcXVuejXxoQ71cE5KKK6c6JBVdyROPZOQjYklaU6qnPb4ORp52OtUNSe4NLI168fA2gFg28dJ89UIxB1BEKVqilyejxOC/t4jdnsfAMLlSijKPVGVU5MFC6zbb3H5wxdG7tMN7tMjUkAEs8pRPs91ItbTknH1beLSysDn3k9ed7VPcETp/zBmtGr3YSgnRxUuyBMR6fJKtaSoZXBvv+Vs7Aq7PwZI+KklaSsVotzEd+kzn2ke3D2GY5WVEg/dJ0lLxUL2iLXXxpd2zszCHvqdZPY8jko9tKNOSy+fqwMADIcrrhasuZxfWEzI5IhRz+z9zvv8M3a3iwUATRq2+6jm/Ted/3hyRLzNR5tVag22epEuYA4jCOTun4nWXSVITUdNBmbHNs+/n3V4o3gDW46aM0rFHB42/ZLUqq3xc80vvCU7tGNw8L5Oo79XhMkBQZyUhWbDX19+q0eYJYvRJyHiIigyPDd3DEhdWkiIEyKL/d81j/NYkTFBXVZ91V/1Vb9IyUkrEQtkHGDBZfEPNNrdtljzQkQ5SABgWdCkY24ny+OjcR9fBMFkinyWZWyWjuHFL3E86aKVBCdC5fMkdgdOOT4vwNpJ1tdAndAzfYGaRwggGjR7Cj47Bc1MsDceIphKzBciEhdr76DqjMxAIDQFBUyKKjVotoGJnFfHAjvcEC5lVWMg7jgQFcRCANAyPa1UteccO8eByMen5mJTgp+xijoqCWY8nLU7WEsVudfPRoxkYAePbM1dc0fou2b2RR7joK0j1vTNV2dmLbtu+BZj7aHRgoznH6aGY8qKxTzFUMpszqqbutkPbB2J1gjDeAJRemHs0w9AlFPMPXeg/l2fWaMIqoxBHZ+lKGvzGWvzGUFaTsbK63jKVABQz1pmqT/us8TKTe/c9Gog4bj7q7cKrvs5yuFyZKqcS2/r3PwaG2VRHgrCIYRSBMNZOmkzUyiuHSU4OF8UrcYTzhdG03FPEMYvD8lWTOeopYZP94f9SZAedHroj40xPfr5R5L2aI3ScceIyum3yeRBWX6joQHsfQDs9Fl3GQ2N7a3fxOirun9LtD+xwDIsTdFeFpjKtMsEHHlgo9XdZ/fp3H4rxfhohkQQBEd5PFwk5mmUghwMJQDA6uk/1ftZghWa3FXxo0oGt35q2PeNuLRSvWxNIn1Gg3LhclvNScqZhND7/xAXTQM7acafiN0dzmlEFmgWdxmO95mrI5ZW/cGhEOXmpyxUivKT2mvAUlPft31sR3zrJeXbHzrrGpJYZnO5yOsfKikKHvml1Wph1l0luOl24QvP2D95LxjGQFNw7Y3C/j7qrVccNis7ZwHnhtuECApPPmoDAN0gfeKob83l/OeesodytjOzsOmzOP/5tyNAtBAEXnhNPn8R96N3Xe0tVEExftMdwrKpxB0bTBG1N09vG1x6Ww6CwBW/L+lvdMSWg1x+V275MjUA+FzUcJZPs5SNijrf+G1xtJ8RFOHIBeMsnpp9WdS6fWHo/WZSlCji1pmKa5IfDqfJ33okCem925/M3/uJLqAqE5CDDBD3D/9ju+ZWCU+AfP62LW6Yw9TpNyvVpQCgGzjdWPd5aPvi5X9KfCQTghy8lIPwAIAF9jR1wMYMpYSxwGqZbg/pnMu5KGSPjw0xIhcjciMzeJY8SMMQcWGAtjD681BKCQGkn26vp44P30gB2UKd4SL8wGJAg2XVU8diFmQd+hMPEc4mVgRYu501V/n3xoiSt3XWmRtPKKbMPTcaJOeim3VVu/RVeyKyPcWUeemL1g3no16LbvDoGN+TEwuWoXt2f1R01c9DcdgIhudecpul+bT25I4YapUciUKUWSzJKZXklPtshkSIO18TNFIwfp+tJWpNbu657M8xIBA/U3zr7zAuHxBEnDslNnGnvMGXpNc02PPtB7nr7gQEEWYVpi+7sn/Pxoi7uPraAx8QDBNm5Dt7kpZ28QyTi+GnZjk6I8cZ8lTxA1MRFBkdYh16MfJyNOatxwFAUJpFGkYYyLmKoM/W3jbG7NAxIJy45xVcJJFmtzZvNZvb5i14OLTdaGhQKktiE3etI47pmsD4c7NvCLD2bsupduMRPx3VjYKhRI58VqFqiYyfMSvr2lO9n4+mZUSmRnrJhZhMEnpJ6v7+ZuwxAADj8/p9Xr851l0YFyiXp1q6xtna+D/iPuFo1e6jGX9RaqKVqniEtDT9okLNhXp7i9ZWb3R0/BgM8CKeKk02NU1WzuckXYR1wFJb17t1zIemaXjj3eRc22UVRE4e/uDd5sMHfADQUGu7eC1/ylTC6Ryakq+7bOiR+WqTOz0TW7GaFyDuAPD1F56nnpfNmc89fiRoXbv0CgEAbP0ySI5XXMxbupL30L3mXd8EneZ6Lf37x6VLV/L2fhdBN6a/0XF62+Csy9KEMuKhz+Z+/35P1bZBfccIDo1z0PxZsgtvy5myJBgfvPet7tgG4OHwmePHWQlSxeMh7pJCtbwijoRUAJbaQVdP/DywMSBuCHtSxD1ZRJODnDqT++bzFgBYvErQFa/Wr1wZLMWl0lTAMOJ+/pGOBjXsdEzPcNYego01aZnuxO3fftZbQx4eztrPJ0jwN1OnI/6ph24JnAUGuBCROllrtE5Cg+chwjnECj4iAgAbY6wi98UNGeo/uFmQmhMSPkcwLHXuxcqpC23tNW5tF+l2sAxNCMR8VYa0YBp3pNw7Q/l7dn00BkvtJMFj6OvZ82nOqhuHUUBEXjJLXjLLa9a5Bjsot53yeVAMRwkezhdy5Sk8WQouSLS0SwgoEQz8YEhftMlOmJ6HCyMXgkwQlNvh1naLc0oBAOMm4dpydDYMHtqatmQdACgqFnhNWlN1eJgiAPjtZo++j5+SCQCqmReOgbj7LHrKZQ+cpqx4RjTiLimIajrB+cS0++dmXpjLV0WImQwmp6KIoDzH09IHAOKFZZ72AXZ41tC5F5rfev7KP4cT9xRNRV/vkb7e8KRDj9vIzZg3zoOVp64Wc9UA0KD7rscS+WURAs2QHaZjTp9pZuZVcn5mmWZl7WD4skF1z/XO/SfGLNk+HgjziqNpo/4P40eH/rDTa5yadRmBJZpJhmPcdHlFuryCor0mZ7fF1WV29ji9+piGogkGFxcpRDkKUY5CmCvgxle3jIg23YF2XYTXXOKoayAXzOUePZGEOIlYggKA71ypNpYFioxz3ZobqXkLuRgGgdDKXTs8j/1VunY9P0Tc167n15zxd52Ls1+9hu9xs3t3Dr3djhz0AcDchdyIxB0AvniiSVMgzCyTcPjYynvyVt6T5/cG35jZldJHdy2WpnAxYugxbDxo3P16BK2naHD3xw8uFOYoxlMOKfeqygRb9m5PLgc9cSRA3BN9RtR5wtIl6vQpEqGcAAC3lRxosrccNmpboy4Uo8lBzpzPO7zbDQClFdxj+zxUzDQGp2NQIs0GAJfzB3jbhyBAxDwkKIUxSEf1jOvonsSJex/TFlsEZlKho3uicWsHM7SM5CI8Z/Tfh2IpGMnaLYz+DHkgkUB/hvR1fPVqwRU/5cqGCioRAomqYjFUxCruwZD+rm/f9hjGWy59YmFtPY0gkLV8Q5jSC0+hGR5FM05Q7qC5EBdKIoaIoAQ3fVlk0aEQMC6PIf0xSg0iGBYasz+6omJEGKv28xQaefk8AEi78HK/xRBRZEZ/YlfO2tsBQJw7RT17ueHU3hh9RjhTlrU0nlLPXg4A0tKZxupDnlFq7hypUj41Kned9tM5RVeV6U4N9OzpKLl2avvWJpxPpM7J8JjcVf84HGgjWTBFPLeEkyoHlvW0D7Ijc/29RpdIyIF4oroTi3DizuGIXM4IATcsy6LouAQW5IKsVHEpAFg9/XFZewh6Z6vB1aEW5mdIK3ut1VbPyEwdhnHsmeCsFARFpZVzxOUzuepUTCCgnA5nc51h3/aQ3pB6+VpxaQVHrgKAvHt+Hdqx+alfhZ4BBMOUi1ZKK2bjUhntdNgbzxr3fztcwDHj6tuAZQe//iRl5TrxlEqUw/NbDP0b3x2nH+D/EvT25qOt2srs9TJBogGjAeAYTyMtCYgtUrTP6TM4vXqHx+D0Gbx+u5e0M+zEWGi4hIhHSAUcuZifIuZpRLwUHpG07WQ4KMZf27NFbx97MYgzB9MAAEWRm64TDmhp1zmSNGNJHLpz6rjPbGJ++pDYYmasFuayKwWp6djf/zKCT5dXEtffLKyYzlGpUb4A4XIRgFClB3C72N07vKvW8J58FPH52CnlRH4hHrLHA0B2Ls4XIDWd4V5LqSzqAtjnol676/SGp8rLlgYtbYFaqgDAFWBcwQgj0Olt2s/+WJ9UjLir3xq3jbRY3RfL0RgLHDk/fWViop8u/+C+ONUJxgyOJI61LK7sDACIVdz1fywrW64J8yfPuCz90l9DyxHj5sfrzX0RQo+iyUH6vOwlV4lsFiYjB4/N2gGg9sx7KanTAEA/GCEwQDdYnXg1pcycRYGuxgAJMrQat7NRPeOO6Mbp0TAxP6SOoTX6WTBAM8AEslSx6DoWLLA0UByEO5tYHmDtZkZ3hjyQuA+BdNlbv/hX9sobJbmJii/5rIbune97jFEL6/yAsLSc9lkN2Stv5I6s7ZoQEvMVDzdOZ6y8pnfnx8P1EAVpuRkrruGp0oaX4hkNUXZJ+rIrrc1nHF2N7oEuhhxh6OGp0lKXXBbQimFp2tGZdBRf/54vOFKVMLMghsiMva3W2nRaVjoTAFIXrxWk5xnPHHAPdIW8KBiXz1OmCjMLJQXllMfdteX1sB6Mp/crKhZgXD6CoLlX3NW/e6O9ve5c7BYizi3JWH4NinOiXYqMJbmd21qO//UAABReUdr4frWz38GV8la+vk6aJzec1QKA/XCDX2vxtkeeQx0dJlGOHACEGRJH53kq3xv+NHq9NqEwwt0mk+e5XePilOmS8sCHAXtyd4DO0awW5gNAhrQijLj7e7Xc4lxfS9d4BhYGlmFkMxeQNov5yB7a6xbkFMrnLAYE0e0ICmU6Gqpd7U3iKZXy2YsHt35KWs3ndgzNPUjG1bcJcossJw/5jVqOOlUx5wJeakbPh68Ol6zCxdKMa+9gvB7Dvm8QDBPkFZO2SXGUR0SGfIxTV7I4Z/BmWZZlgWFZmmFphqEZlmZYimZImqEYhqQZP82S7MhYV4/fdqL9/fLMS8c8WhzjygSZYdTfT7m9pJ2k3STto2gvSXsp2sewFMsyLMswLM2yDCAIiqAIYAiCogiGoQSB8XCMF/ifR4i4hARFJkYrMACK9h1re8flG1ec3FU3j/EhdbvYO28wvfuZ8uPNapJkuzqoPzxs3bl9iIctWcZ9+S1lYz351quOjlbKZmN+cr/46g0j3Itff+m+7Er+BSu4u77xrl3PJ0n2261DPSAomE3MXx4JN3IP9Mea4F1W8s2fVk+/WLP09pzsCmnENn0N9l3/6azdnXRAsKvXGreNrDyhQJeIyF0/La61O4D+nU20d1JS/3EBJ+4YKHcci68qV3jf+/NEyqCDnmXB76YQBCH4wTzm4oWqB79Y9NptJwZGVQOIJgf55j8t85cKhCL0uUfjz3ak3xWDmrtderstUTUet6s4fqMo4CLBJRAD9GiZlBC8bBKxVZ4kBVsmFuM/OsX6McBnEEsFiBgAHKz1NLmfgeREgmifp3P7m7KiGalzLw6Lhwlv6XUbzu43VB+IW9/nB4Rb39v86T+U5QvU05cGKonGA+sx9JsbT1haEtI49hoH7e21koIKAJAUVJTc/qh7sIty2VEOj5+SyZWrAcBrHLA0nEy74PIY/eACsWrGBaoZFwCwfruFcjtYkkQIgiNR4oKhHG7t4W0hG3/iYBm6e9u7hRse4kiVMURm+nd/hvH44twpACDJL5fkl7MMQ3vdLMtgHO7wfIaINnvK7ezf/Xn2mlsAQXC+KOey2ym3w281AoJy5aqAVLy57hghkgYOEQaekq87HWSVlIfiiLkADp/N2/RJTemGyrYt52JvaCbz11dH1HHv3dGUtqwQANRzc7SHkvD3jgfhxF03eCYr5wK7vc9oCNJrFMUzshakps1obR67NDgAyPlB8uT0JcctXD7TuR7CFUkJjSr1D/fSFjvjCy4WB36XUP2t2Oh6+4XQZ1vNKUIqF5dUhIi7V9sHADxNOgB4B3p9hvB1mLi0QlRU3v/Fu46mYJYJZbdpVq8XFZU7W+pCzfiZuaYjewx7g4k1llOHxz/yxDE167LzebgEwbAURftpxk8xfprxU7SPYvw8fFwqEKPBwQWJCzKeN1CMz0+NV9C6o2vszoQ16/hmE3PxEr3dFsHqc8tdIpJi79hgdJ1zmQsE4QaMY4d8eh299nLBrm+8qy/lf7/XZ7UMddXbTZVOIfbv9vr9SQcvVe/QVe/QyTS8vFkyZRZfKCUQDHHbSMugt/2ExdwfJ8c0Glw9FtpLYrxYLk5pkZorF/gsSauO4gJOzvqKBBt3b54U2TgAiF16KQDKFYu44xz0jldniZQc0ksf+ajn7M5BXauT8jMAgHPR1CLxtEvSFlyfxRPjt70y8x9rDpLecNIWUQ6SYeDI3onRciX9STw4FDX2UFT8XE0lapRC0XCwwDJAD1dGjzWeCXIAjg2xTyQR0EBVEgulSDAPUvT/2DvL+Dau7O+fQTGzmTHMzE1SbgopM+N2C8/ybrew2/+2W2aGtGmTpiklhbRhThwnMcWOGWUx48DzQopsy7Is27KTdvP9+IU0c+fOHVma+d1zDyASGao2M8PxaLKdLLedPCpMyxNnlQq0maRYEXKtpgO+gMPiNbY722odzdVDcmrv3PNN555vhjEYALA3Vhx7dfCSJjFhGdpUsdtUsUegyxJlFPM16RyJEucJUZxkGZoO+Gi/1283+q1Gj6HF1V4/UEaUgWj7cW3WxXxBai4A4DyBOKe0915X28nWTR/ifFEc4U77vSzLnEq3gpBief85Bu336Xd/a6kYpl8D7XM3f/1O7pW/wzjcgZLMMFSw+et31NOXqaYtQUkOACAo2nvaEIZlB8oKbz95rO2HNSlLrghloMf5ot5hA5aKfZ3bNmjnXRhTuAfsPo44PDfwWbziLKnlhAkAPHq3QNfTSZw87sYDLfY6o6RAlbay6OTHh3zGsahKES3cW5q3CUUp4yZcS9MBACgsugQneAiCGg2VHe0jckqJeBEkmB8mQiSJW38/BNM7YxGl5DN08bPyAUETXMYSFU9gggFnbY9GdzfVAYAgK6+3cAcAy/4dyR3qrx0UwUkcBzjjVPUYwCXEi0sfcnr1Jmej2dVkc7cNqVrqyJk1l+zqoOkB3J0JHFxONqLapTJ01rzoXGMMA99t9F5zk2DaTFKXij39zz7G9R+/8628gHfNTYIP3urziEKQRGun2Lp95ZuT6VfAMqy9ziifEDfnAALaRXnDENZZl00kxAlFaJjL2lyjE5YKAFzV4PPeYFzhPnN1uiKD73dTb9wQbVCn/Ex7pb290l7+XeddH86QaLizr87Y+X4fs1P2OGHrCTdNsXmTRXmTRXs2GpzWJEvVYHAIEwCaGklh2kRL+zHAJCjcTy8jDwHiIoKQ3z8NFAY4AshEYt6BwI9udngpGllX+0lX+8kRjuqMgXV3Nbm7km+IZQK+pi9elxROlhZN4anTMC6fpYKUx+XRt9hPHg+5i9A+L+33DhRX6mqtq33vKUneeH5KNkemIoQSFOcgGMYEA5TX5TN1uVprbbXlcRKxJ4Lf0t22+aPMS25DEHTAJDMsazi4xXx8j7RoqjCjgKvU4TwhguFM0B902fzmbndHo6OxKk4NV1ttuau9XjFhrii7lJTIUYwIehyeziZLxX53R0NoGDEPtDdZlRM0tZ9XAoC52lCwelz7zhbKE9TNSffbeuxBcfK4swxb9vfv575+OUfGn/bkeQce+Sbppa/7Ey3cGYauOPaxSl2iUo/n8RUIIF5rg6G7wmioGmE2YATCnqwkNjRZRmLhYCCkn2cC1T0qHkVcXbps6hxuagYuEKMkieA4DEVekDIlSpBFf3k2ajvK63PhTMBPe07nIulZzjQQQMQ8nZiny1HPpRnK5m41uRrNriand3RLZ4dY/6nn8f9ID1brAIBhwNhN//Cd9/mnncEgCwB7dvqnz+b8+Z+Sndt8uhTspjuEJiMtV0S7p3+zwXPLXcLf/1FstzE7fulz/9ryvfenzdxH/iIuKMLLDgYQFDIy8aUruLdcbe7uGtMpSm9s1fpBhDtA+gWlQxXupISXc/WUBBs3bxgwodvIEaTG9i/qDeWK96SZsEILALs+bO7vBhOhs8ax84Pmc+7NG7dMEyXcb/9P3mOXHRfJiLueyz/0vfn2Z/Kfuy3J1WGDwTGyuFNseIaDIYPULozjFP7bgwaqnjquZ5pnECt4iAAHYjKx8EDgxziJIM80hLrcjLmXV3/xn6RVPRh9WJaxnSiznYjjXcNWv/6XOD0EnVZT+U4o3zm8AQRdtooXBl+RcLacqHzxkUGb0T6P+eiumPlnEoFyO7v3/dC974eYey2V+y2V+/tvb/mpIW9V2BJf/2XNOW9ftGrzdUFXgKvgn/ik554fJ487AHg6HXvu2TDj6QukxZr5715Z997Bru31tG8UV9Ji3lxYo6HKaEhyigM/7eajUgBQCrJM7sbED1QKskIvBnUkkF6x0rY+9r8tcQS5xWlX3urXt5v3bg2YummfVzFnqXTyrCF0gaC0x6X/fkPU5igX9jMnidVZzkAwFFeIchSiHAAIUB6zq8nsajI7m3zBUakKfNlV/Ef/Jn7jJWd9LUXTQHIgN5+49W6hy8W+9rwTAN5/0y2WoOdfwlt9Hb+jjf7wbXd9XfDjDcqofk7WUieqgpOmkp997A72zUvDsvDwPdZrbgxceiV/5YW8YBC6OuhtW3x22+nM3Wkua8u5ahCFLc5TaubndO8awl2r8M45uCB2rb4o3K3W7r2j6BnJT5MO2iZgj6dl1blCAKjbM0j0Rd0e0zn35qmyBVHbaYoJeJnzblP//FHXD+93Pf51oml2EmHPticAgKKG4Cs1EuHuZ8MnwgAnEc4AdYWAQDgJ5nH/bXA4+IudMQNAeXDHDPIcHAg+IppIzC8LbmPh9GfmTRCWoX9Fqv0sSaFp88nGb8Ph8pYa485Hfyq8ajyKo3Xrqk582iPcGY8/lMddODm3fx53rkrIVQraNlUX3jaLrxVP+vOyiX9Y4mqxBuxeJjjI9//AI8Px4xo7q4DT180npACQJp3UYi3zJqY/uIQ4TTop9NrhG8TuyMlKHdEQAQBAPnMhMHTrmtcjYdoxi+XG+X0HrSaOJsVVV3VWmp8lKZA4Xyct1UlLAcDjt+yqfS25/eM48ud/Sj790P3ys70jkLyz55FTZ4S//BTF/vdfjv/+q4/NtTQjRj32y84dMIiFYWDN++4174+FF2CCmMs7BnVzB4CS++abDrfR3oQcgrXzc9PPTzQ/RuPn5aOqFgQJCHefKd7SH8nDAMDnHORu5ndRAMDhR6+LMjRkjRPMvlD1+BUVAIATAyYRGgZDsrWHcLv09cON13KyPcYXMaIwsTG+/wAgQoZcuuFXTfDUQoSLtVUE90wiFiKAyFFNMT6tmjp4eseWIK6uhpovoxfJz/KbJ8rvpWtfW9e+tt5bSK1MOL0nM5hgYrarvKF3g3O+ugX6gWCoKGf41a8GBQeA1LREE7R3tB8YvNEA6J21GlEhAOAoOT3j6vL2Dc7BolSFpGJK2uU4GpYO3c7ayC7tX+/RP/la2vN/7t0eFUUbe4YBgqG0zxdR7RhPIMiOkYWA9rgBABeJ+genOmqOiUomyabPs+zfHtX32Qn9WUbIsNPDx4HkAIeLuN19vpwiMZqRhe/ZOeruegki1XJzp8lSi0ViFYcrwoFlvS7KYfB31DjrD1kdhmGOkwnSpkNtmvmD1LXlacWT/rr8yN82D5puUjZON/FvyxM8u9/i6fhxkLp1I0ScF70qEmMYpnjy120NSDRcWRqvuyGevpel8gDAZYn2jvj61fbr/5799WvtbjslVZOGtrErUxKTgN/Z3rJ7eMd6WKef9YZyy2jRTBMTW7ir0aFlsP0tYWQ6T1JHC/DJAJCG5blYeytdO+hRYwCK4WmzV4nTi3EOH8VJOuiz1B1q27eRFMoKL/odzuEzNHXso7CiEKXk5y6/7fiavzFU+PuctehaQJDmbWsAQDNhsap0Ps7he0zt7fu/8pjOrFzyYwMmEGhuuaXz5Zf77+JkZirOP7/ztSQbmE4LnExNsMsSNIctVqR6cM/DMQAHgIKiSxJpStOBkQn3Ezn+2aECTHxCOif7Fr3jhN55wubt8FN9ngckLpBydVpRkU5ccirkGVx+U5ezxzPS8MIHABA0mE2vfRrZqLr32kGHgWA4LhKjJJdUqACAo9RQTgcT8FEuB0tRAOBurOVn5mlWrHLV1xASmXzWIsrlxPrFOHvbGlkqqF6+yrJ/O0sFMR7feij8MHDWHHfWHFMvu5Cj1nlbGwFBCLlSVDi+dc3rlMM21M/tLGcZbTxuds8O/813CgN+trYmSJJIVg5+2VV8Lg/5+N3Tbx3PGC8594HcgtlyBI3tfsDQbO1e8/cvNbRXDScermPLiUGFOwBo5uVMfer8Y//aEif2KO3c4pIHFmCcRFcyG9ceSSSH+rAhhBx+yuBPGl9c4d5y1DZhhXbaJakndsQztUy/LA0Amo9EB5Ad+dly5OdwzlybIfDCnaM7URlVWGC7mKYsrAQAdFhWG11nZ6PjrHiIMBUb/Ov0G6aZrhEg4lQsFwAK8Slu1jG8JDPJRT1uIV+ZXr3+aZahc1fc5neY2/ZtBICAy1rx6WOSjJKsRddFGju76umAV5JRYm08CgAIikkySpu3fQwAisKZioIZjT+9G3DZlEWz8s69s3r905Tv9N8nxxja7Y6p2n9juI6cZCkmEuBo+SF60XX08grEAQeAQwde6nmPc0vGXWm3NRu6K/w+BwDL4UpU6nFicdqRw2+O5Ewsy1R0bZqRcU3Igo4AohMX68TFAEAzwSDjYxgKRTAc4+BodLYKmglW6jf3Lu3LuDwA4NpxkLb3LO5T5sE/QVHR+JRV10feqs8JJ0vq+nat/dghALDs245x+eJxU6RT5gTtFsv+7X6jPvPG+6P6Cdqt7es/UC0+V7NiFbBswNQdEe4AbMeXH8mmzZNOmikumczSVNBhddVVMt7k5D47y1mSziP3Wu+4X3jFNXy1FkNRMHQzRw4FHrrbWnfiNCdLXnlf7jl3ZQ8k2UOgGFI8X1k0V/Hja40/vTYET/QQ3XuaAjYvKR08baJ6TvaCj65r/LSs4+fagLXHrxolMPWcrIyLxyunRqesjYPP5G75arSyQIYQF8RLiR3B2xVvwlP2VceEFdrxy7XL78//5fV6ul+xJIxAl9+XN26ZBgD2f94Wq4/fDs30iVQsjwASAWQysaiaOmBgegyuSlRXjM/4n4pMjUk1dYiPiGSoesRJZpIGX5Xh7KoPWdCdHXWSjNJ4rVnW2lAuy54UEu7itEKWoR0dtQCgnbCk88iPHnMHAOiP/aKesFiSXmI+eWgMLmEYEGq16oorgmYzJyWFdrkMn3xCu90AoLz0Un9Hh3DKFEwgcJWX2375BQD4RUWyc89FUDRgMJi++ILxekUzZvDy8gyffgoAKI+X/oc/tD75JEtRwqlTxbNm4QpF6+OPR84lGDdOfv75tMfjb+u5CXAyMxUXXICQJOPzmdatC5rHqERRsgjVSeVkqhUXzkJwzLGvJtDR5xK2X/dJcs+I40jxZK42jSDI6Kfe5s/DHuY4ALicPbPh0vFXOextVRWf9bR1tBsNVcWlq/MKLqiu/AxGgMOnP9z2+dS0ywmszzMSQwkMHdDHNEj7yju+jK6ZCgAA7r3lvd+a3vx88DFUlTuqyuM0YBna8Mu3hl++7b3xxJMxQqfdDTXuhgHSI7Cs9dAu66EB46M7vvhg0KEOGyWR5qDNAWaYya3P8j+I08n0d2E/7Sy/J2f5PX2Ml7Zun6Xd63fTCIpw+JginSdWhef5CIqsvC+Xodmf3xxarCdLMe3f1ySYBIYj5xffN7/onnmeTrvP4AKW5aiEPLUI4w5ZqzWsOcwERjedjrR48CrrLMO6221xGpzYaaz8uXvcMs3Su3KnXpJa9Uu3vs7psQUBgC8lU4pEJUvUEg0XAA5taG88ZEnS2M9QAqyvOnhwAjEXAYREOJOIBQHW52GdCCB8REQgHADooBs4CE+JDpKtaNhwEJ4QkeBA4giBA4EjhAARR/bm4xMCrI8CioIgxQYoCLpYW5xyUaMBC8xRatdMYgUfEZ4hSWZ8doNIm4tgODCMUJvjtcR2c4pgaSgruOB+FCcZKiDNnmhtLGcZBkExjliZvfi67MU95nlSeEaHNHCzsozr1wcNBtnKldLly80bN4a2C6dM0b/7LhsIIBgGAJhQqLz88o4XX6SdTsmCBYoLLzSuW+c+dkx+3nkISbKBgHDSJHdlZcgxwVVW5q2rS/397yNnQUhSecUVnS+9FDSbFZdcEt6I48pLL+164w3G6xVMnKi49FL922+P9fUnA9nyqV1vbWaDlO7O812H66I845NIahb57/dTUrNiJzboI9x7I1cU1dfFCNyxWRvyCpJQssfm7djV+HahenGKuDTiBjMQLLB6R02N4ZeRF6b5nyKDW1rrORCAs8L9LL9itHnC5XeHVbvTFPjl7aajP3Q7jNFuKlINd9J5miW3ZgnlJACsuDe3Youhu3Fod4ymz8szV01IXHwjKCJIkyYS9zkQ7nZb23dJztzVH/mkwZ2tvXrHoO46n/3h+HXPTSpaqJJquXOvzYzZpuzrji//OepXFIVaOxEATIZKhhnOFAhFMRQlh5SUBgC6mdaKIFJCzMCBAAAS4ZJIT8L+drq+hjpUgE9WwmgJdy2aWYgPOM9Mx6KDsk5Qh1vpulEazEAEWX95cPtMckWyksyk3ngHP68o9Lr+H4+wzNC66j76s+i8/PHXPEYHvB5jW+fh7+O395jaAy6rJKPE1lwhzRxX/8PbAIAgCCBQ/+Pbrs6eTPNsYgVeEkF90RWS6bNDrxv/7x+0a8j1SvsTtFqDBgMAeKqqlJdfHtnuqaxkAwEAYOmQUTnT395OO50A4DpyJPWhhwCA8fu9dXWC8eNdZWXCqVMt3w0Y1U1qNJTNFjKoe6qrOSkpAEDqdIRKlXLPPaE2lGMIhiFcoeDmZHlP1NLO0581O2hy8HJ1TIACAEIrY3wBypyEf01/7v6rSqbCX3vCWHvcF/QPGE8V/aBCEODyYkwfuVwZgiQnv1WA9lR0bao1bk8Rl8h46RKulkuIezfwUy67T2/1tHU6qqLc36Mgs9OCrV0sTXPyMjh5ma49Rxjnr0ni5/KmaDk5LMsEWf8x5y8B1gcAajIzizsBQRAprjEGWo+6fmZYWoqrC/gzMISg2ECVe5eHdvAx8XjhIjdtF2FyBJDjrm0u2srHxAX8mXIiZYJwMQN0h7+u3fcr9ig9yxggnZbtbjAEre5BN+JiXvHjl1U8uGbQlnEQFadk3rqw8pG1g7acvToVxRAA6G5wv3bTYac5trnO1u3b/n5L2bdd97w/TZMrwHBkzlVpG/81tHg4v9XT+k1F9urJQzpqJNS8untUvdsBAMFR+QTdoM3cCfhoBn30+/eUTb04dd4NmSlFfW7XLAstR6073muq3hq7rmF/JKlF+ctvT6TlkTV/ZoLxwo5LJlwNAIf2Pud2JXr2EJqUKemZ84WiUNUCymppaG/eabU0DHpgCD3TYg10p2MFKjSViwgwwPys18aY2pl6K2MAABc7Kmlbf124Wcex4O4pxKIzIckMKZKTAmn1un9T/kRvVpaGMmn2RMrvof1et6EZABia8ttNfHmKoy3JtQhGjz7KrVcxGibQ9446QJ0a56FD0sWLfY2NmEDga26Od6ZID3TPnY2yWtv/O5x69rziQsXqS4Fl/a1t+hdeZenTVusDAIJGG68wHQACeqtoemGgy+w0j0rIdckU7rq3rBveG+SeHC3cLeaTGZkLfF5rt/4YwwQBAEVxtXZiRtYCsymZU/YA5W62HGqGQwCAAIJjHAwhaDZI0f7Ea7kpb1/d9djLmIivvOtqz6EK5e2rDc+9n8RBjjbt/hMN3iMAUMCfruPkt/gqAKBYMGef/asA450mPrfZV8GwNIpgxYK5hxybKDagJXOKBXPKHD8AgBTX1LkPWil9BrckmzexwrXdQzuOOrfMkVx63LXNTdtO79Wd5VeB9qLJLW/viFLeMTdSDm+Uah+oZVIonBNOp/XZX6oGUu0RnKbA2j9XPfj5jN4HDon6jw+nLi9KxNN95BgPthhGM3d7CGmRZtA0lwBgPzlIdq8IZV93lH3dIVSQukIRX0oCC25roLPG4bGf5kAILk8xJOGenXdOZs7SyFsUxRXKQoWyoKl+S0vj1gQ78bO+eup4PcSOUuigGzroAacBNsb4k//TgfYOSgt9ooUevkXGx3oSPPvP/gGdYxPsxMx0bfEPPksfAxgqgOLEhOufAAAm6Hd01DbvWBt/WmipLyu+dDHldVrqe4ocdZVvSZt9ideqd3U34hy+KKXAUl8WST5zBoLLZKROF+jq4peWxlHe/pYW5apVmFhMOxzCKVO8dWG9562vV15xhXj2bOfhw3HOEjQYcJkMl8spi4VXGM6fGNDrUR6Pm5Pja2wEBMGEwpBFPxE4WRkAAAiCiUQxVXvms/8KvTC8/b63dnRL7XLSlCiXBAQBgO73fxrFE3EQY9fgt9No4X6y9luBUFtUcllh8aXBoBuAJQgBgqBej/lk3bcxuxg5LLBB2heEITvhsTTNBoLC8xY6f97r+GGX7vEHRmN48eFkZ2ofvh8AGK+v7dG/DulYJZGWwsmn2CAPExkDLaGNKGChWvfMqQU4ISYXYJIZ4gtCb/1sOMjVx7itlB4AnJRFTWYl4WLO8tsl/fq5igWFLMVQLl/dk18H7V5uiizr9kWSSZkFf7qA8VOGLZXdm4/F3AgAqqWlmvMmcHWyw9eEk3wNdHjxk5eV3/IOAIjHpaVfP7fqD58DgHxOfuatCyin31XXE1EjKk7JvG0hxiMpl6/hhR99nbbeA5ZoOABg6fC2HE/IeNlaYbe0e+VpPImWO3jrfgQdvppXd038S6KZHIcN5QlUPrtttM8CAKoZsX1aorBV64fUrcscOLn3zIow4/EVKs04jW6yUJRCEHyK9rud+u6u8u6uo/0z8IrEqRnZS2J1g2TnLXe79CZD9egP+SxjCkZwCs6/r3X3entrNbAMzhXmnHOzumSe/tgvabNXyXMmYxwegmKTbvw3HfC17l5vb6sGgIDT4rPqFfnTT3z9QqQrS/1hFCfSZl5EiuSU3+PWN1nq4yna007QYJAsWsTR6Wi327Am2vISgXa7jevXa2+5BUHRoMViWr8+vINl3eXl4vnz2//zn0hj9bXX4jIZJhTq7rzT395u2bSJ8ftNGzbobr+ddrs91eFfEBsMdr//vuLii1EOBxDEvnOn82CiSy6kLrxaGGjviNkAiRTYQaNrRyQdxuOn7B7WP+oWiorD3slz+D+sH8SnKFq4+/2OQ/tf1Oomy+R5HK4EAGzWJqulUd91JGSAP7NgGDIrVTh7UtfjrwEAgv+aYvkFmCSPP22PbT3FBnN5U9BTHv91nkOzJJd4aLuf9ViCnQCAAHgZ1177l1E90OzZAk9nSRT9pqNta/YAC5m3LFAtLe388rCv03rinxsnvnFT3b+/87aFpVjMjQBg/KXKVt488ZUbI1sGatkfjEvkPrii4ndrfF227HvClk6UxHPuP6fq/31GufyKBYXZ9y6r+csX/Y+16Ycwn7fqffI03rB9+jp+qtUuzNPMG91cfjWv7vZ2j4p/ZBSaedmJNLNVD1LY7swnJ38F2iu9AYZzOByxXFmgTZ1aefRjmupjVdWlzQw5D9htLXXVX/q8Fh5flZ13jkJVDAA5+eeajTXsAG4DZ/mVwlemIxgWShEDAAG3zWc3Yhw+ALTv29i+b+NAB9Z+81L/jaYT+0wn9o3OSJMPy7LGtdGLHqYvo+UEAHjr6jrqYjhWWL7/3vJ9n5AAwycxUqm4jx93Hw8vQNm2hleu/G1tna+8Moxho8JwWR7afvq9zgiV1Lb9GDvKzo0A8NrjxmfWpN37d9V3a+369qDfG/tGFEPpMgzV2XGos2Os0xuhQgEmENB2O+NLtJaK/etf5NdfbPt6K+P2YFIxZTiz7EDxwREyyPopNogimIrMMAfDOcWEmLTRe7TT3/P7cdFWHCFlhM4a7AIAEuXFzxhDsUES5Z11lTlLb2TTc1RLS2hPgKuTWvbVj+WpeRkKv9Hh67IBgHV/gyBHDQD8LCU3VVb67NWhNkFztLONrduvycFDZTsThCvAAcDePfyiUcf+tWXe21fxU0erykbnz3VjEJMKADytWJQ7eOkld7stYBtCaCbBxVKLxcosPldEAMt6HZSx2d1V6wz6TqcHKjpAUjKZPK943OrKox/33iiRZoVe1J/41u3qBgCXs7Py6EeTpt8lkWbyBSqJNMtmHZoj06L53K8/i868OX5WV2vbKNpWZk7j3HGzcNpkUqPBcBxsNqaxmVq/0fP2B6c/mO9Mw+8wYSRPklHqaK9BMVKSUSLNHNfw4zune1xnGRCUH/ZapD2nP81GQG+RLZ/KBigA0L/7w+id6NFntAIxeunNsktvjhFrujQ7LAvPIBO14qrL+ZPGm95f4y47muAhniPVniPhRRna5jC88OFoDW4UsFNGF2WZLVlFsQFzsGcxCEWwXN7kLO44DMFbfJWtvmqapcqdW4oEs3AgAEFavJUd/niBEU2+Y6WC+RTrb/VVd/pH1/frLGca/7d9ulzHuW/yPr+nR0vx0uTpN8w7etu7tDeQdu0clBi9tcUeCwHKOyWnECSyuSeRFoL4ux3H7vpgoI5q95g1OQJ1jgAjUDo4eN4GkodpcgUAULdv+BN4yh04/KfvZr106Wg4u9trDRX/+SXp3cYkQXO78WBLgh3KUnjL788fv1xDcKO/PAEvffwH/ZZXTg5peSS5sCyj7yyzmk8GAi4c40pkWbq0mTjOUapLpfIcm6Unuz+XKwm1dzk7ex3ONtdvmTjtNgCQKwuHKtytNubo8YBCjirkGJ+fnCwO8bnyMv6bLyp6Ly6plJhKif2yPfa/gEMimRl4p55yuf4XFxMCblvztjUp087LXnIDQwf9NkPz9k+dXWNqvzjLkOhxoDitYakhXEcbuNlaVMRz7BnQ7MKR8VKXF8kn6HgaESHkxK89EuGX1X1Ua2ONv7FmcMPTGSPcUZRbmHe6BzHWHHdFu7pqyCwMIXbZPgcADMHnS69s9VUDgIMyHrT3iTHw0I7dtnWh11ZKf9ixObLLGGg1Blrjn5o+Ax2fzjJitNk8uS66fhkAYAIO7fLR3gBK4vJZubay5sgu2hMgpPwoX5eYG2MS1TJo9ZAyAS7kUi6fYk5+aKO31czRiDkaib/bLpmaFdroaTbiQo54fLqjog0QIKSCqAjXfeva516VRnKxaRfqDnwZ282xN3OvSsNJlKHZfetGVIHc1WI58NBXM19YRYqH4ys/EPZaw8FHvqb9Y+TelrI0OidgTIz7ExLuBXOVN7w0ub9kD0HysGmrUies0H70uyOnxf2dZZnjZe9ZLT06zGSs7uo4PHXmvRjO0aZM7S3cMZwEgGDQE5XFz2ZtpCg/jnNCqWaGxLGKwMJzwx5HD90v/scfR7cuOo7DU3+XIgh4POw//mXbfyjg97MSMVKYT+zeF/upf+5y3odvKm64w/z1pv/ROoDWpmPWpmOnexRjTdBgaH/mmdM9iuHA+vyIgA+9fGZOI7LlU7te/46lGc0tK5xlJ4GJnv3mXjW58LZZKDlSi9jzf0nIcfFMEe6cjDSUNxb5HM5wcIQMRaYCgAhT+EetiNLPlf83Sj2f5TRSMlcac7urrsvTZJzw6g20228r76PVOtcdzP39Csrl139zxPhz1UAb8/94AUctJqS8kqdXu+v0Le/tjNmS9gba1+6f8OoNQavHsr+emyIDANobaHzpp5J/XxG0eawHwxKK8VMnHtuYddcSjE8iCNL55WHDjxW9B9bd4P7uufqL/1BwyZ8L7Qbfid3xFOH0S1LO+30+APz8ZlNn7UhdBZwNpn33rJ/61PnCTPkIuwrRvavx2L+3UO4xSj3BT5VIS7SDNqN9QXP54JMcRTo/otqbDltqdhgNjW6fM4igCE9MqHMExYvUmZOkJB+78eUpz128x9I+1tLQZKjqrdpDeNyGzvaD6VnzxZKMvnsQAGCY6BkUyzJuZ6dEls3jD+5iFIcxcI8vKSJVSgwAXnnL+db7Pd/2g2UDfsGWLEjmLPQsZxltaLcbFfABgJOVUJD96MKyhFJCe/0ol+j/C8+/YVrhbbPGcjhninDnFiVkH/rNow80qsiMmZKLAIBh6UrX9tM9orMAoZLqHr0SQVHK6ux4asCo/IHARPzUP13T+ucef0rJsqniJZMxEa/5/peTOlIomTtADT8W6p6OXTvDsr/esj9a9PTfeDLhwzvWHehYdyD8+rP9oRfmXXXmXXVRG111+sqH4mWU2/FhS8BLX/6P4jvemtJ0xFa1zdhZ63SaAn4PjeEIh49JddyUItH4pWpdgRAAfn6zaes7zVINFyORgepOmFoTkpXuNtveu9aX/n5R6vLCRNoPBOUJ1L65t+WrisGbJo/U5UWJNNPvaEikdOui23IILhb00WseOnpiR3TuyKpfYNvbjSWL1df+dxLBxRbfnrPhH5XDGfQIsFubY2532FsA5oeyLEQTS1/7fHYJAEHykzq65KNWhTMZHKtIdCq4eEGMhbjTAkpyBMXjeNm53NQMTCDEeHwAYAJ+ymEPmk2+9hZP40l/5yDzyVD0MEKQwtIJotKJpFqDCcUIgtBet7+r09NQ6zhykPEnGuuCi8TCcRMFBcWEQo0LhSwLtMcV6NZ7Tp5wHDvM+IbmAJaUC4wPQhAp193GzwkvaXoaT3aueYcN/qZW0QPtHYRaBQCcjHReSZG3+nRWpDF9uUd+/gyUS1q+2R+Vp4qvExfcMjPylqUYR73JZ3Yz1PDLck2bz194viglgwCAztbgrh9cB7f3raky7K6TCYryShJ60vzmoVnqqPPn0z2KUUTOSy/RrNjdPGBU0NLcB6oMP+qdo1LdYHgIZxb7TrYb3t40vMNpp6e3agcA+89lnsqm1L9cm4zR9cDhYQUzRneNfiy5/B/FmhyBJlcQUuDZU6TZU6TxD1l4Y+ayOwfx7X6oZEuCA6A8gWNP/dS+qar4/vnivOjQw0Fhaab9+5qT7x/0mcY2WBCBBCcb7T8kVESmYK4SALa/29RftUeo3mbY+lbD8vvzQ43HDJalEQSj6NgSjaYDMHDo6sDtY9cbP3MQCcPC3TdwbcXeFBUQGemn/1mP4Lhs/lLp7PkhLdsbDMcxvoCjTRGWTgAA24Hdxu9ipD0JwQQCwLLc9Czt5dcS8j5FG3BCioulgsIS+eIV3V984q4b5BuOYJhswTL5/MUI0fNPRwBQUk5I5YLCEsXSc83bfrTt2zmWFzjoWVKuuaVHtdfXdn76XkzVnnHt3YKsfP2PX1oP7+alZMhnLOCl5+ACEUsF/Ua9veqI7cg+doCSwxylRjZtviA7HxdJACBot7obay0HdwbtllPjQAof/TdKkO0bPnCe6KlmkHn9vfyMXABoevc5n75nfpJ3398IiazjqzWOqiOJXKavvkEwZVLotfq2m5y79riPVVBGE+PzR+V4RTAUIUb09WaDg3gw8gvTjGu3A4BoRqG/3dR7V+ZF4yLu7C3fVNa+vT9gH36oD4rBH57VLrtEDABOGw0ITJrNP+9KyY7Nzqce0NN0+MJP24+Z0Gl5xQVEagqZqiO0mkgggvLm65Q3X9e/fevv/xjnw0V5POHs6dziIlKnQYUCNkjRdrvvZIP70BF/Y3Mi4xl5D3EQL1ssu+R8AACWtXzxtXPHbgAQEPLJ2ot2t30w7G7nZ9xyuHODlzr9yZKGRBILRI82uEykuetCMkONoCgnS+s+XGvZuBsAFKsXieaUshRDu71d/11HOzyKKxdjIj5/fLZ18wHx/AmM29vx708BQLxgouScqYRW1nh7vOpx4gUT+ZNz9S9+CQCogJv98gONdz436N0EADJLhSVzpenFwvQigSaLdyqnKLxSPrt/4x/ebt/wbDMAICi8XDabw8eaK1xPXX60d5vcyeI/fjYh9PrlO6uPb7f03vvgu6Wl82RBH3PflH0M3efuKU/hzLtcUzpXpkrn8iW420YZWr0V2y0713W7rMMxBc25Mm2ohxBcdPBGQ8R8tGP3rZ8ppqRlrpqgmpGRSEkjT4e94+fatu+qfIbTkN9DOS2DnzL4/M3TaU/ETwYAREoSAE7sHKRO04mdxuX354cajxnBoJckhdyYNnUADkcCp+R4CByPa3gO2XGTVCM8EQrziTtvES6az03RYiwLbR3U1h2+195x9U9H89ifJDOnc3RaTKfFuJzwCDes6TOfPFweWHpB2EcWw+Dh+8XjS8jx44isjPDj9aO3FAB9lO4Lrzr+8a+xeILgEqnu6pu4qRmDNwVwVcUuaxWC8fu4qRlpt9wTJwE0xuOnXHdbx4dvehoGLByJkhzdNTfzc+Ot9qM8nuq8S7gpafov18b3gkriBcYBwTDd1Tfz88Izc3ddTdfa91kq3pOCo9JKJ8/SnXs5nHo8IBjGS8vipWWJiya0fvpmf+2umLVYtfh8BO25nXKUGo5SI5s6p+u7z+2VZQAALOvv7uSlZXFUuohwR1CUq0sPvealZkSEO8rhEhIZAPSW8vFxHzoiu/gClMMBAATHxYsXihcvjNlSfcctCfY5EM0PPBK/AX9clvNQHQBw81JcZSd7UiwAyCelhF50ba+veHb7CEdyxW3ypReL3/mP6Zs1NreTAQChGL3oOuktjyjr7/J/+mr4cZx84Y4AolQUyaQ5BM5r69zvcLYDIByOmAp6egdEiubOFC2an5QzCmfPkK26MJI8CAAQHEd5XEKrEc2f4zleZV7zOeOJtz4+8h7iIFmxTHrhSgAAhjF/ut61f6zzbJ5RWLxte1reO92jSBTK6uz496eyi+diAq7p0558IPafDpvX7wCWVV63TLxwovXbfQBAu7z6V79KeXh1490vZD57Fybk0S6vY+cxz/GGjGfujH8i574q5bVLUR6H8fpFs0pch04kotoBYMn1KXNWqYd6XSwDbTXuvKnilDw+gkLvmVTeFFHkdc5EUZRwTysSAEBrjbu3akcQuOCejPPuSsPJnhu9WEmIlUTeFPHK29PWPd20+4tfd7Jw85F285F2lMAUk1PFBWpRtoKnFRECDsYnWJqhfZTP5PZ22e11RuvxTlfrIAWrR5XMi8cn0qxx7ZEES1R7nZRQTlKBQebbocw/PueYFpfwuAykXKjSTGhp3NbfIqDSjAcAHOdoUqZ0dx4BAKE4NbQLxWJMwHCCBwBRed9HjwfuEv3jT9Le4rMwnyjMJ265QXjfw5Z1X/Z54ixewJ00YQiTIgJH/vLombL+hnK5abfcQ8h7VmOCVou7rtrf2UF7XMCymEBEqrX87FyOLjVotXibByw6CwAoQeiuvSWk2l1Vx5wV5QFjN+P34yIxP7dAOmchxhcAACCI5tKrm597MmbdTUCQ3qo9YDLaD+31tTZRLieCYoRMLigqlUydhRAEAIgmTQs67OYtAy66JvcCBwLBMN1VNwkKikNv3bXVXZ99EF+1A4Aof5x00kzK4zHv+8XT2ggsy1HrVAtWEhIZPzNPPmuReW+fVFeyqXPVSy8EAE9LvbVsb8BqQnCCq01VzlmGi8QpF11DeVzuxloA8Ha18dKyuOqeYG6OOgUlSMrtwgVCXkqmtWxvaDtXkwoATMAfsCRap5nx+y0bvlJec2WC7UcVNkBJl0ykHB5SK+ut2gFAcCp3cMNn5SM/0flXiTd9Zl/7es9j1+VgPn3NokklVl4hGS3hjqHExHE3yqTh1Wqj+YTD2Q7ATplwi8lcc7KxJ/+lt6autwuaaP7ckG72HKsM6mNU8ov6sCJIL1gpWbks/IZh/G3ttN2BEASp02JSCQDwJ5QSD9/f/dLrtD12MaqR9xAHyXnLpectBwCWpk3vf+I52meejSDoBPV5QlIZoD3HDZsCtBcASpRLHQGDTlhMYrwu14lG6wEAUPGz8+XzEAR1BczVxi1Bps+jpUS5DICtNv0CAFKurkC+EEeJIOOvMv7kCdr4hHS8+lxP0CoiVQiCHuve5Ar0WeuJj5SbkqecJ+HoEAR1+g01hi0Ov0HBz5ySevnWhpcik7EJ2gsQBDnW9S2CoAXKhaniUhzlWDxt1YafPEEbAHBx8eyM6wmMx7DUz/UvRPpHEaxEfY5OVEyzwUbLgV9FVSn+lHzxgomM109oZO7DYa+eYLeVtrkC3VZgGMblRXkc2pVobDEbpJx7KkXzxtm3lInmjzev257ggQe/M7TVhM26JBdd9VBW6PWGZ5qpfikUmyt6DMAtVa68qWKSh6rSeYaWnnHmThZHXmdPFPU+XKQgJEoSAFoq+9QPuulf+XMu1YRe242B+iMOj50Syoi8qWKRnOCJ8Bufypeqye9ea0vwokL8a+WeIbUfA5ggbTzYajw4SMqm0whXJVTPHTwRpM/kav8+IT8ZAGg7bitepFbnCPR18epGafNFANByzJZgt0nBaqmXynMEQk1h6eX1J76mTmluBEEzc5bIlWFZVlR6uUic6nZ2pWctCG0hSQGO8yiqzy9UINQCgN8/Fhbo224UPvE3KQDs3ud/50NXYzPF4yLjS4mHHxDrNNibLypMZmbrjp4193MuMkQMoOcs4a55RwkAV91k2razpw3T6xfv87OanLB1c84szsZPVQBw673m777vc8kUPfqxtACaVVdHRC0bDBo3bbSXH+wz3FPgYgkulsS3baNcHsrlscFg56fve+p7XJ8pu83X3uo8diT9zt9hQlGoN2HJBGdFDEUlm7MwotodZQcM337RW98HLSZPQ5398P60m+/GBEIAkM9f4qo6NpBvenIvMCYIhmmvvEFQVBp66z5R1fXZB7HnJFFnFIkpt6v5veeDjrBBwadvdzeeyL3nLyhBSifO6C3ccZFEs+wiALAe2av/vqcinre9yVFdnnvXHzGeQLt8VcOb/wcsGzKfc3oJd15aFgDYjx9UzF7CTelZfOBqUkLnHdKFu/YfQkmObNWFCDbqtVHjY/h0m3BqHsbjdL0RPXkjhBwAABbsdYnOSeKgSSVqyi39t1eXe1eu7nk0J1m452SdIxGn1zV8Z7HWz5r2YGS70VStkBcC9BLuVTXeqp4nh2Dq5LBwP3I08Tzu/EkTIprbdeCw7avvaGePNOEVF8qvuQKXSQmNSnXrDfoXXuv/Qxp5D3GQXrhSsmIZALCBoPHtD7w10X7bfEJWrv/aFTDny+flymbXmMLFxlKExWVdG2k2iCAoAJAYv1R1zr72T/y0O0sytVCxqNL4Y6glC2yxcgkLTOhYFMFLlMsOda4LMn6tsLBYubSsawMAyLipdeadVl9HhmRStnR6heF7SJgA4+1y1FR6fmBYqlC1eJzm3L2tH1o8rRTtUwvyupw1AIAimFqYd6zrWwDIV8xXCXIOt6/30+5s2cxpaat3N7/LsLSPcmxrfFUlyJ2ou7B3/9mymUpB9oG2TwO0p0i1lIMLEx/baYFMUSivXNz84KuM16+4YmGPd11obhn5hgxxvd3202Ht/avch2oJldRbk6g0rNptq9ptC73mi/GIcN/2aVfvPO79iYj4tCJBf+FevsU8+RxF9gQhgvTcadOLwmm5mit7fiOLrtGFVDtNsWufaNi5Th+xe6IYsvSGlMsfzUIx5OLfZbadcB/bGuOWNBAJRpHGgYeLJ+suAUD8tKusc8NAzdLEE9LE4wiUt6v13d7blfxsh98QoKMrQ53JBJ3+Hdd9PGgz2hNkEq4CuPvjluJF6nnXZ1X93E1TA1Ty46ALb8kGgN0fNSc82CTQ1X4wI3sRhpHalCkqzTiHrTUQcGIYRyxJJzkiAGBZur1lT3rWgrSMuZGjWJZBEFSbOrW9ZXdko1CUIhCqAcDl7BrtYadosSf/LgWA9z52/f6PPesz+w/5v/zGc3inTi5D//OEbMairsjtJBDs+eQj/sxBio3j5h7ZFQiwkQMTdItPItzUDGFJeBWIpemOD97wtg6YJp9y2ClHQhMnw7df9FbtEYI2i+mn7zSXhiu78XML+gt3lOTIFy0Pvfa2NHV/vS6moAx0dxm+3aC76kYAAASRLzyna+37/ZuN0gX2HhKCotorrhMWh8/iqq7Qr/soEdUewrT7p4hqDw/D5XTWHJNMmE7KVSjJYQLhGa9s6lwEJ5iA3/DzN1Gd0B639fBu5fwVpELNS8nwdrSEhDspUyI4wVJBAOClZgKAs65SMmEGR6lGOVzG7wMAjjok3AfP6huFY+duT0WlaN4cXlEBkaI7bQqeZV2HY5fECboDpITLUDQ7gmjUCHYLrU2PsRioyyDslp5/d5KFu0Y1rq1jb1tHdDVgr8/C5UqTey4Ew+SXXxx67dp/yLzm8+iT1tR2P/+q7k8PozwuJydLNGemc/e+5PbQh74LtbKLzxefsxgAGJ/P8Pq7/oYYv2Rf0OEKmAHA4K4vVZ0T2d7trqfZIJxyB5dydXZ/t592A0Cnq2ZO2g2RljnS6VxcdET/VeitiFQKCPmM1KtCb/1UWGD5KJfV1wEATr9RI8gf8BJi4QlYPYHwb77NfnRm2jUAwALb5azRigpDwl3Bz2JYxuRpQhEsUzbtWNfXDn83ANSatulExVpRUadjwLIFaZIJzdZDofYnjFu1ohEl8YgJh4O0NYatAnfeY9349YiSbKICLu32MV4/QuCCaYWeY8NZ9OxPUG9hfAHpBbOduyvGIKVcS9Up4V7APxKeBoIqgytWEgCwc51+8jkKngjX5vC7GsICOr04PKdqOSXcOXxs1e/Dubo+eaxh1/o+a2UMzW55v4Nl2Cv/nAMAV/8tt2KHlRkTC18IjTDf5uusNg4S7d3uOG7xtk3VXRq1PUMyuda8/dcl3Glf0NORZINx/X7zjy/Wrfhdwe3vzfjljfqmw9bebjMEF8ufrVh2d15Ksfinl082HBzC3GzkBAKuuuqNxeNXAyAYRsoU0cVAmut/bmnaBoCkZ4U9MxkmWFu1oXj8lTn5Kxkm2N1ZTtMBkTi1eHz4tmk2JroWMWxuvVHI4yJuN/vnf9qidpktzFvvu/74kDg/F58ykTxcPkYpREcP6dxFkdfWnT/HEbWJEzDoHUcPD7TXVXVcs+oqQBAA4OhS+zcQT56OcsP5MS1bf4hzv3VVH6ddzpD9XlBYghBE/zDQ0bhACMXghkBRzeXXCUsnhodUdUy/7mN2KDbE3sGjEQLW8MI7xuNHhLswtwgAvB0tTDDGF89vDHs8cnXp3o4Wv7GbpYIITnBUGl9XOwDw07IAWL+hy6dvE+YW81Iy3E11ELG4dw1t0TUEZbVZv91s/XYzoCjK46JcLoKiqECge+j+UAPTp5/H1Fdjg9/sJiVclMBwATnyhL+7f3JddovsyG7P8YM9KmXiLP5lt8h+WN/j8ZFk4U6SQrfH0H87y7IokuSpEn/yhJArCxukrF9+G7MNZbE6tmyVXnQeAIiXLYqS3SPvoTeMr8d9RXbpheIlCwGAcbm7X30r0DbARLOXUZbt5XAaUu09uwaWOhQTEJAKCUdr94c1k5ey72mLriBLs72/T0MzBZMYP1cxR8HPxFESAEEQFEFQlmU6HVUzM67DUIJmglpRkd5Zw7IMn5RjCO70G0+NnHEFTCJywIwcCIJyCXFo9gIAPsrBnPGuMr76zkBrd8Z/7mQ8fs/xxviNtb+7jFBJMbEg7e83+Bo7TWt+BoCUR6/EZSJCKUn7+w3eE60Rxxj7j4d0D17e8sgbo30JAKBv8vg9NIePpRX2lLfImyIGALspULPXRgUYnERzJol6hHuRAAD8XrqrMbxl9sVqvhgHgK4Gz+4vYni4AcDWNV3LbkpVpHAUKZypKxSHNg/BTWvYcHBBqWqFiFQiCCriqI3uhpDLmZSbUqA45Uhm+DHkxNUfPiErVC5U8DImai6gWarTUdnmGGYw2a+OB7+c2/stQ7M0xQS9tNcRzJ4qu+3t6QzNOgx+v5sCBLhCXKzmhoI53dYAFWQyJ0lbjtrGcsDdXeU0Hcgvuigq7SMV9Dac/L6r/SAANNRtMhoq5IpClqUN+uNej0mjmyxXFhYUryooXhVKTRM6yue1mgwDWhmSxTmLuQBwsMzv9ca4uZ+oC9//p0z69Qt3BBGciqRkKcq2f3f85gniPH4kznORCfgpuw2XygAA5cdI7hlxOGG8Xk98d3OW9bW1CIrHQSimMz3L09jX8jo6F8gyDBuSzgiivfRq0fhJoe2uyqP69WuGpNppr5tyxfDyjYh1BD2lzRAkZBoXZBcU/+W5OH1iPEFolL7uTl5qJkel83W14wIhIVUELEYm4Pd19RLuCMpRaWEokamxYRjG7WHcHgAAkxkYBlAUAGi7M2gci8dKTExH2kU5CgCQT0gx7GseYW8fPG+ePJv//OfprfWBztYggoAug8jIJeur/B8813ONSRbuPr9dwI8RKieVZHq8SXAA6k0k9bu35kScyFH3oSMh2Y0rFYRGHezumVeMvIfeMN6wr6H88ktEi+YBAG2zd7/yVlA/YFgeD5eISKUzYFIL8my+zoGa2fydJeQSDibw0+4UYbHZ2xzZ1eY4rnfXTtJceKDzcz/lcgVMOMqR89Is3nYAIDF+gB6pv8HklFUU4z/cvs5HOaW81Fnp4Zw/Dn+3L2hXC/L0rlq1ML+sfT30nX6EQBKZJ/Q6iBks5wyfj1x/Ld/jYT/+ZIzqvFi/7utszbJdL0T7XZg/DxfBbX/sQwBo+3t4RVX/YgwPjc5notd2QjD+oL/VEOgci3sQy0BrtTt/mji1oEe4h/xk2qrdNMW213qyxgtzJor2bAh/gUORqW3V7si/KFLvqexH80CPUYZmj/xoOufmVAAYN1+WuHDv7aUzJGQpXGun+0jXl9nS6TjGPWneFdqOIniJatmhjs/DjmSqZWWdX8TswRO0lnd9NTf9xmPd37kDY2pCPu3oCkXxG6AYItXFqOYjkJHnPVQIAH8o/aH/3lHFZKiymGpl8lyRJIMg+RTl87i6TYYqmu6xgDhsrQ5bjwda/Ylvp8zKwHEeAERUO8PQJyrXMQMkyEsWKAqlxSQALF7AtXekx2kplyU/S9IYw1FrI6UVfW3NtCc561e+tkEq/tI+Lw4yAEDJfnmEEISbHl4n9Bv0g7q/Uq6e0I7QZKA3o3SBIQ8TAFBfdLlo4tTQa+fxI/oNnw7JXxcA6ITz0GNcXu9MMnGIuKz49B281EyuOsUOwEvNglP+MN7ONgDgpmQCAEehQnCCCQb85tjaaTiwLO10YpLTH37d/lNt9mUTAYGc1ZNGLtwdVvqei1tX3yGbt0I4cRYPADqag+8+Y9rwntXv63kcJlm467uPZqTPdzjbjebwaiOK4mkps3SayXUNw0yDPRCczPAtL9ASb/2FstpopxMTiQCAk53ZW3aPvIfesD4fAEgvXBlS7ZTJ3P3ym5Q53lPf5GnOkk4Xkaog4z3WHbvADQAEaW+l8acpulUIoF7KXmX8qfdeh99Qa945RXvJwY7PaJYq139dpFwcso632MranSOq/IIiuIyXdqj9cx/lBAAB0aeQZKejWiMsCNBeivbZfB0A4A3aaSYg5qi9QTsAIAgqIBUdjgHHwLKML+gQcBQmTxMAkJgAHyyJ8rw5nCcekxiNzJgJ9zFDunya7aexSzrUUuXKnyZWpXM5PMzvpeFUSpmQF01zpTNrvDASn4qTqC6HB30d3DNLw84zrdXx8h5G3HJyJonjNIvi9jenfPrHSpdlaBbHics1q58o+cvMbf13iUilgJD1OJL9qnxgxozm8tOZEmfYMAxlNtWaTYnWf/B4TOUH38gvulgqzwZAAFi7tbm+bpPTPjKjYAJIxOjAaQz7QBBjl5hylCCUPcutvo7heErEJGAevh0QF0tRTnjmycvMzn8inmk5inC+ml6M0gWGhLt84TLJtHBiX+exMv2Xa4eq2gEAEp+InkqE6qg6YtwRb/pN+8IPX5++DQBIpQZOObh7O5oBwNfZCgC8lAw4Fb3q7+5IrgsoZbOfCcLdfsLQvPF41qUTlFPTCm+bVfvO/hF26PUwH75g/vCFeJXCkyzcm1u3i4Qp40uuCaXOLcy/aBx+JYKgBlNle8dIryeKkJIGgEGTvdB2R6gxJu5jTBp5D71hfD7RgrmhaFQA8FZWx1ft7qDlcFcMg18oOUwUZm/LvvZoG8Ou1nBexW73yW53eP3O7tcf6Fjbu5knaIu0tPo6DnWuizOqKBiW8lNuBT/D6m0TcVQ58j51fTudVXPlNwdoT6czvLjMskyj9UC+cqE36PDTrmzZTIalQn7wA9HuOJ4lnW71tPlpd4FyYX+bfRQLz5gSgElEvGiSfNU8f1OXY9vRMTtpyFUdQSEln9903MkTYil54WyPEIpevRpS8/khWZ+Sx0cxBACaK3rsTyJFOIzGbownr+3GYFT7RCiap3j069mf/KGybm+8W1gEgote8sfC2avjZX/3Uo7+jmRn6c3r1x043UMYI9yu7qOH38JxDkEIAkH3mGWBjNg0v/jK89Qz8QISrLZfTcmLgehdioh2J62sAeMbfpwSFst5JkH6Z44ftQv0icZPViw9N7KFcjmHo9qHAu31AssCgiA4EfGAj084sYxSAwAcTSoAeDtaAIByO4N2KyGR4SIxR6kFAG9XkqfEw8jyN0pUv7aHEHNTlxXk3zBNPkHXsLbceKg1KbGqA5Fk4c6w9LGqNWpliVo5jseTIwhitTUajJUGUxUkmDQ4YRBOWMCxgUHKu7D+sKpAuH1WeEfeQ2/I1JTe9V9Fi+YH2jt/A1nbK7o3lajOyZLNcAVMld3fT0+7KrLLG7S7AqZU8bh9rR9FNjaa92EIMS1tNY6SVm/74Y51DEsDQLF6mU5UjKMcFMHOyft9kPFXdf9odDc0WQ7wCenM9GtpNtBg3icgotcio1gw/zco3B3bjzq2Hx3jkzafyuqYWsBvOu7MmSQOFehoOuYEgKbjTgBAMSRrvLD2oD3tVEqZSGQqiiEEJ6xBgr54N6mQOR8AeMKhBbqIFOSdb0/Z+k7z9y/Vx49q1eULr//veG1evJRE/RzJBPEDTykmwMH4bvjfcpX5X4Oi/NRYSfYQNjsT8s7lcJDG5jM9pGeERGzb0Mv9Y+TELBSaIL2HNHJG6QJxkVhz6dXQqxaYbO6iQHeXo3w0FQXL+I16jlrHS8kILUMNeoTfoGdpipBIUYLkalJZmoo4sns7WwiJjKtNJxVqGG5kahwo29iVnpz2r/MH3McwlCcYtPsCNi8p5SkmpSompTJB2tViDdi8lG+QH/jhP2+68NpE1w2+/SR8yaNROZU1mKoMplGP72F8PowQAgBCDmLGQzhh7wu2r7PXyHvoTSjO1XeijnY6BdOnAoD86ssps8V3MjlZR04XJnfTTvdbkbc/nXy29979rWui2rPA1pl21Jl2RG2vMfxcY4iR34Nh6Qr95grYHHrbYiuLMxiNGissOP21u38bdDd7fW6aK8B0uXwAyJogBABLl9+q9wNAV4PH66J5Qixrgqj2oD2tkA8APjfd3Ry2dTE0G/AyJA+FwUqWcnhhve51DcF72GUJCOUkgsDS27PyZsg+fqTC0hHbzDbnqrRL/lCIn5pFHPsxdlQJzVLlXV8VqRbjCAkI0mIra3dUAMBk7cUcXMglxNNSrrD5Ouot4aIhTbaDpeqVQdrXai+PrCmNEgtm/flE/ddDvW0igMRcoRpo+1mGBH9clqeyOend0jTU1AVLi4ipk8lhB3L8WuidnAQhxrSq7kCwvYbkqj5u+HbARLExjg1Ez/FG6QJDyeOBZZ2Vx4TF40KWfvVFVwRMRl9bc7LO0h9XfTVHrcNFEmF+setk9aDtWYb2G/RcXRo3JQMXirwdzZEkld6OVnHxJK4mlZQpYeSRqf2g7WMn3LXzBi+O0RuUwMR5ysHbAQDAg09qEmnm9TCjKtzHCNrhxERCOKWY4xBxhKIdfQqIjLyH3rA0bV7zufvQEUBRVCjkFRciGKa6/cauZ16iTl/I82+M5ef8Bs3tpwuWgdZqV8F0SUi4ZxQJAKDxqDOyt7nCWTxbmjVOCABhL5oqV2+d4TAHlGlcAJCq4z2xInsdpiE4rD9z8b6rniotXqAEgMyJkke+nPX536ujRDlPTFz1ZMn4ZeGAeJ+L2viv2kNfheO8m2zR1im7X3+gfW3UxnL91zEHYHA3GNxn9Kx75tQHDhx5uX/F0IG2n2VIqK5Z3PLnGHm7R86PW7ylRUSKFluxlPfDzyPKTpsIkTzuYtFYO80z3p5IpP4O4qeF3vGjKEnSrgGf6YkwehcYtJi6v1rnbaoXT54eSkuP4HjKNTe3vvE8Zbcl8US9sRzaKZs+HyVI7crLW02vBqz93RQRQioP2nq2+/RtXF2aqHA8AHh7OfT6OlsAgKPSEDIFSwX9puRFpgIAgKeiivX7ASBmyc5fEXee3/OhCUTon17QVR7y7tjsNHZRLAvqFHz+SlHRRM4Dl/csWSRBuOfnrLRYG8zWkwAgFGi8PmvIwX208Tc1k6k6AOBkZsRphstlIXUOAP6+Qagj76E3bCDoPnQEAIBhTO9+rH3oXiJFh/L56rtv1T/7cpysNaMEisKUyeSKc7iTJxH5+bhMiqIYuF1sWztdURn8dpN3+w7/QC5zkcTnR8oDKy8wAYBYhK6+gnf+edzsLFypRL1etrOT3n8g8OHHnuqahFYtp0wmL7mYO38uR6fFhCLEamWam+mft/rWrfd26Qc0xGrU2MIFnNJSfFwJUVpCyOVhq6pKhRo6UmIekp7T5R+4yEjIHDDyy1Gp0Csu5S9bxsnJDvfQ3c3sO+D/5hvfrj2DrLyr1WhluRYAfvjRd8MtYU+MnGz8huv4C+ZzUnSYQIAYjUxLG7VzZ+C7zd6T9aO1nt5SFRLuPDiVpr3+SI/jYNMxZ/FsaSgCtX9kaqhBSLhnlgqP/DSgJ3pG6anKTRVD8AF1mgNv31U+9+r0Cx/NJ7kYV4Tf+PyEfevav3q6NuSZkzNVdt0z46Ta8FJ10xHbJ3+stLSPugw6Q+CQYgE/RqLVgbb/b8IvzpBfPJsN0oRa4j7aaFy7DQC0d13ASVEgXMJd3hDaorx8vmBCDqBIQG/peuUbToZaedk8Xm5K+l+vAYC2p9Ym1zD+xnuuu28T8XjI80/Lai8LNrVE/8ARBDIz8OZ+24dHe0f4Bjt3Nufjz8Y0Jjto7Yl15qbEiz8ZMyiHnaWokA2bVGtH2NvoXWD7u69RDhsAOMoPkRqdbO4iAMCEopRrbml75xU2Vp71kUO5nF2b1qVech0hlmbf/qjt6AFvWyPt9SAESUhkXG2aMKfQ29HSvuGDyCEhU3pYuHc0R7Z7u9pZhuGlZWNcnrejGZJtRwjqu+Ok7EsuXv2IZnfxqa/uEQx/fUlXU+598oGeGnC1x2HXD64/Pqe99+/qp34X3p4E4a7TTvP7nSHhPnPqA0eOv2O1DTkZPkuF71BxnMij8FbWiObNBgBucQEqFDCu2PcjwfQpoReU1Rb1bx55DwMRKrqkfeQBTCIm1CrV7TcaXnkr8TpnI+eeO4W33ixIT492KSZliEyGThhPXHs1/9DhwO13WTu74o0qP48AgFkzyddfkaWm9PRGEohEjBYXETffKHjlNdeT/3bECZtRKtFnn5aed26f/6xGjWnU2MwZ5O8fED3/kvOlV1wxn4wXnM/995PJjBx3e5gRXg4A3H2H8NGHRUJhj/kq1ENBPn7jdYJde/z33GfrNgz+71ZrwvOQRx8WPfygqHcmrrQ0LC0NmzubE6TYk/UJ6V0q2DNorgCLXzk1RMhhXa7j8MW4Mp0LAA3lPcK98ZgTTlVlkuk40E+4V+ywTj9fBQBTVyq/eqEl5n8QxZApy8OLhtV7bIlcSG/2rG07ud9y3X/GpZWKAWD26rTsKdI1j1aOX6Y6566cULwsQ7M/vtr4y9tNY1ndKenwecoZk+8RCDRuj6GmbqPTFV43yEybn5Yyi8B5TldnXeNmp6sTRfFpE+8IqfPFcx8LNdu25zEEQWNuD5ne+/cDACKBbnzJ1UcrPyouWCUWpgaCrsNH3/QHRvEpNfaQOnnjg28AQPZ/brPvrAh0mLrf+Z6laECRvLceNH62DViQLJrY8dwXvkZ9yKvY32rofOmr3OKMtic/HerpIr/iOIn1ug30/Y9a3nlFkaLD9v6s/Wita++BgM3O8HlIeho2cTy5ZCH3cFng+juSs1TbqaePVQQmjievukzQ3U1/+73X4WSFQkSrxhqbqUja+NHA39XOBgMhHxJuRnbvIp2nC5amva1N/Jx8AMDFUlKpCpiGn6Nm9C6Q7ZUNxvTjt6RKIygoBgBOSpr20qu6Pv9o4ENHhKPqCLCs7vzVKMmRT58P0+dHD6zvjT4UdUqIpXAqMjXcjAr6DV1cbSoA+JIdmTrG/LJ6jFIazFwseO3JGN/Go/s89/69J9N6EoQ7jnECwZFO4mmni9BqAICTke7ak1D+GW9VTVDfTWg1CI7LL7vY9GGMOywul4mXLQ69dm7bFWU1GXkPcaCsNsOb72kfvBchCW5+rvzqy/tXZh09Fi7g9FbtLhfbbaD9flajxhSK8PNk+jTy808US1caIwup/RGJkIULOO+/LQ+JVK+X7eikaRoyMzAuNyxb77tH6HSyz78U+2GfkYGtX6vIzgp/0xgGOjtpp4tRKjCVCgUAPh/5yx/FhQXEA7+3Uv0MTA2N1Fff9NhQC/LxkmICAPx+9vsfY8cbxE9+lZaCP/Z3sUAwzMtBEHjmaekN1/VkEujS01Yrw+cj6Wl4KLnt/Lmcn75XXrjK1No6iHTWqDEA+Oc/xHff0RNVGaRYAu+ZEmz5OdGAp4CX8XvpkEN5WqEgfqaXECHhjmLIhEVyBIGgj2mr6fkth4Q7AExYKA9FSbVU9vlYDm02XvZolkRFarJ4C6/SbV8bo1b8kut0ihQOANhNgcPfD+cBaWhyv3j1wZX35S65LQtBEW2e8JGNPdmNjC2eTx6taK08UzIMDJtU3YzKE597fZaczKUTiq/ee/h5lmVStFN1minHq9f4/PZU7fTJ427aV/ZCMOg5WP6aRJQ+bdKdEV0OACzLxNwOAAP1AwAcUpyfs7K+8QeP1yQSpvzGVDsABDrMofu2v9VAamVBg01720qUSzJBChNwERRlaab96c/kl8wlNVLzV3tdZbFrmw/EgrncJ/4qEYlQsQgRi1EOGf7xHturc7tZh4txOhmHk73yRqPJ3PMfWb/RwzDw8jNygQC561bRXbdGd8sk1cb/yF+s33yu5vGQB+8VP3hvT1bWPz1mG1XhztK0p6khpDhRDkc8daZt387RO12CuGurQsIdACQz5xk3bRx2V2N0gSyrX/dx+p2/I1UaABCOmyTv1lu2/zToccPDUV3ubq6TTZkjzC0mFSqMy2MoinLYfN2droaaqDqsfkMXy9AIilFOe9Bh673L29kSFu7JdnD/zYKANi1GyKU2jUB6GQKSINyDQbdEnK43HB1JJ/7GZm5+LgAIZ0/3VFZ5KwaPigCWNa/9Qvu7uwFFBdOnALDWL7+jnT1PHW5RgeKaK1AeFwCCnV3OXXuT30OQTE86AAEAAElEQVRcAq3tpg8+Ud1+IyCIcNb0YLfBsSVGeunR4JXXXIsXcQ4dDnz9rXfrNn9DIxV5CpQUE08+Lp43hwMAhYX4ddfw3/sg3rzrk4/kJIG0ttL/eMK+ZYs/EGQBgCSQKy7nPfW4hM9HAODh3ws/+sRtNkebqUkS+eAdeUi1BwLsCy+53v+op1lBPv7w70WrLuYBwOWX8jo66KeejpZf23f4t+/oMWA8cJ8wJNwdDvaOu4eTcPqpJ8XDvhwAuOcuYUi10zS8+bbrrXfckSULkQi57mrBn/4g4nIRnRb78F35ivNMof4HQq1GL72Ed/cdwiDFrv3Mu36D53hF0OtlpRI0Oxtbfg536mSytm4Iy+X1Zc7SeVIAuPThzNZql9MyyCM5Ep86eZkcAJorXTTVM2CnOWhq9ynTuBOWyAHA46CMrX1mEVSQXftE410vFQHA1X/LQVDYvrYrIhdRDFl8re6KP4TDetY/3UTF/TTiQFPsphfqq3earn92fMQ3BgD2f9Hx1b9rA96xW8tKFpzcDO3f7gEAxutru/sxAOjqLrM7WgGgvvEH3ew/y6Q5Fmt9Ztr8xpatTlcXADS37chIm6eUF3Z1lw/1dHH6QVG8tWOv3dkGABbbGe3TPzzIdBWgCLDAydQEvtwtmJCNCnkdz6zHhDzxvHGhNgG9teuVrzEhL+fle0/e/CwAsAyLkHgiZcBUSnTShNgxHgIBIhBgOg0GACQZ7V++4WvP9l2+W64XnrOEm59LSMSo3892dNEVVYGft/m+2pRM78qDZYEFK7sfvFe0cC5Xo0EpCqxWpvZksLJ6FFV7CNveHSFdCwCKZed5GuoChtPslOw4fEC+8JyQS7p0xlxX5VFvy5DdBCKMzQUyfl/nmnfS7/p9KAGlYsmKgEHvqo5X0bn1k9fj7LUc3Gk5OOAcg/a4Tbu3mHZvGXRgLE2d+PejMXfpv/9C/33sIndnicnhnZ7Vt8v0bcGt3zhCFZcIEllykWj1HfKD23t0WhKEu9Fck5YySybNDQRdAFCQe36Qim0jPHLsnYE6ce3eJ16yACEIQFH1nbcE9d2hgE6Ew8EkYpTDaf/rE/2P8jc0WdZtlF95KSCIYPpUwdTJgbYOymZHCJzQaXGZNNSMttmN73wUM4HUyHuIj+d4pXXjd7JLLwQA2UXnUUaT5+iIKiIlyK49/jkLDPUNMTRfdU3wqmstW39SFeTjAHD+udz4wp0kkOYW6ryLTCZTj5ANBNlP1nocDvbdt2QAQJLIqot577wX3c/v7heOKyUAgGHgplutP2/t88WoO0ndeY+1rY1+4D4hANx/r/D7H3xHjo5ugMRILicnG//TH8KJ/O99wPrlV33cqZ1O9vW3XLUng5+tUQBAaQlx9VX8Dz+O99kSOPLic1Knk732RvP+Az0XbrMz5UeZ8qND/r5t/bgzJNwzSoRP/jj15GGHzRAguShfjMs05LZPunZv6OPrxbLh+NQJi+XQ108mRMiLffwCGQC0VsdwZyr70bT5jbbz7kpHMeSav+eef096fZnDbaMEUjx/qkSsDBsPfv6w88C3I62drCsQ8qV9rBGaHIFQQf42/No93nC0A0X7A34Hnyu3IRiPpxhXtHpc0epIMy5HOtSe0cH6cbl/3dFd8WFc3tSHLyeUElfZyUCHmXZ6lZfPT//rNZTV5W/pBgBAkMwnbmSDNKCI9fuD4cNY1rmnKvuZ24MGW/t/4tW+2PC1Z8PXwxTZZgvzzIuOZ14c2nrRDz97JalDTq5XVx+85/enIbepp6HO29zAy8oFAJQk0267z7Dxc1fNAM9BBOFlZDM+r787xvJdsmACfvMvP6gvvAwAAEVTrr+j+6vPXZVHB2pPqrXiSdOcFeX+ro7+e8fsAoMWc9faD1JvugtBUUAQzWXXBC0mv37Amutn+dXx6uOGnKK0R/5P8/C/NTYLzbKsVI6jGHS0BF99vCe6NwnCva5hsz/glEtzOaQIAHCcj6JDKLMSgrLaTO+vUd50LUKSAEBoNSHPmRCMd0BvAefufZTdobjqMkwiBhQlM9PJU/VQQ/jq6k0fraUHTvk58h7i49i6A1cpRPPnAIIob7hGb3k10DoWy0YxVXuIQID9+BP3E49JAGDcuMH/WX/4s723zI3w7SZvS4s4MxMDgGlTySily+Egt94Ujkr89DNPlGqP8PQzjpUruAX5OIrCA/cJb7pt1B8tw7scALjjNgFJIACw5RdflGqPsHWbf9ce//y5HAC49SZBfOEOABwO8ruHrL1V+0g4vt3y7autF96bAQB8MT5xSZ9Kt9xYadRbKl0F0yU4iULfyNQQDUed089XhfZGObhH2Ph8i7U7cNkjWVwBJlGSU1f0SYPl99Jfv9i65f0YD7zEESnISIYZAPA6KZ4IB4DsKdJHvpz15ZMnDn8z/Mc8KhJgQj5tdTC+0+l9i/TK2QwIwp7adLTyI6u9MbJnOLliBuuHYX7L2cSDJkfHf3vMfrTD0/yn96La9N8CAPq3vx/dkf3PoF/3ccY9D2NCEQBgPL7umpv93V2e2mq/Qc94PYAgKJdHKpQcbSo3MxvjC7q/XDuqwh0A7Af38NIzRZOmAQDK4eiuvMG/cJm7tjpg0NNeD4JhKIdLyBSkWsPLzMHFEgBwnzxx2i/Q21Rv3PSl+sLLAQAlyZRrb2194/kkFn46c8AVCm5OlvdELe38DV7dQJj01O3ntpyzSjxlLl+lwwHg+EFv+V7Pli/DBvgQSRDuDBNsatna1LIVABbP+2d17fphBKcCgOd4VedTz4oWzOEW5uMKBcohGX+AcbuDBqO/KbpoaG+8FVUdtXXCWdN540vJFB0qFLCBIO1w+Osb3WVHfXX1g5565D3Ex7L+K1wh55UUISShvvOWrmdeHPY0AAAmXf8URnIBoGnbGkvjkBfNQzQ2hr0LJGIUReNVZGttpbdtH1DQHCoLZGbyACBFFy0KlyzmRJLAxDHqUxR8tMb95D8lALByBVcmRUe1XuCwLwfD4IrLwq7tn6+LZ+Ldtj0s3IuKcLUaNRjiXc7Jemrj18k0GH/zUmv1btvCq7W5k8VSNYmgiNdJ2QyB9lp3w9EY7sstVT23xcZ+DUJlmMItB84Js/3TriM/meav1k5YKFdncnki3GOnDK3eip3W3eu67UPJAtmfcUtUqx8vEcrD3ghV24yf/aUqb4Z89RMlPBHOFeLXPD2uZKFy/WM1XudwBKjiplX8qeNMr691Hzg2knGOED5PEXqB41wOKfL6LAxDebwWkVBrttb1bx9S3giCRkn5/tvj95M4CIqyDJv0Unpn+c1DOR3t77+Wcs0thCKc74ij0XE0utM7qu6vPmeCAcn0OeEhaVM42tiZygZlLC/QfnAvR5MimTEHAHCpTHf1TR3vvz6WqS/GBl5xoWL1pcCy/tY2/Quv/vYucCACfnbTZ/ZNn8WTiEnO4z7CwCbKbLFu/G4YB7KBoHPnXufOofmgJ6UHf1NLy32PDNKIYQyvDegmdFrwnwpIRVEgCCRO/sT4yQ0jjuBicbQH56yZYaVlMjGVVfG8PiJKGkVh5gzyh5+SVn+uP8O+nJJiQnQqC3L5sXhKtLOz5xaTm4MbDPEab/nZl/QKLPVHHP1t5wNx4FtjHCeWxqPO2wt3J9KPwxTc9Frbptd6VvAxviDlulvtppcSHEl/OHzskj8VzrwsNfSWCjDfPFO3+5M2ADj2U3drpf36ZydkTZIAwKRztVmTpZ/8obLh0BAjH1CUW5w77BEmEZ1mqtla7/GacjKX+vwOq60RAJpatxXknu9yG2yOFgLnyWW5esOxUL5dr8/CsrRGOd5grsJxrt8f/o/H3B6nn8QZf++zjV++5uqINmQoJsyTFU2rX/fCyD+EpOOpafXUtCa3T4ky124KBwOI5Jmp+QtPHBhpio9k9XPGEjB0t77xvGLJuZJpsxAi7jIvw9DesciezNK04ZsvvE31iqXnRgT3QHhbGilbvNXgsbxA46YvCaUqFF/Ly8xRXXiZ4at43ly/RjhZGQAACIKJRDFVe+az/wq9MLz9vrd2aAHlSQTnEQDAMiztH7t1yyQL9y59WSDwP7SucYaDIDBlMjlzBjmuhNDqUIUcFQlRHg/hchEeL9FKHHVxgyNpJqw6MTS6w+LC8M1r0KwFjU1UIMiGvFBKS4hRFe7DvpyQs36Isv0JlToDAJksXklRAKhKLG38rxHa4257a/iqPXOi5Lr/jFek80JvDY3ujx6u6KztMQ1YO32vXH9o5f25S2/LQlBEquXe8/7Ure+2/PByfe8Q2/hwslNRPm/Yg0wiNSc35mefKxRq3R5DRc3akL1cbziKYUR+zkoeVxYMem2Olq7uo6H2Qcp7ov6b3KxzCvMv8nrNB468Emd7nH5GDu3zcOWJ/iJ+A2SUrKjY+drpHsWvD8bnM27eaNmxRVgygZedx9GmYAIBxuWxDMP4fZTdFjB2e5sbXScqR1gUaUg4K446q44L8ov4+UW8jGxcJEZ5fGDZniG1NHrqa4PWwX04x+wCWYbRf/Zh+l0PEnIlAEimzgp0d9n27RpJn2capC68XhFoj+1mGXKrBgBAY7iAjhkrf7wTAOy1hl23Jzp3UkxOnfrEuQBQ9/7B5g3R4cU4jhRP5mrTCKJfOPvmz0encmpT6xhlTTlLfDAMrr2a/+ADorTUkX6nbfZhOq5IpWHNarUO0gNNg8POKpUIAES8a0aJYV/OoBI8Jpx+v70o7LbRcjzgpmcqV1yAkhza5zV8tS5oMeMicdrt93d88EbQYpYvXo5LpIav1pEqtfriK4JWC0ebQrtd+nVrQpUF+x9OKJSaS68Omk0crQ5QVL/+k0B3FwAIiscpFi8HFEVQrHvDp76ONgAQTZoqmTaLkCub/vPP0HjEU2bwc/L0X3wKACiPl/W7PzY9+wRLUf1PFGp//5rpoTTtAHBgQ8fGp2oDvmi7C0Ozm1+oP7nPcu3/jROrOQiKLL09q3Cu/LnLDyT6KZXmj/SDTgY79/8LAMyWGK4sHV2HOrqiS8CG6NSXderLEtwesx+nu+uXXX8dzoh7geIEnHLQR3Cc7Z/V9bcCX6xNK1gilKaVzL4FAKr3vw8ABEdYNON6giv2e611h9YCsOmFy6TqfACw6Ks7Tu7obU0vmnlDx8kdTktL1rgLuHwZRyAnSEHjsY3BgKd/P6f3YkcJ2u2yH9prPzTkxe2OD99KvHHrq88OoWuGcddWu2sTyGWXAMO+QAAwfLPe8M36hM7i9TQ//69hnOLXAioMB8jR9uH7FZ+Z+C0eUswFAFmpNkq4p2aR/34/JTUrdpaq0RLuZzkT4PGQd9+SLVvSkzWvrY2uqAy2tFFmM+NysW43m5+Hh3K5DIrPN8znRyhXOgD4EnDh9nrDZxGNclHuYV9OxHmGZeF4RaJm8kH99anRqRmE4Lj6wsva33ud8XmF4yaqLri086O3KafDuGmj5rJrTD98Iyyd0PZm2BzOy8g2fLU+YDIolp0rX7Lc+N3GmIcDAC8z2/zTd96WJsnMubJ5i7s3fAoA8gVLu79a5+9sRwgykkXfebTMU1+Xcc9DkSG5Ko8pl5+PkiQTCIjGTXLVVIbqF8Y8EQCEVLvPSa17rObo9/HSnpw8YHlm1b6r/zWuZKESANJKxHEa9wFDeeMLh/K5/i+C80U4L3yvIMRyrk8XtVc5eZHfGs54oL7xBvuOnQgC3voGYFnxvLnSZctop9O4dm2gc3TDDQGAI5LzFWlcsYorUXHEKpzDRwkOhnNQnARgGSrI0EE66A967AG3PeC2ei2dHnOHz2lKsECHx6E/WfaZWPHH6n09wawcnrRq91sMQ41fcA9frMYJnkiRVbHrDQAomXOrwxQj4gtBMbm2+MjPz+AEb9z8uyz6GpE8M6ofj2PIVSG5EjVfkcYRKUJ/BE+I4iSKkxhOAoIylJ8OBhjKH/Q6/Q6Tz2ny240uY0vQ86uvgXCGgxA4G/w1zWZxDp8n0/FkWp5Uy5VqMJKHEVyM4ISC6+ign6H8dNBP+z1+p9nnMPsdJp/D6LV2sfGrqAyFyEIo7fktJA3rjd8cdpQSZSuidt39V5VMhb/2hLH2uC84sAPzGAl3DCVSU2a1tv+mlnLOWB7/hzii2rdu8z/5b0d/F/PlyxKtUDtsXK7w1y4Rt5xIG6fzDLUzeTzhgSEInH/RIAnaTzscjY5QqtJuuzf0lnaGn83u2mp+flHqjXe0v/NqpGh20GYNmAwA4K6pVF98RZzDKYc9lPA4oO8UlowPbbQd2KO78nrHsSOOQ/so54AigAn4PfW1gpLxzqNloknTTD9+G+dEIVqO2T9+pMLSMfiN220NvntP+YIbMi94KA8j4q2NEKka3rh8Il1HpuuIVHWo8jkAKO++Wnn31f3bt97+14EeuqiQz59UzC3NIzNSMJkY5XKYQJBxuoMd3d6KOve+o8zIHjni8xbKVp8LAMCylk++df48gA0PQfiTS/jTSjm5mahEiKAo7XQFGts9ZZXuA8cTrxk3ELLi6dpZ5yEoCgDpy67q34Chgi2bPwi95peWIjjO0oxg8hTTunXi+Qva/vVvTkqK/OJL9K/HyyodmwQGj6CoJLVYnFYoSSnkiJVxWmIkhgGX4Im4fZvRAZ+js87eXmNrq6Z8Q3b1dNk7Qml5gn4XhnN5Io3L1hayl7tt7XyJzuPoNe1EEABgGdpuaiiaeQMAdNbvitlPgmcnBRJZ5gSRLk+ozsK58WwxGMnDSB4AcCVqkbYnrsPnMDn19Y72E7b2Gpb+NenLXwup//6z91i1e/8RX33TyH+PowdXrJRmjpdmjBOqMwEGfGrjHD5wwnkahJqcyHaGDrqNbS5Dk6u70dndxARHlKQrcmeG31xYatDtZxkWQRGOPNpLs2QKd91b1g3vDRKpFf5oOGJl0Osc4QcdB5IU5uesPCvcxwCNGrv+2vAa089bfdfdaImZMQYfcsbOIWOxhE8cqdU6EBgGYkn4NjGoX83povfA1Gq0veMMv5sglNXS+kqM9WJcLGECAUwg6NU2co9GTpWzjn1432rep+ZaRw97aqvFU6an3fGAfv0aX2vzQGNylB+SzV/ibW7EBIJTzQYc5y9vN3//Uj2T8IoEy8KOD1saDlmv/+/4OM1EC2eIls9NsM+BQAU8+bUX8mdMRPA+rmgol4NyObhKzptULLlkmemNz3xVw4yakly4RHrZcgAAhjG/t8G1O4ZLDAAQOpXyzqvIrNTeG3GFDFfI+NPHSy5YbHxlTVBvGt4YQhjLtloq9grTCzLPvdFcscdv79UbC5TP7e5sDDrDTxp/c7P+zbcAQHPrLQDABgNsIOBrbo76oBKDZeh4S1sEX6wqmKUqnE3wE15jiQVGcmVZE2RZE1iGtrZUGE/sdeoHLETFAotiRJ/CTH2lmMehV6aMD/06hLJ0i76GpnwERwgACIoJxOH1CoIjbKn63uvqFRc+FEmHERx5zmR5zhSRNieOxkoErljJFStVBbPogNfSWG6qP+Q2JjmcN3EkqUX5y29PpOWRNX8ePcUyECiGT7nh/xJpefLnd+1tYd+bzr8/w588XnLBMoVC5j501L3/SLB7REUtchZdL8+eFKfBiU0vuwzNCfeHSDNKdROXCZTpg7cdGBQjRNockTYHYClDU46OWmvLcVtrFR0Yjv2C9fkRAR96+cz8dmCBCdIYByeEnKg9HA5i7Bp8PT8s3GUZ42xt1T67IX7rYYNho27fPUuIhQs46Cmd/NwLroHyPKoUox7PUVEZXLqEAwBFhYMs7OTm4KHIVDiDgzVrTvTYoiZOJM5w4e43dKE8Hi8r19vcAAiCCYShcCjJ9NkA0P7OKyk33NH+1kshd3ZCKuNodP7uLkFxaUhPD3R4THCRmHI6rHt2YEIxLyMrjnD3NNarL14tmT7bWX44/jgBYNPzw5G87dWO5y7bH6eBt7KO8fc870VLZqMCHgB4yqqCnTGcE9hYPyHG6+fkZ0XEKG1zBju7GY8P5XHIzFRUyAcATCRQ/+6Gzr88TxmHXJpAcsky6SXLAIClaNMbaz2HK2M2I7PTNI/cGho/AAQ7DZTBDCyLa1WETgUARJpW+7d79P96M9gxZL+L3tABn73huN9ustcf759Vpjcsw2BCIUvThEolnD49EkDWJ0t9YjDBwEBaFiO4KZNXqIvnIkmNS0NQTJ49SZ49ydXd2HboO7cxVhpiljV1HJu46AG/xxozCYzT0mI3NY6ffxcgiFV/wmlpAUD8Xtv4BfcGfY6Q9R3DOQBI7uTLWJbBMPJk2WeJDxLn8NUl8zUl80Pm8ySCkTxV0RxV0RxnV31H+Y+u7sbBjzlLAjAer2vPQdeeg5hYJF42X/fXBwOdeteOfa59ZaNkgCcF0gRbyrImpkw6hydLcuZKFMOlGaXSjFKWoZv3rDfXx47SiQPtdqMCPgBwsjKTO7bTDs4nMU5sUVRx2Dt5Dv+H9YN4r/UcrMyfgWKEsW4/T6pxG1v9Lot2/BJj7d7UyeeyLGtuOCxUZZoby+iATzdhadfxX3oOlBchCGo0VwOAVj0p5mkiKYpHG5wnVBXOEqUU8KQajMOLc1sfKAk6gqDS7AnSjFKBKgPniRAUpbxOj6nD1lJhaTyaiAvXyHvAeUJV0RxpRikpkqM4GfTY3YYWU91BZ+dJAIi/mqnV9pi3a04MKIKnTh11k/u+A/4HQQgAMhk6cQJx7PiAg1m8KDzvZFk4eCheirqIiMLGPI786LGA282GHPfPP5e3afMopr4ZOWww2PXJ+8rzLkE5HEAQ296djrIDpEojm7+k7Y0XaI/bumur5tKrOte8CwABk0E6bzFHq6Pdbv26jwc6fKBzqS9ZTcgULE1RTkf3F1tDG7VXXItL5ZhAmHrTXf7ONtNPmwAAWNZ5vFw6Z37Li/8XZ5wjvHa/J95PzHu81nu8NvJWMHNiWLgfPD6EPO4M4/hhl2jpbNfOQ56yqt7SHMEw0fK5stXnAoIgJCE+d4Hlo6+GNH7pZcslFy4BADYQNL78sbcidvJ1VMBT3XddaPD+xjbzexuC7T0uGWRmqvKuqwidChXwVfdd1/X3F0fuZetoqKADg3zt7dt3pPz+QQTHrZs3kzqtt+aE8qorgaIo+5AdqekB7KmKvGlp0y4geKKhdpg4Qk1O8QUPmE4eajuwsf8wGo99FXnttLRE5HvkRXvd1va6rb2OYOsOfdq7h5S8BXbjya7GvQCQWXquSJ5laD3cv58oEBTTTViqHbcIJaINdclFpMsr0uU5uk627t/os41oyneWECiXy58+UTh7KuMLmN79lPEHRAtmcYvzTe+uHY3TJSLcOUJ55twrxCkFozGACAiK+WzDKcwcaO8g1CoA4GSk80qKvNUDVr/61SEtVodeBJ3R95bXHjc+sybt3r+rvltr17cH/d7Y87oe4W5vq3abWjNmXeqzG7w2PQDwJGqc5GMkt71sU9DjQBBEkTPVZWyhg32kVXHBKgAICffSoiuSd3VDRp47JXPu5SO5qQnUmVnzr+RK+6Q2I4VyUiiXZo3XTjqnZfc6lz6eHWLkPUgzx2fNvxLj9FhTQpFG8twploYjLbs+p/yeSKxYf3r/cyRi1O2OIWLkcvSiC0Y9Bd6u3f72DjqU1uaWmwS/e8gWsxmOQ8S3Z+s2fySTekwiHvAyGcrjId4BvtajAUXBho3eG67jA8BFF3JffBmvjZtZ8rTj62hrf/vl3lsCxu7m554KvXaUHeiRyAwTCjONf3jQbGp54enQa29LU8f7YZflzo9j1CjQr/8k5qjMP282/7w5/ol+FTi37nf+sq//dpamHd/vJLQq4cLpAMAbNGtNX4u+7IpzxecvBADG6zc8/76/rnmg4yQXLMYVUgAIdhm7//M26+tzWw60dHQ/807Kvx5CuRxCpxLOm+rcNtIZUdfewYtseCorPZV91gf448ejXK776NGhno4ORk8SUAzPnLtakTt1qF0ND2X+dJE2p3H7x25T2+Cth4JVX5M76TKpphBBUCrgaa/dOughQk1O1twruBJ1ckcSB7Euv/TihzuPbdEf35rEoMP/QZS3XMXJz/EcPmZ6/3PKGM6a5as5mfLYw6N0xkGFuzRjXPb8q5K+aNOfoNfpNg2nVLyvvkEwZVLotfq2m5y79riPVVBGE+PzRyVcQjAUIUYUrjmWocOklFd8T9hX09Fojtr76DNagRi99GbZpTfL+h+7NDtsxOm5WpoKMDSNoDjLsgiCISiKoJjfZek48r123BJ7e42js1ZZMIvgS7qrdvTu62jlh73f1tZ/4/ZEu9wI+JrCvAuHdZmJIs0cn73ompC3n9eqtzYdC7htGMERanKkWeMQBAUAhg52HNrsd5r8DrPfEe33KckozVlyA4qFPxPK5/Y7zcAypFAe8qHkSlQFK+9s2v6JtTk69WbyeijJWXIDcsrZhfK6fA4TimEciQojuPLcKShO9n+e9aaxqecrOGc2+cWX0e5lBI68+qKMzx/d5C0AQFHw2huufz0hAYCrVvO//8EXM0H7n/6fuCA//Im9+vogkWGRq0MQOGcp95vvxjTe/OXXnFddySMJhCSQ996WX3GVubNrwOeZVoP5fOyws0+OKUN3YzhL/DVu994jIeGOKaTxu2F8PUYX2VXni1fOBwDG6e5+9r1AS+wExgCAkIRw0YzQa9uGH6NUewjaYnfvOSJaOhsAhAtnjFy4Dw9PRcXwDoyy7pMCad7Sm/mKtGQMKlE4IkXhuffUb/3A0VE7eOuE8bqMlbvfSLAxgqJp0y7UlM4foS/7MEBQLHXySnnWxPqtH/R/Yp4lQbxVdeaPvuifJtX+w/ZROiMRV7jrJp6TOmXlKJ06Cnt7zfASm7oPHZFdfAHK4QAAguPixQvFixfGbKm+45YRDRGg+YHBamieInVZAT9F0n87RyHIv2F6/GMRHBWkiNWzMglx2HXcsLc5qk1jjb+xZvDIjR7hrsiZosqfaW05TnlduonLfLZumgrwZFpZ5gQUxUJ3DLexRaDKpPx9ytc7XZ2931qsDR5v9C88GBzdQmgIhqfPXhW6r5nrD7fs/DxS7ttQtUuUkp+/4g4ERVGMCLit9tYY6Vo5YmX2omtDmttnN7Tt2+joPBl5NgvUmemzLhGoMhAMz1p0re8bo9cSndps5D1gHF7WvCtDqp3yuVv2rLe1VIZ6QFBUlj0xffYqaea4+B/Fnn1+p5MNJVX8x9/EjU30kfKeh/qUSeSTj4unTSUDAZYcLMX4yHnvA/e5K7nz53IQBN55S/biy673P3SbTOF/TV4u/tCDossvDU/6P/jIvXvvIF/Zw2UBh5MRi1AAeOoJscPJbN/RcwiCgFKJGo2jpZVbWui//M3xzNMSAMjPw7f9rHrzLffmH70N9XSQYlEUlEo0LxefOoVcOJ8zdw7ngktMZUeGVpzyLDHBcKR4gTJvplyZzuNLSZxAWo7bNzxx5i6eRpxnEByLn9qc8YTlqfzaC0XnzAUA2urofuadYGe8iCNOfibK4wIAGwh6jw74Ofhqm0LCncxMQXkcxjvqwXykTitZvBgTiyOzQf3riSrUKHpbKEi+pPC8ezlCeRKGOERQnMxfdmvD1g9tbVVjf3acK8hddINIlzf2p47Ak+lKLnywYdtHjs7YXluJoP3d3TG3618ceq6hZPP0j5OevaXG1DFavw73gSOxt++PHXE+cga2uCOZcy5TFc4epfP2JxKhO1QYv9+y4SvlNVcmdzwjJG1lkWpGRv/tXKWg8LaZQ+rKZ3S3fV8TtfH5vyTkmRYW7vrK7QCAoGgoEsu9o41lmNA8yWc3ArCh7SzDDGQqDtGpP+wPxAhio6jRfWCIU/JJgQQAGCrQtndjRLWHcHaeNNcfUhbMBABF3lRbcwwLUPrsVRjBAQC/01z73SuUr8/kxG1oqdv0Wv65dwk1WSiGZy24quar55Peg6Z0YdgHhmXrt7zrNvSERrEMY2ko9ztMhRc+EFo9GAiXi33+Jeff/yIGAI0a+/5bZc2JYGsbTeBIYQGeloYBgM/HXnWd+cP35BLx6FY7Yhi4427rZ2sUEycQJIE8+pDo4QdFHR2008UoFKhG3eOovuUX398eG9wL1utlX3nN9ec/hK9u3acKu4Npb6cxFJFIEaUSdTnZwnHD8ahLkA8/dqtV6CMPiRAEZFL0j/9P9Mf/JwIAv5/lcH6VduuA0dDy0n9O9yjiMfUC3fkP5Um1fQLcvc4+UlgoJ695ehwAGBrdXz2dTOPo8GDpXreguN8L1usHAOlly0OqnTJauv/zzqDxrJyc8MMj2GWMMyugbad+UwiCKWRM+4h+GvKSmYRA0n3op9BbcVZJysJLCYHYdvJo+9Z1odgb1bXXOvftD3R2xu0pISLO5ThHkL/iztOi2kMgKJaz6LoTm1/1mIez6D9seFJN/vLbSUGMRfMxBiN5+ctvbzvwtaFm9/B6sH69GQAE0yYDgLeymqVpXlEh4zujI4VGCckF59i/2zKqpxhAuCNZ81Yr82eM6ql7wzK0fQSTPdf+QyjJka26EBn7mLYBMB/tEGXLuaqEauDEIejwlf39e8o9TLteH8egSP6E3g5tkdeyrIkEX2xuOBynu5q6jTG3+wPO8or3Yu5KCgJV+DHmMjTH9CRxdNSFhHvMlVauVCNJC9dhaT/wTZTmDsHQwdY960sufTTUiTi1sPfi6ch7AEAU+dNCryyNR3ur9ghuY5u18ag8d0r/Xb159XWXVoPdcZsAABAESoqJkuKeUFR9N33bndaDhwLl5cFFC0c3yAkAzGZm1RWmpx6XXLWajyCAopCejgH0/A4DAfaNt9z//o8jwWytL77sSkvFQ77mACARo5KS3tOPUfd6f+Y5Z0Vl8J//EGdn9fx8+qv29g46khDzLMNm1Z8L518Xw8IRhcsS4EuJjHHiwjnyHR+2WLvGSBAQKWreuAIiXYurFZiQj/J5CIkjOJ64zyXj84uWzg5FowKAt7wmkSw0mDQcmklmpmR+8HQiJ8KE/BEmbJIVz4hkdiME4oyVN1Aeh62uXFo01W/pNpT9AgDAMI49e0Z2njAhVxkExfLPuY3XN2po7EFxMm/ZLVUbnxlqbrt08YQ2R4+1K0VU0ulMyAbJlWoKVt49qjG4QwJB0IxZq1Cc0FcMpz66v7kFAOSXXtT1XDigxXeyQfvgvfYtg/v3D49L7k+bvlJBU6zbTr32uzqnlQKAKcvkF9+bhmKA4ejb/6++qbKPc+b1/8gGgDWPN41qsnVO7qinSSF4QgTFoiIT0mdcNJaqHQCc+oYRpux07NztqagUzZvDKyogUnSnXcHXrymrX1MmzJApp6erpqUrJqXigthVTmPCMqyn0969p7nx83KfKYZKDDFtPn/h+aKUDAIAOluDu35wHdzep/EQPPqtzQmnXOg/XJa2WAfMjDtycG44upHyxnaSprzhdQDsVOGA3kgzx4XMYpTXFdORJoTXqncbWgTqTACQ5UzsLbtH3gNXoiSFYcuKNVa6m/CupmODCneWhb/+w/7tJu+N1wtmTifVapRlwWxh6uqoLb/4PlvnCZVGOlQWGAPhDgAuF/u7h2xvveO+4jLewgWclBRMIECsVqalhd66zb9ug6e9fQiRTywLj/zBtmGj59qr+dOnkVoNRhCI08mYLUxtLXWobCxcU374ybflF995K3lLl3CmTiHValQsQv1+1mJhGhqp8qPB7Tt9+w8EBsrFecbCk5BTV2fnzdcosoQcERHwUNZWd8Pe7sNrm1ym02AbW3RzZm/V7jQF7N2+tNLYSburthozxokRFCldrNr9aZKjCfvDLcqRrj6XkzOizMcAQKbreON7EjuIls8NtHYOlLU9QshPZmhgI11e48hUxrKwzFJMmI+gWOPG1wNOKx3wSoumhoR7oKuLm53ta4pRLnSoMEEfAKROOTdilzm9kHxJxqxVTTujw7jjkyIq7S3cM8STExHuXIm68ExS7RHSpl0ALBtaoh8GKJ+HKxWUyQwAuFyOiUZquYzDts+6v36lnWXhiocz5lyi+vH9LgA4/46U9//W0FzpJnko3auIHsvCtX/Noin206eakziGlMcf7b8Rl0uTeIoBQEiB1O/siX3UlC7QlC4Y/fP2wTZcP5neUFab9dvN1m83A4qiPC7K5SIoigoEuofuDzUwffq5vyEJN5zEcbVaXa3W5g3HcR6x4vs7EBRxnDTt+11ss3UElmVpb5Bl4k0KUQz+8Kx22SViAHDaaEBg0mz+eVdKdmx2PvWAnj5V1STJlVOnTLjV6epwODudrg6P1zIG5s8QkTAmFI89+8GI8HMu5vxPqM4KvXAZW6LcbKJwdTeFZHfvgmFJ6YGn6CmhEqf+hdeS6Br0gYOBAwfjqdhn/ut85r+xk3P7/aw6NaETPfa447HHE0r0VlUdrKpOWo72ffsD+/YPotEFxam5f7ucpZn6v34W53JEk7PznwqXzPwG4JtjAACVN78av3Oahm83eb/dlJD5reDZG4Qlad5GQ8197wCAwcAk8vH2HliEyptfDXTbEznpUEmbKF/90ky+rGcuxxURulKprlQ6/eqcDY8catw7WnUeYiJWcVbeH67vePwnww+vNOjrXQDwXPU5MdvXH7QA5AJAzjTZaAt34YLpipsvDbtxM4y/oc3f2EYZLYzLw3h9bCCI8rmq+69PpCtMJgYAX9VJ2u4SzJkMAPKbL6VMVt+JeLmnGH/4y09b7L6TsdKN94O2D5iJP0Ewkht0OwAAQVBZ8XR7w7GA0woAXkO7vGRWqA2uVOruv4+22yPJ8tufTqhgTYwBB30iba523KJE2we8ru5ml6kl4DT7nRbK52aoAEMHEQxHcZLgiTlCKU+eKlRlCFRZkQQAQ0KRO9XcUJZgoCqJ8QmUiyG4gAg7+XBwPpFASROCJypYcdfwVDvLMh5zh6u7yWc3+J3moMdOUwGGCiAIiuIkRnBJoYwjVvKkWpE2lyMajvdR2vQLaSpgPDFAHd+4WL/ZrHvoftpmY1kWl8vMn385jE4SZMIC2ZyLlV4Xrc7glv8SLhD2y6fddz9XsO9b4/bPDDZjzxPkvNtTZBrypXuS7GXHuDymD6KT9CtvjlF+OOn0Fu7ilIK06UPMDsKyAa8j4LIyQT9DBxk6iOGcUPFdgieMX6M3wrAd3GPDMIzbw7g9AAAmMzAMoCgA0HZn0Hh6Iqcpb9DdbhNmyFiGCbqS4BB+xW3ypReL3/mP6Zs1NreTAQChGL3oOuktjyjr7/J/+mp4MTbJwt0fcMplBWmpc1AEo2i/09XpdHY6XR0OZ4fXa2ZHTcd7rWHfTYE6M+Kp3xuhNjvcMpbwJUVhU7ffPkg9M9+pBlG3vCT0wA+HKjN0MOgd8BEbcNni93+WCJJpebhUAADCiZnelgH/L7TT66nX42IeLuaj3NGvKJswYzkwgYITpdp7wxESl/93xluXb7V1jG6UeW9mXZFKcjEAOPKdfs3/Gzwzib4+vJioyR3dSnu4Qia/4eKQavedaDS/s54yRVeoxpWJ+iWzNG1+5wv3vnLAUFQk4I0vQDBMdf91XY+/RnUP+DRiHOGlxaDeaHp9aDbgYRN0OwihFADEOeMIgdhSFS50haAYciqVlmntEGoJxUeWOUFZMGvQlEd0wGtpOmauP+wyNsdJ9eN3mFzdAA1HAADn8GVZE9Ul83hS7VBHlTb1vOrEhLuYo84QTxYQ8knasGaiGH+teXv8oxAUy118Yyhkayiwzq4G08mDttbKgfLfh/BYelIVkUKZImeKIm/aULNMZsy8xGfrjlNfdsCzH6/0nqgjtRpAIKg39C6Flly0WdxVD6T/+byjPjd90b1pBBmep+39ynhsm3X+paq/rhv3xkMn68vDj1qPky6dy88eL2yqGCSz2ZBw7T1EGaJT/vVEnowmETd3UiDNWXR9/NC4EAG31d5W4za1uo2tPocxZu25EDhXwJel8OQ6viJNnFIQc5IZmjoOd/iDwbK004lJhvozST6OBrMwI2lRKOdfJd70mX3t6z3eki4H8+lrFk0qsfIKyWgJ96oT6wAAQTABXyUUaIQCrYCvUsjzeVwZy7Lb9/wzuaeLYGuppP1ejMMjeCLtxGVd5T/13suVapRF4TBqc32MNWiMDPvPxM+0CL1M+wiKYQQ30j4ZPZxaEwjEu5exLMPQQRQ7g/TlGYv9cIPy3EmML+g4HO8B46nXn3ggHIChXT0n5aZFYzG4BBjLgc24Nncg1R6CFOCzb87//snh+8sNlcI5CgBgWfjuvwmVUPU6gn4PzeFjUWGsSYc/cwKC4wDAeH3GFz+MmaolVDw1EdhA0L2vHACAZkyvfaL9y91EmhYV8NW/v0n/xGth81I//A3hRTkyXQcIMkr1F6NwNlerpizCSI6sZKanu9XVHi6hSkqUlCcsgIKmpJm+uIP5tdMBX3f1zu7KHYPedaOg/B5j7T5j7X5F3rT06RckaD4MwVekSTNKba2DZ5gxeZpNnubJ2ovL9V8n3n/GzEuEmuzE2wOAva26vWyz1xqdpmxQAi5r1/Ffuo7/Is0YlzrlXJ4s0WkMgmK5i2+o/vaFgCt6yjoobCDgbx11Tza+GPc4KZ+bJjjo5CWyyt3hVUqpmrQZAj+83yVRkXmTRRHhvuPz7kPfm+99seDf11XZDEnzt3TtPth/o/HNj5PVfxxCwh1B0JyF1+GxPIQj0EG/uf6Q6eShxGOvKZ/b0XXS0RW6MyN8RaokrViSVhRxPYAk+cnEG4PNfkYI93pTyuKkJX3SpBI15TFinKrLvStX9/iIJlm4h2BZ2uM1YRhJEAKSFHFZGgAZVbcZhgq0H/ouc94VAJAyZYVQnWltPh5w2zGcFKgzlUWzQ/lenJ0nLQ0x3ccjYxssMciA+0feQ6SjQT4olqbhrHBPAHdN+/FrXhziQWNX0WmIjO7ACpcMXvK6cLFuLIW7MpMPAMZmt607UVnmd1EcPsbhDyGAiaXC8RUIL9F4D1wVXisLNHcMlGCRW5QTc3t8GK/f8PwH2r/di0lFhFapuv86wzPvsrGitn21Taw/gHBIVCTgTSj0HhuLzJjdB3/kKnTq6cv8VmP7zz0VH8XZJR59c8xDZOefb920aTQGY28/0bzn86BnJMZL1lx/yNFxImfRDSLtEP5f6pL5iQj3ELXmHYM3OoU0Y5yqaE7i7YNeZ/Puz+3t0UnlhoqttdLWVqUdtzh1yso45cZ7g3OFuYtvPPHdS/FdQ6OPUioUV6wCgO7X38FEIl5psWt/DGk7cpoqXO21nse+nOB1UVV7e3wLb3oiR53OpYKMzRjc/HYfi0BrjXvdMy2/e73w39dWBXy/tvikfoSEu3bi0jjzQIYKdB3faqjeNdSpb19Yj7ndY27vOraFI1Yq82cocqeRAkmS/WT6QQ+9GPNo4GxIppeO3UJr02OoO10GYbf0PAiSLNx1msliUbpEnCYUaAEQt8fgcLa3dex3ONv7V2VKLqba/ThXkDJlBYJi4rQicVpRVANbS0XzjrUxBRDt94BACr3M3gMRacAyTO/vehJ6OGWJxwar/IoSQ4hiPstZBgUjUWX24A61QhWXL+N4rKOeCzwEX0IAgNM8BOsXiiMAQAWG8NClHS4iRQ0AnOw01/aENAQbCIdqYJLYHxomFYnPi10rZFAos83wwgfaP9+FkAS3KEd+0yrzu1/EGIM/4PxlX+gs8usv1rd00LaBXdgRBEHRmBOAoY3N62748lUEw0OZHyO9t29dF3DEzoTDSR+Nekls++HN+orkZCMJep0nf3ozd8lNkrTiBA8R6/I4QrnfNXjyHwDwBG0JdosR3IzZlybYGABchqb6Xz6gfEly7WBZfcVWR0dt3jm3Rvw24yNQpmvGLRxSkhnl1Vc4d++TrFgKALTLJV48f5SEO8vCGw/HWKl74c4YU9w/rjgaelG2xVK2JaF/65DAVQr5VRcDghheehcTC3nji117DiX9LFGQAilPpkuZGDsiCACszcdbD2wc2dQ3Gr/D1FG2uePI9+KUApdhdANGKduoxHoNFfPRzgOPfkO5krNKs/sn12W3yI7s9hw/2BM+N3EW/7JbZD+s7/lPJVm4lxReTtH+bsOxuobNTmcHzSQtGDER9Md+wTl8zfhFAEAHfRjOYahAwGN3G1rMJw85uwb0l/A7zDx5CgBwxar4p4g0CPS9a4+8h6A3/F9BcRLnCge6HeNcQSLOaoPCzckWLZhr/GBN743iRfOFM6d7jh63/fjzyE9xlijiuAyeXnhiMsGajDwJMWbC3eekBDKCw0vUfI6TaEjruyxDuIf6T7aErOPCedM85TXeo4MbLwNN4YV+IkUtnDc1KgMMtyhHcctlmHj46TICzR2mNz5T3X8dIIhw/rSg3ujYFMNqa/9uO39qKa5R4kqZ7vHf2Tb85DlUwXh6bvcol0NmpXJL8wSzJpne+CziXTNC+qp2AGA9+hYASHng/s6XXs74x99770OFyU4bwrJNuz41N8SuaDM8GJpq2PZR0fn38+UpiR2ByHOndh1LKBU3ifFSRCUE2lNb/qQldir0tGnnJ6iYAcDeVtOw7UOGTvIT1mPpOPHdywUr7kjQ6z1l8kpbS6XPMUhkVwSUx3OXHwsJd2DZsXHxOu0orrvMuXO/5LylAEA73eKl88dAuIt0eYUr74q5fsLSVOvBr4cXXpwQLJvcSsMxoe1nhHCnPAHjgeTcWgHgg+fNk2fzn/88vbU+0NkaRBDQZRAZuWR9lf+D53pM+0kW7i1tOyXiDK1msk4z2eXW2x3tDmeb3dHm9SV/FtuftBkXasYvYlmmZednMX3ZB8Kpb5BmjYeBY1sjCE+tqLq6+8wmR96Dx9wTNStQpdvbYgsIXqKPluHg2L6LpShMkEBsHwKi8ZnSuYWC4jSOToryOIwvENDbXZWtxk1lvrY+ISnZf1olm1/M+IPHr3mR8cYWVdn/72LZolI2SB+/5kXafWohYihnCcFJkZW+E12ir+7Rj11VSfWqHPrA4FRRHtGkLPXF0wWFKZiQG7S6HUcau9ft83cN2VU0Dtx0peqiaeLJWYRCBCwEjHbHkSbDVwdHno5mKKviI8XW7RPICHWuAMMRmhr8AZ81WYpiCAB01Q3BBunafkC8Yh5CEoCh6gdvDHYaQiGhCJeDScUoh2x/6N9Rh3gOV1FGS8hhRnHbFcIlswItnazXh4oEnLxMQqcCAMfmHbwJRUTaMLOPe45UWT/fLLvqfACQXb6S0ps9ZZVRbRiP1/D8h+r/dxsul2BioeLmSxU3raIsNsbjQzAM5fMiud7HBv277wFA0GQ2fPRRZKP6phuTe5bWAxuTq9pDMFSgcdtHpZc8EomyjY8krShB4T5Jc6HN36Xi5+pdtWpBrtkTOwUQX56iOhWINSguQ3P9tg/6zaCSQ8BtrfvxreILHiD4sfOu9gbF8Mw5l9f+kGj1U8bvR3nhOQw3L4fxjZEV4PSC8nmesuMh4Q4sy47JdAXFyZhJ9uigv/7nd4cRWJwUMBEv629XNfy/90felaeiivX7ASCoH8WSi2OMw0rfc3Hr6jtk81YIJ87iAUBHc/DdZ0wb3rP6fT1fmyQL9/qmHwEAQVChQCcRp0vE6ZnpCwV8VZDyOpxtxypHMSZDoM4K2dqN1XuGpNoBwNZckTbjIgRFca5AmjFuoOqwPJk2klHY2rf86sh78NkNQY8jdK+U5UweSLhLM8dFbeFkZUqWLDS89xEAqG+5wb51BwBIzlkCDIOJRJTFavz4U2BZxZWXEWoVQpLemlrb5h8BAJdKVTdfj8tlkS39Ec2ZJZg6CVDUd7Khd5v8f10jmpjVuyXG5/By1LwctfLcyU3/95Vtb8+E2/JLhWx+McohpLMLLFuj9QcAoFxCMqsAAGz763pU+xDPEoLxB921nbiEj4t5GH+0stQPY2AAwPgC2ivnpNy4KLKFVImVKybJF49rfOILR1m89H+Jo7lsZspNi5FeSbu56UpuulJ13pSWFzZZtsX4/L2OAMuwCDq41d1tGbsHbd0+S2qRiORik87Vln07eODdwhsyIgcmfhbKbDO9sVZ551UIhwQAIkUd8pwJwXhjuH6yFGV48UPNQ7dgcgkAcHLS+2RzZ1nbxp/t3/yC8nnDFu4A4PhhF65WiJbMAgRR3nml/l/WQHNHVJug3tj1j5cUN67iTy0FBAEEwRUyUER3xbg8vS3xI0SUUSjJm0hKlAAQsJvsDRXOlhoAYNxuAHDu3087e5x2KEsyZ6TGE3sNNcmp7tQfn8Oor9ymG9i1oDcCVQZGciP+jXHAUW6deZeQUDRY9zXZDk3VxXaGSZm8YvD4JwAACLht9b+8P0qq/dQprCd/frf4/PsTmcaIdHnilAJHYgUyrV9v0t5/F65UpPz5EZTHM779wUjH+muA8ftR/qnpSn4Oe/qmKwwVqPvxjTj5pkcb2ulNimoHgKC+O6jvTkpXZxReD/PhC+YPX4iXkGeUglMZl1vPMMFAwOlydwv4aqWiSCmPdjpPLpHCpYlnOo8QcNssjeWKvKkAkDbzIld3U/+EjCiGZ8y9IvTaZzNEVVkaeQ/Asub6Mu2ExQAgz51srN7lNkYbiTkihbIgocpnZGpKx5P/x1KU9nf3ElpNsEtv+eIrlqYBRdMe+4vt+58AAOXzjC+9Biyre/gBd1l5sDs6CAFXKgTTJutffgNYVnvfnZyM9Eg2AEdZo7A03XG4wX640dtkoF0+Qi6UzMhVXTANIbDMB893Hm2mPf5I46DNTUgF8sXjYgp36ezCULpDyy99JjNDOkuIoNlV+/sPQq9li0qz/9/FiXxcQ2UYAwMAfq5WNDHLXdNh+Oqgr82MkJhkep7mitkoief89bLqO98KGEZqEVddMDX11qUA4DzeYtp0xN9lRUmcl6PRXjmXUAizHrmQsrsdR6JdD+kAY2pyqXIHMdCaGp1+19g5vx35rmvRTZkIApf8qbCjxhlK4j4QS27LKl2sAgC/m0pE5ffGc6S68y/Pi5bO5pbk4Wo5yiEZf4BxeYJdxoHcS4Lt3Z1/fUG0ZBZvcjGRokZJkvH6KKvdV93g2nU42K4HAH99i3DRiOoUWtZ8gytlvAmFCEmoH7yp6/FXaEv0N4Rxuo2vrCHSNIJZk7hFubhKhgr4ACzj8VEGc6C5w1tV76uoY6kk6DwEQdPOuVpWOBUAaJ8HEESYlicvnWWvP9b648ehZUZXWR+jifGTT0Z+3hA+h6nt0LfJ6i0m+sod6pIFg0YZQcg4pclJJPwORVAAwFASR0mKCRBojM758hRpRmmCg2zesy5pfu0D4zG3dx79KXXqeYk0Tp1yboLC3d/c0vX8y6ROBwgEOvVscEydaU8Xti83a35/B6FSpPzjIZTHM7z+4UAtORzE7x81ezzLNu5Yk6BqT7nzXF+TXrJgHC7m2XdVG9bvBgB+Yar2pmUol6Dd/o5XvgvorQBAKEQpd55L6mQIjll+Kjdt3DdQS+mi8fIVU0it7MTNL4TOIls2STg+s+35rwEAE3ILXrvnxG0vsQEq5uFniZBk4Z6VvlAo0AoEGgFfiSAYTQec7i6ns/Nkw2anK9pclFwi1X014xf5nWaPqWNIgdLtB74Rp+QTfDEplBVecF/rvo2OjtqIBx5fmZ4x+xKBOgsAWIZp2f15/yDXkffQXbldVTgL4/AQBM1bflvL7vW2lqpTzRBxWmHm3MtRnARgB7TNnKoqEmjvCD2qGacT5XAQApdfdglKclgqiPK4CIIAQNBgBIYBgGCXHlcq+gt3UqshVErtvXeE3iLcnkeO8bsy85bjlL0nV52vzeQ81hwwONLuPAcTckWTs217wmFALM1Yt1epL5khmpxNSAVBW3SlX/niUgCgbO4oq/OQzhKDUVuRHN7AMCHXVdl28s+fsFTY48RT1+U52ZX72GqUQ6TcsLD52W9GMipCIUq9bSkAmDYfaX3lh8h2V3W7dWdNyVt34mJe2l3Lq+98q/8nU/tLpyq3MH7/Fd8N2d0IwXBRVrHP3Bmw9dgPeOo0r2HwvGMdNc4j33VNvVAnkBIPfj5j50etZd91GRr7Vn4m0Zyp0oU3ZRbPV4a2bH23xWMfshqgTFbr55uHdAjj8dq/22b/LhyZR/5/9q4yvI0ra5+Z0YhZtszMduI4zJyGuZjilhm23O4Wd8tb2HbL3WLStEnbMCcNJw44htiOmUGWLGaYme+HVIMsGMl2oN++T59Uvjq690oa3Xnvuee8JyU2+unb9FV1btYOAKZjRQEKoNrrW5r/8mywMUjle98AgPyxG3kT8hL/8zQAKN76zlrqTZKcbV26X3wfmg0hIkbPkmSNUZzYoT5/3O1sxlgc2cgp0ZMXR6rmKM8Ob2JM8/ENpGt46yITDqu6/qw8eyodY64sjg5xV5hqWBivw1g5LeF2J2k3OXyEg8eMuoqmu7279sxFiB52Q3H+oCQ5nysLnl7Mi0wUJeTSVBGhnK6LIAd5WcHe0KJ4+2M8NhoQxNkeaLty/nTMrr3Wn3+1nDxlH/LbV0fJXvpqSAAgnjmi6dWfSLvTfX6LMBmx9y1q/PtawmwTTc2NvXdh0yvrASD+keWGMzXq1zcAAMrCA1jqDp03lTamv3dXzxD6Y5XRt85B2Thpc4qm5RoKqymHy9/LLxowDCHJixPQRBdMFjJ7mWDPL55MyCEm7kkJ042mTo22trn1sNHUYbF0D1/RJS9oGkqiC+ahGM4WR2UufqD/kxThdDjNOpOiUVV90tLtgzS4bKb6/V+nL7ibweKxhBEZC+522c12g5oiSZZAgv+RM0RRZMvxX0xdTcPSg9XUfHxj6uxbAEEYbH7avNudVqPd0I0gKEsUwWDxAKC7+hTOE4n6aOaQdjsqEAAAgmHM2D9E/foH2bMzMlAuV/X19yiXyxsz2t2IR0UCigJFMWNj9Pt8SDQ4FF0ujU7xyZdAkgiG9Q3cJ21O0uZj9dEeroy/9yoAYMf3Ky+l3n9evnICgiKSmbnKLf3ychgirmB0CgBoDlW4o8DDHuWiIeyJKdYf62HtbuhP15nKW/gjEsVTs9CPcNIevgsqcskYlMkgrY62Lw94PeUyWFTbzsbcNJ0dL+NlxpirvU+lTq9rGH1NMk/q19eoqjOcXhdyWCRFEhRFCFPzus8d6WmUjZ7etofWQvzLq1VRabz4XCGTg827N2XevSkOm2d/npgv+vu+aSI5C8N7g4IuHO3e/8VFrX3tDWwIEscHovuL37Qb9vHG50mupxXIMUyQ5k3UlBcqi3qvLsJuVZ49gAuk0twJbuLOjIkWzZ6NCYU9hZMUn342+KH17VUXJypXU3+OLnGX0Eo3qtOeAIB2Y7nO1s5A2Xq793EQg82n6W6nCFdH8S46lkMCiiLbzu7IXHAvHeOo3Ol0iLtgykTjiVM9f/InjDWdDi2u9QoF5XQ5moN7K8ZPVyxfwnn6r8LEBOzXzZYNv1pq64cmJsqi6egs874vBIa+sNp9P3Lfl9mJkaw4Werrt7qfdWpNAIBgKC8vselVz3rutvdp6ROkzWEqrhdOytYdOi+ela/4dn9ILx8mrK8e/cpNtRWnvIMmFt4SOWOl9Pmrg+ycEQaK4XQ1FVxWWnd8aSTj6Xeih4u4Hz7xz6HtkD7shu7moxuSZ67xJbqCYDgLE0exxVERWRM7S/Z3nNs9sAezqrV620fJM25w+8UZLB4jsl+apsOkbTn+i77Nr4t38D1oG0sbETRx6jVu1UicI+hbk0xVdbL15G9x45f2Je5ORReh08U89pDLYHB0+s7ScDS3MBbMjbrvTkJvdHR4SJuzsyvytpsYUoml4oJTqUJZLNn1V+Mx0QgDw6OitNt3urrVxuMnox+8FygSEKTr8//2COH5g1NndkdLo/1Vsa0NXdYmJSdZLp09wou4S2bkujf0XnEyYYxyyRF4YhRJGct9HFPqT9fxRySiLJybFmWqpFsCYyCE49IAwFTV7pP921o8OenczNiBxN2itW94uPC6jyb55O7tZZpfHj/ttPrXE0SQqMmLUAZubquzdDZFjp8DgGjOF9q1SqdRzxJHAADG5kVNWeA06env5e1m1+d3nVvzel7uLI8Wk7uWKgCwuBiLy+lrfG674ucXKyjy0vhJHI0dLfd7p7EOFUiLjbTYnIpLU9a7B0yBVKnwkVtpUTRJcz1BQZE33WQ8WdizyAwVfK7YwwGTqplwWDEmJ6glJ1h9KC+Ynb6P+2Xp42hKp6tqCh3mi6qkYeioMSrqBdFpQS2FsRksgSxopUz+xPF9ibtg+tT/D8SdP32i6Wjvu+ZNGmMu9J1grTeQP6w3/7DeLJdj99/FP7wnqrLa+c335vUbzYPUJGs+sbEnKoEmKK/7CII4unS1j37hy5SiazkA2t/LIldPMVe2MERcS1VbqC+/mDDpifgM3ysDwkATF+fGzEkXZ8kZvBAEu7fP+A8dMy6/H60dlhj3iw+2KDJ+0kpRfJa70pPLau6rk4VgDAaLh7jDSBAkZvRVdoPKZwKrTa+q2vaRKDFXklLAlyfjXAEAuGwmi7pd31Kprj8XNCVo8D1oGoqNnXWROVNFibksvhRh4E6LwdzVqKouNCkaAMCm65+QQVGq77wDSd25qn0fdL7f7/qwNTTaGvr5Jkm7XfW9d+100+mzptNnfc4TZTKE49MEo5I5SZEMMQ/js1EWA2Xi7hzHgXXKNQfOx905l5sZw4qV2jt60wfdcTLWZpWl3keiSaijXDSEMTGn2kg5fRXT+UOFhhUnDZ+4IwgnRQ4AwtEpY3Y+H8CQIfS99LSf13624sDY61LSp0fJUvgsPm43Ojsrdee3t5bvbAtMiAXJOQ6dSlt5BgCiJi9Ul55wGrVxc69t2/dzj40kd5y24oxDp4qdey39t2XWOb96oKRgYdSs25MSR/oWy2urNOz7rPH8/uGtFPE/uGxmpsjHURJTJHNZ/whhIknD8SHOHzV3t5q7L1ZwBUUZFQ10XOD4HyXlA4OLi3Mi5iIAZzt/ZWJcOTetzdjPQxGRMZ7mzLoqjgS3Gmp0VRymQ9wBkIjMie1FfuPNMIEA5XIQHMej5H+08FFu8A3SnwD8yWP7EnfBrCn+iDsACATo6uWcNdfyTGby7oc0Fgv1l5t5s6az7n4ofGk+XUvF4BNS7c1KjMfm5SWaK1oAAYaI59KZKYK0VLdJ5o/W7D4HACiHSVodPi39dWsqa4x7cIl0wRjd72UBBhrk5IcEOAvxeWdnijkT31kmyqKloDoQ42cG1/FLyui3GfgzEHeOJDpr6UMYk0MSrvYzO9S1ZwiHt4QCgqAcWVzCpJX8qGQAiBo5K4DyjL6l0jtzlB7+ciP/lht4Ugk6enqYPbjhtBo7zu3ucTLNm8Uuq3SaVB7O1119qrv6lFSCbvw+cu6ysAcZFEQTMxIfWojLPKcBlItw6S1OtYm0ObgZvmtwag5WxN4+B0ER6ey8znVH3Y2saDEvOw4ANPt96PCEMcrFQXgTIwekq7rRI6SD8YJU7woABp+N0IvTCGBm1TuOfVl97MuQg2gxJruHuqE4k3TYKZJEsH5+RHc76XD0FZVkcPhsWYxX2TJ9g/fZS8nurpLdXeIodspYsSyBwxPhCIZY9E5tp63+tFbT7lsyBcFQ/vQxvCn5zHg5KuASOpOl6IL2pz2krTdUWv7YjUBRqs9+ld60kDdhBMphORVq5fvrnAo1TYOIe1YJZo1zP1Z9stF0rKT33UlFCR89pd95XLOuX4RD7Cv3YmJB62PvAkXRmaRPSNesdLR28CYUoHye5WypfufvAMAZkS1eMR8wzNmp1Kz7zS0mM7BRvOwqlM9jZ6cZfz/OmziGNFuUH38beDgAMDScjxw109Raa27vjVrhx6VHjpqpueApo+Po7GSnpNgahzJgSVV9cgh7CwqLpp0OccdwFoqzxvEX+nz2tHaL+0Fe5PxWQ2maZBIAOAhLknhsX+LOkcRwxNF0ZmXsrA/qzx4O6Fsv9MidBUZE+vj2ol3+ajwz42MFM6biUZGRt9/sbiFtdu2m4c02vuTAhHyUy0VwHI+mtV35/EPplEmsTdss9z+qaWz2+PgOHrEVHgxfnwoAOkr2DublbpAOV/PrG2LuWoBxmIAi3VtOafeXAEDrv7fG3bdItngcIIj297LuTSf9WSY8vhKXixkibsqrN1nrOhXf/w4AQIHuSEXE8gk1D3waeKDhhjgSF0g8lFiewDRo+31NEjm+7M6ojgYfmZMFz80NmbVTYG7TaSsUAPDmt3GhTvXPQNwTJq92n2y2FfqtKUBRpKW7teX4xtzVTwEARxqLoFioJ0dB8e2PpiMnbL/+EKQGU6i453bB3/+hU6r6zVajJecuuzRaSMLRKWkvXgMI4tJbujae1BXW2ju17sMyBENHb/OdcufUmIzFjcKxqdLZI3qIu3T2CACgSEpz0DtpJrxRLgLCn5i/A4Ke9sGkw/zRifZQRcfaQJ45wjiY6ta+YWyqjJ1zDTcm0drVqik/FTV1Eel06GtKWRK5JHc8SxxhVyv1tWXySVfZNSryj9wscXpBwrw1CIqSrn5nsvovfAdN6bpsxTtDkOylCFIwd7yrW6fbdoQ0Wdm5KcL5kwBB1N/0SwJmSIVRT9xMmq3aDfsQDOWMTHep9fQNNN/v1G87yhmRJrt9udcEXBq9taKBPyVf8+Puni+XESlhZSTqNh10t9CcpE/wJo5WfvQ15XC690iYgC+9ebXi9Y8Ig1E4b7rkmiXq73/x2QgApMWi/m5jxD03tz//ZuwLj6FcTlDJSEXhbn5cetrqB+2aLrtBjQDCFMlYErlV1d5VuCv+2WcAABCUP348odeTds82te3Nt4K+kQCgSNKfuu4wwftI0z+YHEGNqRAAYtgZAKC0N1FARjATXFTvpgtHWQpTtZu4A4AXrxUNqPDtD921Q1Bh9Jo13FXXcUVidOlsusdTFEWq64uiR84OaolzhVxZnEXt+8zQeqHaeqFaftdflF99S3/CVzqYCbGCWVPwqMiIu29yt1BWm/aXHf7sDxy2PfKk1u7wvhF88LH/usjBYFG3+/tSAqDjcx/ZFNa6zoZnv/VqdCr1Ta/+RMey9b3NPsfqWnuwa22/+rs+Xx4ACIoyExOYCXEYj4ewWQjNgoJ/QLN5GwDMXC294fFYDEMA4P43kwaaOWzkuw96qzZL8qLlk5Pdj0kn0XmoztigIRyuvIemAwLKwmZNaQfCQFlSrmxUrCBVBgB2rfXEA7+Y23tvIv/9V3dbQ6A45IQ0/I4nInr+9EHcR/51hqG2O+6qDKaI036gtvaHIgCQ5EXl3j+FwcGdJnvp24fcQ0ZPS8m6fTyCIggDLX7tgK5KyU+SjHpqlqXDIEyPcGitRa/udehtACCflJR910QUQ4zN2rJ/HXaa7Lx40ejn55rb9MI0GYIiRf/YZ2zQ+OzT3+huYDhbEOMpaaSuDxItZzf2HjahDOZAx/yEsax//E3M4yF6PfnQ05rGJld0FLZvc9TyG5SNza7nHhfFxmAPP6XJTMc/elva1OIamYerusk7HuxWa/wGoD3/hGjVUq7TRel05C33dqs1ZGoy44t/y+oaXCNycQyDOx9SV1Y5/Vn+8wXxzKnsrz+W2WzUug3mb9aZAOCGq3m338RPSWZkjunV6pk/h/PC0yIGA2rqXI88rdEb/A40SMT+ZRYgCOlwVT/5vb293/ldYKev+sB54dhUVqyEl+UJs5bMygUAY3GjU+OdgBL2KMONsCfmT1eewff4m/tq2IcKwmQFigIEQZgMe8fFFs8i7LbWXWt7NsPt+39BEISiSADoPLy5x6xt93qKonq4S8zkJV2n9yiLDw6f/k/HC72lYUxHixkREt64HC9OzMpI1G09rP3J45Qy7DsF/RHYgLTZyU47JvEtpmk6Whx5/zWc3BRrhWfF508dBQB9HfN0JukTluIKd9oJRRAAwExNdDS1EQYjAJhPnYt54TF/jQDgUmkIvdGlUgNJEmYLymEHJe6EzVy74YPIMbNEqSP5cWkAYNd1K07u6C45QrqcXV/9N+iEw4BJ2ThwoR5W0I8jx5gcnaEVALIFUws1v7kbNY6OidKVDeZi958u0tkjASnlxLvIfgcpojh6xJ2iAmRG0ccv6y2nTzo++Sa0nH5dawUd4g4AovicwBxRu2V7SENf6bBW1FgraiLvu1X12ffBrQE2/Grx2f7TL77b6WBItnyXL1BUNGuG8KrZtApH+oGbuG/5vGvvuu78qYLHP0rd+6NK0dx7Qk5RYNS6LpwxdXd4H4TGzE53P3AabCce3mRs9ByLZd89GWMztOWddet6eWnkxMSC569iSTjjXlt84uHfnEbPEMd2m1rqAx2xpmazghB3AIi7KvPUM9sJmwtloACAMrH8x2eeeHSL02SPnZ0+8rHphU9tB4CMm8eWvn1QV63C2IwerQzpyJjStw+aWnTZd03Mun38+Q+OsiScUU/OPHLPL3aNJfW6UbkPTil966DbsvKzk5qyzuRVI9LXjCl+bb/PPv2N7nkDbJ5bSIsiCdIZpK4BW+TxhZOEa+DNgM1C3ntdsuRapd5ArlrGffefktU3qxRdxNMvar/8UPb8q7oVS7hzlnocfpPGsx56SlNb73zhadFzj4ue/LtfqvTfH0xvvKenKHjlefGaa3j/+cLofvkLr+lOnrbf/Rf+Y/cL73lU7dOyocl1453dJ/dH3/Gguqaul3P/9Kv54FHb0d29Z6yREdi/35LMWtLVpSQevFvw2ovih57U+BtoMEBwzB0NYjzX6EVbAQCPCHSiqj9RTVjsGJclmZVnru5gJ0WyEyLAV1rqYEYZVgxmYrhMgLJ86Ma4PwQAsLWFH8VIkZS1WcVJlvOyYgHxd149vOhzhOW7OiDVv/IqzhdpKk9dzLLnzhYFJy8VUNRLdsmwM0hYdlADf7CcqaDuWM6bWtCHuBfY61qdnX4zTf1NciAoR/+1vt8n6fMYp9cR5RGJCvHDJ532rlN7uk75kJ50dg9L7qy+zXcpuuGD02qgadlTnwhHWFxMaCEMAMDBBEyk95C9RnN4fOx1XIZ4WsJfGCirWLGl5ymUweRHpdAZyKRqdtnNADBqDPPx54RcHmI0kC89o29tdgHAA38VLFjCcTkpg558/AGtVkMCwN//IaqqdC5ewZFI0F3brF/8x7c0x7LVnKkz2M8+pgUAgRDdeVg+b1KXl5S4WdnsspvdsmaBEbSgrFN1iROsLwm0v/l1sQfGM48L33qP7tXoD7oWuqoPVxwQDIu88zbuiNyh6tBqIk7t0Sma7YW7dANVZXxC/EeQTO33Z3tYOwAQDhfGZmCsfhxbdaql8NFN0764VpAqK/jbVWee3Q4AR3aZ1MogqY8WU797gW/irjjaQNhcAEC6SAAQpsp4CeKpH610P2tTezZ/jZvOj315ftvemuatFT2Nlk6DqUUHAIpjjflPzgIASV60rkpl11gAoG1vzayvr/f0ozJryjoBwFCvjpmR6q9Pf6O74bKZ3LrmCIpxI+J9Sj16gCCxYzzxiMaO2oHP52bjGan47t88X4Oiy/NJ7dpnnTeLvWld5IJVXRarZ0VraXXV1jsBYMce67/fCuTAmD+bfcPVPKOZSklk7Njr2S10KIiTp+0AUF7pXL6IG8CSJiaMYRaXOrqUBAD8/Jv5xL6YAAMNBm6hVgAYWGAIAMRTMgO8lnS4dMeqZPNHSaZlt32xz21MWOwD64wOZpRhxaAmhoBgdLK+0PvaE01MBwDS5rQ2DCr2SX+6jpMsx2UC0fh0/em6wXR1cWBRtnGjkwxN4WeDBAUrNU4wbyIrLR4TC1AWjuAMAECQfvsa0mYnDIGSn4IaBHytw3ymkjchT/3NVsrpYibH4nGR3i5/GpOkA3t9s/SGFZhISOgNvImjrZW1/hqHD4JJk4yFhT1/8seNNZ0dlGyIT+XcYQURzAHUAxTzrAY1psJJ0tU2wkQBcDB+haE3Vk1n6yxsXy9gRgCAydFNUL13aF5kIk09GWNnHQCwWMjf/ym64wa10UAuWML526ui+25TA8CGteZPPzBSFPz1WeGy1dzvv/Jw9CUrOPffrrFZKQbDb+TAnu22R58S8vmIyUTNX8z+fa9tYAEgiiKNnfWS5Pyg8+RHJmE4K8AHyIyJFs6bhYlEPRNS/OfzoN1e6XApw/SXTRgXgj6JT1h1iousRHQxIZo/dzCsnSJJZ3unvanJq/30Xp3FRDeOmhfvkUxQHO0XRUPaXQCAsXEve2OTpm7duaw7J0ZNSY4YE999ru2VBzwaXAyE2TfKri/UStc/H+lVkvVN3N2svRcIWDuNh27/2cusbU+18mRzwqLsaZ9dU/TKXm25AvpGCyAed05fPYq+Ub59BSx7knV99OlndM9UnXaTopEfnQoAKbNuajy41qL2rvSEICg/Ji12zII/3BtUV/mhgV0hCDS3uibP8xFEGxONmS1UhAwD8My5Z71FkEBOq/RUxt+eEo+b1Wkykc/+VcRket6m2dy7f3K/dX+WNNFX86Nv5vPAgQYJwmxze825GdFeb56dIIu+fkrgl6v3n5fNH4XLBNyMGPHkLADQHasiHd7bzUGOMnwY5MRibpxuPNfY9/2KJmXwcuIBQHv0wsDPISSotpyRrxiPsvDEhxbVPLPW3jngFAgBVpTYrtANZpTBQ5zhqSRgaKpInHejpuqMTaMgnb0Llq62eEgG4hRkRj1xi6OpQ7/tiLNdRZit4hUzBbPHedu5gq3RQQ0CwnSshD+tgDs6y3y6gj91FOUiTCf7pCfSnCQNkGaL+odf5Q/9BVDUpdKo1/7qrzE8MIVSp1nvDsvp1y6KIOxWwmYGAP74cX2Ju3DqtMEQd4okwgjPHSQogm48YU/6dZe9sbu7jc8QAyAml5ag+vVAUi693cdthSulm5Rm7m4BgPQsRnIK47sNMnejSulZ26fPZi9bzTGbqPhE7OC+3nC7A3tsNisFAC6X31uUw0Ht3m5duJzzy4+WxSs4n37g28to7m6lQ9wBQbiyOKPCOw64BxG33Wg8XujsCK228ZUOlM/jTxqD8nodZ7ot3mdWp4/4yFFOiKMrB+4P7i3fMCHpuWtEUzyxXo0vrzcWeVdaCGowGKActmjenL4tTqXK3tBEmM1AUaK5swBBSLvdfPosACA4ExOL2KnJCNOzF9Ju3204eNhnMax174RQLdQt/kiRlEXR72zEzaJxgY/42NadF7LunAgAMbPSu8/1rm/jZMsLu3/xOYrTQR3c1vvbpJWcamzQMARM2ahYdWkHIMCScN3uc3YEz9Ztrv+5hCXjSkdEu4k7N0ogTJUZGtTRU1M05QoA0FYoRj42nS3j2tSWuKsyVWcDCXsN7NPf6D1oO701a+nDCIqxRfKclY/bdF1WTafLYUEARXEmkyfmyGIxvFe2oqNot7HDx9VcWeUUidCpk1jHC+0IApERmDsf9M5b+ACwYHXXprXyucsV7nD2xHhGXg5eccG5eD7n1Fm/DgaxCNXrSZOJZLOQRVdxDhz2G8QcwNJopCIj0JqAP8BTZ+3v/EMSHYUpuojrVnF/9z/QYEGB7kSNbN5IdkJE0mNLun4pdKqNDDFPPDkj+oapgCAug9Wf4CAAmCpaHAodM1osmzOSmxYNAGqf8u2DG8WN3g0M/S3LH5a+ZZ8GNzGXwcJNj85897auXwttjUoEx0Tj06OunwIApNXRGTCjNPjEAJxac8u/dyY/vQKPEOR8fFf3nhJTRSthsqEsnCkXcdOjhWNSzFXtDa/9FvxzGE7ETV/Z85giCUnmGC+DoSLuokVTgSAUr31N2jy/UIQ1WA9WGLCeryO0Bt7UUebTFbyJI6wl1aSpdwULe5Ka9ZsHNtou1Ha+5u1TH9io2+aJZ+h67wsA6PoXrRpJsTNXowy8YdOnXu1xs64mnfa2o7+iHA6K47h8yPT+rLoukjaNHiqEIlrQ+2MkKKfe6aMqqogVbXAoKYoUs2PF7NgOY4WD8JymcmX0iXsrACAItLcRqxf2GyU5lfHQ44Ll85RmE3XfowJmn2vHZqN1ZvPzWssb74sP7bPFxWNFp307/Nw7BzrgSgMRdyAp41HfAhJ/YkTec7O9sYU7MsdcVMbNz7Fe8HEv12rJ+x/1DpX87MPBVhgc6MccQrR9uE3xw0HRlOzoW3ynQAQ1GAy4Bfnuw0kAIO327nU/W0p6s9iFM6cjOINyOtUbN/U0IgyGYPoUyZKFCJMpXjDP0dpmvTDY1BEUx8Bdo6r/r81hsPEAWBIfYQ42lcnWbWZH8KSj+hVxs5N0z3VpEXfC7jrz/K4RD09jcHFAkYYNpS07LgDAqKdmcWOFpJO0q83n1nl0SY0t2rQ1o4VpMofOWvTKXgBw6G2lbx+a8OYSBEMtHYbSdw4GGGtgn/5G74FZ1Vqz67OUmWuYfCkAsMVRbD+lMWx6ZfuZHbrmcp/PWm3UmjtUb70i4fMRFEE+/tL4/U+mrAz8sfuFM5coNFryvf8YPn1fdt1tKgCoqXM+ep9wRC7erSZvf8ATt7fuy4joaCw+jrFlvfzUWfvr7+qLShwVVY6ju6MNBvLg0UBkOoDlB58YPv6XTKsjv/jWuP4XMwD89z+yxHhGhAzd+pO8uMzx0us6jZZ8+CnNhm8jGQxoanY9/HT40dJB0fHN74L8RKZcJLsqX3ZVrxuGMNvqXvhZvnycZKb/0ysK1AfLY9ZMi1g0GhBwdOlNvmoShTcKO16W/ORylMvEeGyMx0KZnss78+2bSbuTsDgIs420OJre29ZTjUgwKjnuzjkYl4lxWRiPjfxR8Czv6wdIq4OwOAiLnbDY61/e4NJbBvn2u34pRHFGzC0zUp5e0bedtDsb/vmrQ9Vvvx7GxMBdfZaikh5ZjHKY8hXj5Su8JaIvVX2ivqj4+qWLMxCCYaTF1kOIUT6XM4KOIvVQg6JMx0uF8yexs5MZEWL1D/0CXi+XSdIAV56gLvMR629qrY0omMGMixVOnYrL5fJbb3G3kzabZuug9P7shisyJDqTP8mtNgMAI+WLTratZWCcUVFLFKaakfLFRZ2eQw+ulFbtVZfN7LQYAKCu2iUUIuMmMs+eciAISGWoupsUCFGDgTSbKBYLmT2PffxIyC6b1maXxUzdehd/xxarv9Njq4ZuRS2uLD7As46ODnZaiq3+kpY3vuhAuRzdpl14jFy/Y79h7yH5Q3cMtFn3s7mhyfvEtVMxWOE7i2YYiTththNm+8BcL/oGgwE7LbXnsXr9xr6sHQAopxPBGSizn8ObcrkMB4/YG5qiH74PYTLld97W+d6HjsGd/7jMDlzIRnGMwcH7RpG4dVl4iWKfr3LobewIHkvaj9ZrHZ2JvJFaR4f7Z2hy+Y2w8kHcz7/vw/Onq1Iee9DbUXfqGV8pFwTlTjPtC9XZVi9Hu7lN//tNnrJBmrLOE49tCdCnz9H7wqRoKN/4pjh5pDghlyOLZXLFKM4CoEiXw2Wz2Awqq7pD33bB1NUYOBnrXKnjqpX94oyra50jp3jWrO9/Mn3/kyd8kCBgYKLnTXd732YoCu540Nusock1errnWjl52r70OqU/Szd27rPu3Ncv5P3Oh3xYHjxqO7io34Gsz4EGD6fWXPXI19HXTxFNzGTKhZSTcHQbDecaujaccGrN5qzYQMQdQHPgfMyaaW4mqvm93F8kbxijoBwmN9O3jDrKwlEWjkt40F/dhSHmctN96yijHCbKYeIyPgAgfSoYh/32TRVt5gttpopW+coJvJw4jMdyas2Gcw1dP58YGL4SxsTc0B6uNBY3RSwZLRqXxoqTYXw25XA5ug3Whi5DUYP22BBoUwwV4masaj+yqW8LirMi8qdhLK6x5YKpbbCHvNbztezcFNltSy0lNQyZSLRkGqE3YcLwxQcGAsEwTCJAOSxmfBQA4NEyZlIMabERBlPfuoOmo8WipdMlNywgTVZrcb+MjqCTRHAGJhagHBYeEwEAzLhIQmsgrXZCZ6ScQ1MOnSYwNtdh9HEPdpn1DDbPWlVtraqOuv0vXd98O1Qj2gw+fNiXP0R4ryIwBSRBOVOE45v1xU26s1Pib/3jGYQtoqX9bDd6bis2G/Xw3ZpnXxLxeAiCwg//Nf/2s6W81FFb5dqwI9JkJE8eCxKd/8Fn0sgoNCYO+3KtrLjI8cn7nsP3n9ea3/5Qcs1iv5+2y26hW1BWGqjCBh4ZGf3Yg4ROT/6RV93+j0GphV4RQDAMEARlsVA2i7TZUY6Peh3f/+jD23rbPYMVk7Dpr8hfEB0wYzxXmkutNheXej1LuZwAHARnDIxmtje3aDZtk11/NcLEI25Z0/H2+14Gc66VSaKYv/7Hw53GzhHd8WKCWI6f3Kn9/PlmZ3+xTlu3GReyAYCfItVV9rJHc6sOALgxQncUidf03CE0OL/f4aqMGQ8AkSyPEmWRxq8E0zDouF+iYpYUSWgbSrQNJT0tGBMjHEOs1N6DS1iz83KAy2Bt+/JA25cHBj6l3HxauTmQ/pS9Q3tu8evDMYqltpNmzz3QHq7UHqabHHnbDYKfN5lsdirUidU82asFZixrNpb5qBs/mIl5wWWwKNYfV6wf4gKWQw5J9ngExdjSaGt3h+LULsJuTZy3BhdI7DpVypK7Wvb/qK8flIC3fvsxlMfhTxklmDvBpdLqdx53tnXFvHTPUM0fANg5ydHP9/rPxKvniFfPAQDNj7v124/2tDtauxzNnezMRMP+U1T/iPmgk+SOy5U/fH3Pn9KbF7sfqD771XTEb/3F4QDpsOMC8cB2Bl/UE9Ci2TaUen+XpORQSJgkXV2o+W1W5K19G/uqylAUKWRFxQpyTratAwAU8ey0cQ6fZmaqzdD7IVSUOW+5up97iKLg6Ud8aJr98wUfKYmP3efb92m1ULXVzsb6QPtAu1Ed2JvuBosfKLqje6234Pf/B5iLyjAB33zqXMzLT1AWm6P9IoX4Ew4r6fIR+5S3/knVbyeVG48DQMxf5kZePbn1/a3a38sAIPGJlQwpv+FvawEAYWDy66ZKZo/EI0QunUl37ELX2kMDVdEuFTCRR8PNVtcw0CHrCV5HEJTJ7Kkp0QPTyVPihfMwkYgZF8sdkWs536+MzKyrZRajZ5WWyPHH/p2iVTpPbNdMXyFtq7Nt/qyfe1Rf2+1WZ5fkRfcl7oZ6z+807qqs+vX9FmqmkM2O4MGAbNIATN0Lf4YCTP5w9dbrW4+0NOyq6ypRXBJ1vP/hT4aURPzAb7GHjts+/07f0n5RnZ00cdWDafs+HsoEoGEFxmQzhTJDUwUvJjV+1rXNe74XJGZVrXvLadJJMsdEFswaJHGnCELz427Nj7v7Njbe+Le+fyo/+DFwJ4ENrOX1Xh36Q/tz/wlvkuaTZY0nL2oFIn+wKJqlORO7S470zSRGMIYke7y1yxPw5tLphnBEl+2yKHUeAEW6nQBgcelL9b0yiAXi+T2P67QncyPm1WlPOkkbi8G3unTudpwrojmEwzzsZRmuu4n389ogSuF2o4YOcceYHJTB9MkX4f+rHKR++z4AMJ04a69vRjlse7PffGuZFH36r8IJ45gUBafPOt75wBCgRExQOCy+9WSsDQp2sue0h5sVR1js3KxYN3FnJ8uNxQ0AAAgkPXcNf1SyetsZW2s3OzEyYtl4Tlp0w9/WXkwB3wBA2Z6Tc5fOx9sk7Z4rEOVyBhJ3iiQt5ysE06YAADd/hBdxj0lhb/3CQ8EX3hqJMZB/3FqraneYDcT0FVIv4q4pbY9fkAUA0dNSGjf2Ov67z7YCBYBA+i1ju040mpp7f8WZd05EUAQAzG06r4mJcDkDZWrs7SiC9VWg8sIQE3dTs/bgreuHts+wsfnaXxJnJ+ffWcCPETTurW/YXW9oHhpdpJo65/jZ/7/y4v8HAHj5bc3Lb8OEMeyH7xYhCGzaYT5+etiSgMNCcoH4Uk8hBJBOR+OOryiCQJDD2bc8BwAoznJZTQBgaKqMm7H6Uk/wf+gH5bnf01Y9kHH946qSw3ZNF0WRLLE8smAGWypvPLrZbZPw4guW8gpT0VlbQ5C4RDpw2Xyrj18+cJI2AGizXrCTvcTXSvROW2muU5o9QV92l6mo0xMbxqRN3If1Q1hxNffOB/hVFc4twUr8uIXk6YDJFdGMcZIsX6zdupNmt38COLuCfCxf/Ed6rsTx+LM6BIFF89lffixdvSb8rY7L5vs7tdYrBKNTAQDBUE5GjPb3Mm5mHAAgDJQVL3N74kWTs4UTMprf+EV/whNd6VQbYu9ZIJyQYThVE/aUhhKMP+jrAJ0rACAtnveOCQQurW6ggaPVE/3PTPDejnIFmFblBAAUQ2atlp3arVO1OwCgodwy9/oIL+Ou400USSEoIh0Vx4kWWBWe8DNbt1ld0i4bHYfzWdO+uK5lW4WhVoUL2fLJyZHjEtw23Wf7beEyBBPFzBgA0Dg6xkqXnlZv9vvW/T3xJ4DD6KjbWlO3tYYj4+TckLf0+xW6em3Nb1X1O+suhxS9/+FKBIqCRIRKJZhGS9x/u2j5Qt4zr16a0/ynd0wd2CiOGZSIx0UGYbcgKEYRBKAoxuQw2DwAQFCUIoB0ORCGtwLu/3BpYW6vb92/Pnbm6vjZ1/Y0kk572+8bjS2ewP22N97k5eeL589nSKXmc+dMReecyvBTay5/j7sbHbZ+VKZM753lNRA4l24VuWH9ELb8atnip1rngGnQ3T/gPLrEfSBn+lMCj40WLZiJiYQ9IbZd73/h0zIyAnvtbY9KwbkSx5G9vmU2aMKfsKm1XhGxbALCQNnJUYAgusMV0qtGI0wGK1aKMDBrXScAiKbmkDanobA3IcdY0ggA/Pzky4S4U1YbwuMCAMr1odxCmj1XNUMeYW/xoWRImDzXM0Mi8XpKp3TKonEAGH+VSCLH9//s2TsxcIQxQKfbrrWoTjXLJycDRUlyo3uIOwDUfHN68uhVAMDg4KnXFXhPwO5q2tJPUk/Cijvd/dt42UoqGEO9GMRdGM2JyRVLk/jSJL4omsOVsrhiJpPHYDBRDEcBgHCShJO0m102vdOqd5i6bfoOi67Domk2KWuNFi3dchgDgfPw5KtS0xanu6yuoy8edlldmauzYibEHn3x8NC9v17wI9mJY2QRqQJpIk+SwOPJ2DgHY3IZDCbqspMOq8tpJQxdVn27Rddu7qzUtZVoLLpAdW6vXPCkrLh8SWS6MDJdKEviswQ4i8dg8RkoA3VYXA6Ly2lxGZQ2bYtZ02rSNJnaz2vN6vC/6IuDl56SLpjN3b7X/Mwr6m4NAQDHd9AVdBtymHXOn5/z1ke64c0Rl2IuSERcfmTCaJ44DmfxEUBcTqvN3G1QN2s6KwzqJn91XA3NF9JXPWRqr+NGJ9v13ZlrniLsVmFyrq62RJCU49AP16k6xkSjMkXROSJxHE8YzRFGc/gRbJyD4SwMZ2MoA3FaCaeNcP9gnVaXUWnTtVt0bWZtu8X9gHCGf349rBjuJUhbdVbfcJ4fn8kSyQBBHHq1qa2WsPemzpNWq/HUKeOpU5hAIJo5I+7xvzoUCuOJk8YzZ8JwwF98LcjwgCIYSYWWT4XhPgSefcJlD7/c/RCC/v6hr/hyD2Ief7jzvY8S/vFC30ZUwB+CmV32iLhzjelooaMt+Cl9eaUzI41RW+8CgNxsvOLCoK5/kvAda2Gt70QYKCtWxs2OtzV2Wes6AUU4qdHMaDFhsds7NQDAjJGgbHzkFu84QExwufiGCJPJLY2Py7294ADgUnvSOVjx8eazgfSF0QHyu+cO6ZfeGcXmYXOuldWXWSoKPVw8Koml7/bxkdb/VGJu0zdsKLF29SuDoC5pr/3+bMatPopyUCR1/t1DfVm+u9X9fwQQJGC26HARd46ImTYtKmNGVNL4CH6Ej59xv0mwMAYLY/FxYZSPa8KstndWaFtLNK3F6vYyLf1b5rSXZ0aNjmo60Hj81SPGNs8H1Hm6fcVPQ3wEnzBaNmJJfMqkSGmi32UI52A4BwMAcRwXxsh62tVNpurfOy/sbe+s1A3trELCjPuzZ9yf7fMpxQXdV9cfotmPMJqTuyAua05M/CipO4prINgCnC3AAUCWIkiZ2Cu/oGkxt5Wom0531x5RWMPaz1z374mZswNpGpAu8oM5u8PeLDW2OGetaHc4e/nHZ9+GVo96wk1p858ZGdhm69/PlW0Nrpp8dlN7d4v3Hd2g9Gx+/l62MqSJ0cGX1x3sqvIONkMxPGfy7eLIjL6NOIuPs/gCaXJs+vSze153WH2HqLUf2RRZMJMblWjuqO8q2s8USEmXI331Q3EzVmNMTsu+tUM4eQRFEkZLM2fFJE+IkGcIUQYawJjJYzB5DB74plaEg+ys1LWVatz/mVSXPlzqYi5BpMNuaAhURB1ls3kFBfzx4yi7Q7luHWV3CKZMZmdmqNauo/t+esbywzyCQihLiUmdWn3G+xKSxuRxBfK2mkCSxGFgVsQtXfbGdmuVzkm3+DGC0T1Qukx2L/Sngfo6K+v6/L8A4OxWq775oacx8o5bB1oOHskzE/JvzkExJCo/svlI275njxIOImFK7Pj7C1AM0TUZjrxxymF0iBIEs16eom8xyDIkCIr8/sJxTb0OAKJGRkx8eAzOZdiNjiOvnTK0GYMNGAwkaTx0ko5hUgJ28mB0S5sLQyEhnlFb5zxxIMrtpp88J+S62v4qEtjbNaTNwYqXcTNjLTUdpN1pb1FxM2NxCd/W4EkIRBDEpbe0f7rL67VO5eVSh9XR0YlHyQGAGe/j3MbR6YlE5+Rlw2YforQ9jvaBFeU2/LszMYuz+oHojgbbx0839bSPnS2qKfaxfVUXt6mLfectVH9VaFOaMu+cyJL0kltjk+bCJ8eVhd4aFZ3W2gkRq7iYeGLE1a0W36rlnskHeC48pE6Wj746KXN2jNubPnjwZKz0GdHpM6IBwGFxNZ3urjuqqD7QadYEcdB2nGo7+fqxgcIy5d8PTaYXi88Yd0NqweokSXz4AnOyZP6UOzKm3JGhbjQWfldXtr2VcFxezjyBnNYOW5rIm3JnZv6yhMCUKHAP0kRe/vJEkqCaz3RX7e8o3dLisofgxyrd0hKYuKMMNG9R/Jn1/uuDBMTajUay/5fzw8bQ1vSRyxICGzgsrgv7aCnvnvrFh9n3j3mrYg03ErKvcrN2ZfMZVXupw6pHEITFlQqkSdLoXJtF7Y+1AwBFuJRFvco8NnUnAFSte5MrT7Drup0m3ZDMMDpbNPaG1Oy5MRzR0FRfwphofIE0vsCjnqFpMVUf6Kza39Ferr3ISfCX4RIUedON7NRUc0lp94/rnWpPFJm1pib+mafD6C2UWkg+Xj2wSdNZoemsGNg+SBxVr49mpWUJJjMRTrutusNWYyOCBJb4ZLc+MZBYXBLQ/y5QX3sSd+iC6cQpwtC7ZhLaYcm7nfrUuN9u3WXV2Jb8Z27ZjxcIB8GRsmc8P3HTbbstauvIG7MnPzrm8D8LASB6VOSpj4oVJcq8azNH3Zp78KUTGBOb9syEbffvdxgdqfOSpj09fucjvw9yPo62TlZ6sr2uKajlY88MeyIyAABFWRu7mLFSTmq0O6LdUtPOSYvGeGxLnYfv2hVadkqU4XQN5bwsLr+BcLS180aPAgBMKGDGxTra+5Ua6AmPwaOiOLnZ1kpvHWTOCI9qM2H29n8Zta6X1tTgLNRp71d4/vPnW1QdIXv9mreWt+yoFGfL2RE80kWaW3WmFt/fcqulQu1o4zOkJpfG4gq0QRpK4p42NWrmg9mxI7wDhoYQTC4jc1Z05qzoRX8b1XhKVb6jrXJPuz9u17DLt7xG/c7B6kMzuYwJN6dNujWdLRyyMFxZimDJy6NnPZx76D8XSjY1Xz5R+DwpC2WgpMvvvZzFx+c8ljvmmmR/LvZQgWJIyqTI+FHSks3BZRP7ovZIl0Vr50oCnUGPXJYQNnHf9F3Mils8x50/fxV9/V0+ypgHQESqICZXHNjmwt4Op/UyXSh9QhaTBwBaxYXacxt6Gs36Tk1nRXPFTp+38B6IUn0fPugDOnTpI3te7KRb03sY9jBBmsiffHvG5NszDF3W6gOdx76svghBX5ftEmStqu7+eQPl8vaU6w6Ew34oKvwtBJMjzppwM4sr0XXVtFzYAwAxqVPkieN1qtrmCk9CZPKIpWyuhMWT4kxeQ+kmjeJCwC79wknaW62VrdZKDiZI4OROl92wT/lV4JegGN2bL0VeFgJWJO39Q4A9ielMUd8/Vd8F0XQKDxgTc5/Mky7SXWo6akSEqlJtUVsBoHZX0zXrPJqqZqVFUaIEAHWtLmV2AgBI08WiROHyz69yG1i6rT6HCAl4VET0Uw8QOn2P1EnHi+/4tKytc4lFqECA9FTIbmkdlm/fWqdgJ0Sw4mWW6nYAsFR3RCwdBwxMd9SjQaw/dkE8LTdi6XjVpsJ+r0T8RT5ebFgrqyTLPN8jd2SeF3F3dipcajVDJgOAiBuvV3z8ubOz937NnzCOk53pfuxo8+0p68vaAYCioLY0zGwTiiC1FcHZAgKIxaUPTNndGBriLpCzFzybnz2PVh24IQGCIqmT5amT5fOfGVnya/P+9wIdK7gx6q7RpV8NQSn11CnyJS8WiGJ95EMMHjwZa8lLBWOuSd7xSrFiQFjCpQECAjlb3+E7zjJ+lHT1O+OF0UMf99ZYqAzV80e6yPIdbRNuDlR4MnaERJbMVzcNSqgBRSE5IeTfTn4wdzsAlG4Jba/Ck+Bjl8dyxb13yt3/Huy+NAz4I1iBj9cT5q3peYxiOIJhFElauloGT9zjC6TznhgRP2p4KbsXhFGcUSsSf//30Dt0vXA5L0GmoiLf7WfPDnpqoYHB5JQf/ZQCatTMR1RtxVajsrPhhMtp4wo9dc0QFJNG55zb/w4D54yYfl/YrN0NDMGjWCmxnEwuJmqyBD/URRC6J5OD2b0MIeh73Gnq0w8fTv+neNW3C/XNBku3tf2sAgCoPvkVfWuwOK19abHnCWOn6ZcbfRWXDBfd3/5M03L9txGJCZhW2/uNL71mWCooWesVsXfOI0w2h0ILAJaadlbcAgrAnZkKAPoTF/THL8TcPo+dJDdXtACKsGKkwklZDX9f6+w2AACCY7hEgHKZrDgZALATIpxqI2lxOHUmyuGiYzBIONo7XBoNQyoFAP7E8bo9+72yaExnzokXXgUAmFAQ+9RjlrJyR0cngqKstFROVm9sp/XC5VKUcIx0SY+U+2jpomKNd5xSD4aAuKdOlq98axxXPDTH0KGCLcD58iAx9G5E5tMqUxcADBa28Ln8gtVJg+wnKGLyxLevnbnvnfNnf74sSkMLozg+iXvBqqTFL4wKOzYmMGoPh+bPdqNkc3Ng4g4A+csTD34YWm2jmVM4rzwjHZPPqjuTBAAcNvLL1hCpPwIjlgQh7tpWc8u50DRqbnlvVEuZPntmZNkeRe7syNoTw1JcOgD03Q0cgVwak5eUu7Ct5iDhCsHZXP7F833/ZAqlcdNXGVsHJVnA5DIWPJs/amXiYDoJG+W72ob1wOTyX4LE8+bqDx66HKI7rEaVm/JajAo2T2Y1eovbUCSh767PnngrAHTUHfXRBW3ki+ZGMBO6Ha2N5hK1w69Kd1/QD9+/5DzYDRSjO40Abw3lcCQrl3JzswHAWl2j3bydMA29Zo4kVVz8TXnN9t6T1a6y7qlPjedGcCzd1vSFyW2n/OaJaut1LAEzZoy885wSEOBI2FbNYJNYXEq6q7pYhMyY33URfj3W+k5MwDGcqXX/aW9RUSQFQNk7/riDUND81m8RS8dJryoQT88lXYRTZTCcriGMniMI0eTsxKdW9XQYc+dV7ijV1g+2aQ+U0jEYPEyFZ8SLFwAAJhTgUXKnol8agOHgEeHMaSiHAwAIg8EbU8AbU+DVA2E2m097+xpiklndHQ6vCqkXEwggHEwQwGCwxL1gddKSFwuGKkYiPJzb6H1rWbnh6oFmvOhBJbDzI9nX/XvisAYC9QXGRBf+bVRcvnTbi+dI4hIfTQl8bY2m3Z016+Gc4RqSgrqjIefiAICyxqCo0kdnB9JIHrEk4eBHlSGd9x0+YZ21ov37j6PueFQJACRJkSF6wZLHRwY9lyjb2hLqKSRHhO98v1aextv/acOhr5vu/GxMaK8fNFqr9kmis1kccXzW3Ji0aarWYmVLkVHTFEZXDoOm/eim9Ksf6S4Lk0XFjpCsemucJCH8gO9BouS30A5MQsIVsQTxCkbr9vuoKHzxwRXIEQSlgOIKo23VvgN1cBa/uWKX1TRYp6ba0V5hOEJQIWSRUlcacUdQ2rE9/s/ZZDdcbW9q7ti2CxDgjRstu+Ea5VffDdEEe4Hi6Jg7R+bfmMNgM87/VFWxodqmtx/+56mF781CGaihzXjk9VP+XuuyE3uePDzl8bE4F0dQ5PyPF6q29o25DYfqRP3Vu1qzPznIDb9ZSgtjGptdPdx95fXD4nG3NSnLlv2z50+KpMqvfcvLBkGge9uZ7m1nelpeOTpzs0JWvFMBALojFboj/U4X08ZLrnkp5+3fPaR8oMGQw3j8pGDaZOPJ08bDx3rkHXtAWq3q9Rsjb7/Fb6F7ilL/uGFgeaYnP0lVNNvfuT/MkNowIGXFZQgmCfHImVG3AQCGMBTW2gD2gyLuBauSlr40OqwrecigbjS2FHlvZ+16+7FXjng1Tnt5RtijRKQJbvpiqiCSlmt/CDFyWQJbiP/65JmQcjSHHAOJ+/CydgBFlc4YrlhH6ebm6GfzAxiIYjjJ4yOaToesNvjWR1qXK8xNVNC0VKCAjpiMFzAGgiDA4jFYPIbd7GLzL3ZlBofNUPr7B4m5C6OSxmMMVnTKpOiUSVajsqPuaFfLmZCTCykKY9KVyfPCiCUJy/8xepjOf+igq1rfUT5cuWVXyhJEmM0Ik0k5Lr3KrcXYlTn+JhZXrFVUWU0qBEEzxl7PEcgxBpvFFbde2OewGQCQtNFXUxSJYczaop+spjAVSNutfk/bubg4J2IuAnC281cmxpVz09qM5yEUkZYhIe5rflu2/aHfjR3hu7cR2kH55IAMhx7gUXLVNx6pH8PBo/wJ48Oejz+kzE7AOYyfVm0BAAabsWbziooN1QDQfrrzt1v7Odr1rcafr97qfqwoUW5/wKO+r6pUb7lrr8/O6X8IfaHb5ukNZbE4BXmE2u8qce8d/L/cq1aqLovgqGe2Tn57xcmQ/IaEk7qYZVUJo6n1xX+Cfy+auaQMWb9Bds1qhOmdd0HabOr1G71qproRncTauy58MWJOlECQImWKORiLQbnIlh3Bj/c19vZT9l9HSeaXad0XIUUF9OGFf5tPGC1b/MKoS8vaAaBoY9PAxrrtNcY2b50+S3eYarjSJP7NX04NKmo5TMiYGX3dvyf+9GBov5+hhZdM5+irk4eVtUO4cTJulO9sm/fEiMCiRiOXJoZB3CuqHFnpeFoyXtforKkPwbvGYGE5wTJAGk+r9J0hJ0KV7uniy1jntnY+uW2K1eBS1HgUG6oPdHIkTK6YyREzOSImig3jD9XpMNeX/NpavT86eWJU0gQmR8QRyNNGXx2bPr3q9PcWg9+TE3HG6L5/ojhLljfR3BlOeNik29LnPT7i0i5Hw+duv4KWIHPxuei77jSfL6ecHu5uLPTr3Rw+GNSNBnW/C4miyJqz/ap6x6bP0KtqOxtOAEBS3iKBNDls4o4jrCzB5AhWIgCo7a3VppMO0uN3yIuc32ooTZNMAgAHYUkSjw2VuNNXfB9WoAy60bCB3hpJYkKBW1gGEwoHpxrkG0w+k/hDCEWWKXEnpA4VwttE9dWTsVZURz/zoH63b0HSoyfs8+eym5oJ1x+/tWFKTg0KURRLnhra0WX9Ge2/VtFSvRxKBDv7NhWesdXU8SdP5GSkY2IhRZCEVmutqjGePEUO0JNxw2omw/DQIQw0YVFO6vUF/MTeQ1HC5vQi7txoIVvOAwBbt9nS0Y+m1huLKKC1ZwuTuDNY2Io3xobk3KJIyqCw6totunaLVe9w2ginjSCcJIOJ4hyMJ2XxI9jieJ4knstg0f1tuOyETydl7RYfYbKHnw1H1kAUy735qxBvmRRoWs3dDUaDwmLROpw2giIpBgtj83FhNEeSyJNnCEPSykydIl/0QsGOl4cgszY89FWETJ4Qsejvo0J7PQUuBwEA9L/Z2iPhxMm4YdU5ag8rAqdK51wVu+u10lDPMV5+WrpwDreiyjEih7nrgOXlt+kGlGfPjWHygvzWSjeH7G4HgH0f1wPAmU3tTcVatgBvK/dkE278ax+2hABbgHPFLI6YyXWzeQmTK2JyJCyumMmVMDkiJk/K4gwuTcVh1bdc2NtStU8iz4rLmCmKTOcI5DmT7yje/y9/N/K46Sv7/kk47Zauls7jPjR3A2PKnZlzHs0Nb9peIAnKZScYLCzUrY7LTpzf7qM+3+BxZS1BzNg4h6ILj4wMannJoVVcSCu4WhyVhSCoy2Fp8xNOQwe5whl6Z1eN6RQAxLIz8oQzi3V73E/hKEthqnYTdwDokeSgX1aJwQqBP4kSBIv/PWv96m0AEFMQOe7e/G3394tcmv7seKDg6NtnQo3Kw9l0p0E4/L417fbdMU8+6mhpBQBmfJx6/cbQJkED9XubEqfFrfx6AUUB4SAOvTyUVBId9OkHyuVgQr/hy2oNCQCJCZcyOIrBQh9ZNz4qlQ8Ab5fMdTc+XXDAvW+XxnMeWTc+Pk+o77LveL+2ZHcXAEhi2I+un8AV4y47+fzE3j3JK0dn/vbPqpm3JnrZM1joqueycmZEcEU4k4PZTK4zWzo3vTZcSaIujVa3Y7eOtn3hLu2o6cIDP4ewjWdJueNeWyzJiw5qKcyMGPfPxQBgqFcfub2fK8HkUgMAAp6VOQCJD5O4T70zQ0xP08Cqd5TvaGssVDafVdtNwX0MCIpI4nkxeeLYPHHi2IjoHFGAAPrKvR02wzAWp2CwsGs/mOizLNRAuOzEhX0d1b93NhaqAr9TDEcTRsuyZkePXJZIU81t9Oqk7nrDqR98C1wONwRRHtIgjOas/teEwJzGbnI2ne7uKNd2Vev1HRa9wuqwuNw3CQxH2UKcK2HJ04XyTGFUpjBhjIzF9/4EzBp7R8WgQg5Kt7QEJu5MHiN7bkz5TlppZD2YN4MzZXEbSQKKwtFtcS+/TfeFQeNk7CZX1f6OwDaBoWryzwMosBmcNoMT/G8NorJFd2+YPZgJ/DEWpe2q0nZVJWRflZgzn82VymJHqlrP+bSt+PqlwQ84YnH8nEfCYe1WvaO9VNNRoeuq0Rs6rfpOq83g6HEqM7kMFp/BETFlKYLINEFkulCeLpCl+L3jXtjXYTMO/Vp0xS1B6t9+o9Pb5QCrSVV+7LMh6YrPkJTq97kfN1nKYjlZPU+5SCeOelzmUk68i/QcRDjMOpqdM2gz5sCgSJj21DjSRR7/l2/lnyDToL1/cJj9ihFZK6s63/mAlZwEFGVr3OjP5TkYuOzEvme8A2WHCigznFOv2Fef6nmMCQX6XX63iG++G1pFv+GAy06+d82ppFGiR9dP6OHrPZh9e9KPz1U0l+gmXh235vURdae1Jo1D22l7edaR3FmRN7/lXbr72pdzBtrPvC0pIU/45pIThIu665MCdat1+Fh7GPjhzfanP0u78cnY7V8rDZrgJx4MHnPKR6t5CWI6nXedaHIa7biAJUyTCdMjDHW924MMwcQ4bg6OsgAQo7O7sPsXvyPSGckLOAcbf2MQ4Q4AsBmcBz+sDLWGDkVSmhaTpsVUsasNAFh8RtL4yIyZ0enTowbGdw5MSw2AMOQgF78wKnCaoxsOi+vU93Wn1zVY9bQiOwkn2XRa1XRa9fu/K8fekDL9nqyB5HUg5jya11ioUtZegh+2IIoDAAiKrHzTr3wQSVBV+ztKNjU3ne72J/pOOEmz2m5W21V1hordAAAohsSPkqZNi8qYGS3PELrN6o52DVIptu5ol6nbFthJOXJ5YqjEvbnN8xtGEGhpp3uCyZOxUicHUTSq3NMWXhrDxGvjT23sfRdjl8cWbR3UBmCo0FF3JDFnPgCwebIAZgiGidNHs2XRAGDTKHS1JfST9gAgYbRs2T/GhBQh4zC7yra3Vu1rbylSB4j9cFhcDovLqLQpaw09MoH8CHbyhIiUSfLkiZGimH5kuvjXphAmQRv/W4KuCFAUyUK5dtICACyU2zfOt0ZzeHzsdVyGeFrCXxgoq1ixxd3u9M9uvcBgD0pWoQejb8vlybm7nzgc3svp7x+clkBXCGE0+QwsviLAYIWjwar8z9eeRxSQRhNpoyu99dJzolfeuDxUof/Amc0dlYdUAHDwm+ZFj6bHZPBrTwU6efZpnzhCWHda67ASAFBzUpM3O+LiTJ4mHnwnmcVFV94XvfK+aKuZcDn73SbuHOct9jryiVk9rN2mMisLmyydhux7JvvsnHKR6uL26BmpABA5PrEvcY9gJR7u+i5PPLvacCJLOCXADMMh7nkL44M6aTrKtb8+cTqMmF0v2E2umoOdNQc7AYH4UdLcBXE58+PcDF5VZ2grCUH8LlQ5yJHLEvKXBxeVazip3PbCOaMynExKp40o/LauYkfbyrfGJY0Lcu1iTHTF62P/u+ZwgFpIwwRBJBsQmHpnZuIYXySMgrLtrYc+qjQoQv66SYJqOaduOac++GFldI541MrEEYvjBxPg7pkRSZVvb5v0l/QANqmTIvkRbFN3CF8ci4WcO5BQXe/MzcQ1OnLdZ1EAcNN9QaJ6RixJCCq7VLolnDgZABi3IrYvcZ9yY8LFJO4ohjNwjsPm4z4tkHp+Oz6fdYMpkqUuvxfDWTaNAgCRZo+PnrCwYdsXdq23cp9PsPiMlW+MpR/yYTM6j31ZXfxLk90UZtioqdtWvrPNvd+LzhGPWBSfuzBOGM3RNJsGpsgPHlfiEoTLZLLVqwEBxRdfYgIBNzfHeOp0GBO7slBrPj1ZerXepQQAISOi3NBLjnW2zsL29QJmBACYHN0E5bn26HvcWYJAW18v9N0z4Nx+t2mHyRE/MVqeJ1NWhHOt0pyGy24JEOOO8XmihVexU5MpirI3Nut37xsOOcjhQ0hhSz2gLwfphVH5Q1ZebaigqPV8XxRJOa1EUDkEn/bKRkvaODGDiZIElTpW3FE1qLIqQw4EQNvlPEUvuEaQIoub66nlVP9TcfWXhaSTAAB/xB0ANOc73cTdK7SGoJwUUBjCcJI2FhroSguHuAeuKg8ABoX154cKzZohLR9IQVuJpq1Es++d8tTJ8lErEptO+5VJGrwcJEfMvOop32Ud+6Lw27r975cP0j1sVNnW3X18xetj8xbFB7aMyhKNvTY57MKfYQPD0ey5sdPvyxr4lK7DsvnZsyHtoPxBcUGnuKDb/6/gtbTooGRLc2DijqDIiCXxhd+FUK7o/U91Ycwkf2mQOBlNsymMD1AgY3JEOM5Ge1KI+FImZ+jqaNIBzuKPnf+sXlWvU9aY9R0OmwGAwll8UUR6bNo0AHA5LOoOv9WU4mdebWiq7Dy+1S2uiaBozJRlcTNWN2yhFcAw/+l8+kWIyra27P9XuUU3ZGonnsv1/fLE0TIGe+hjUq/QJUh23XXGEyfEV80DAMJkEs6Y8f+BuKvsLSecv4jxKAoonbPLSfbbRJGUS2/3dkaQhNNlM9HxpodE3K0aO1fGYQmZdoMjZVa/b7NyU139/pb5b07fcs8+sypkJwvNaQTekETcdpO9uUX906+AAGdkXsRtN3V97FsY8fIEHtbpB3/6RNPR3qQj3qQx5kLv6MG9W+Xzlysri/qRK5nskmlk+YPDFtrJsE/7/V80Zkwa8/LhGVaDq7Vcv+vDS1A0MADefSgEihU/P8t95KssbL7wyXE6LzE1e273/KR+2r5mlw5FMBflLJAsxNFAKWfhEPfEsUF+wHvfPj/ErL0PKJKqP95VfzyQm3PwcpDzHh8RtKTU0c+rD388qGJ7PSAJavNzRWwBnjYtKrDl9PuySre2OMwXO9P8mvcmDGxsOKn87ckzQxva6y5VPXh01xs7yrWBRa/zlyWGRNyZTOSqmVw2y+M+f/zF4MkrkenCqGChDuG522NzBFPWJEam8G5616N9aTe5tr9THUZXgwGCoGJ5hlieMfApl9Nadep7l/9MNX5ceuuBn3ok8SmSVJ77Pfe2F+iMmzIxkmaVJZed2PlqSdm2Ic4c5Y9OszUqXLqQa2bRxBW6BGEctrm01E3cgaLgYorDXVI4SKvS3hTULF0ypU57wv3Yom4XxvnwhniBHQpxd1qc574uv2btIqva1ni4TZjQLyuju1p78sPihe/O3HL3vpBi83COgKaqjFXrt7YRAGB8vm77bvdje3Nr7DOP05/D5YCQNlE94E8e25e4C2ZNGUjcb7itGwAam1y339/rxPnu84ta+7kv3GGEKIYMh5ydNI4tjmK/sei4WTeMOYoXB7LRce4HjRvpVpWyqTwnDOyIfm71Cv0hALigPyJjxesdgShuyMRdIGezBYG8eiaVreZgoJ/uRcAg5SDlmcJRK4JwgvKdbUN1y3SDIqlNz5y9d/PcwFLNXAlr/JrU418NqrrkkKD6987fnjozVDx7OFC2pSUwcZdnCuWZQmUN3Zjd9/8R8cRL3TZbCAtZ/vIg7naKpMKQbweA6mPq6mPq2z4s+O6RkjBePiSwW3SVJ76SxY7ki+NZXAnGYAGCEE6bxajUdlV1NRY6HYHOwQm7lcEVOM29nz/OExIOWiEfcx7Lo2PmsLh+evDkcMSxyJaMV3y736UbloP+K3cJIu0Od6lCAGCnpQ4sbvKnRAq3oMVa7g6DYSB4Aiev0VLi01LM7k2at2hoEXcUZ7GEEXYDXY2L4u8qi7/zKNAVf+uJJnfrzABA48HWxoMhb2K5sjialhZNoFA9R3sHLo90KlUAwIyNcXRcFgk59MEUhMakMSEf5XIRHMejPZG6mICPcn3kmmu0JAB896NZqezdULW2XbL6LepWK+GiChZFnd+n5AhwXddgy8f2hcNK4BzsHydmAYDdQlQfV69/rtxuufTllsMAJ8azN9ZW0g3xdVk82xWM7YOBkxShsjVzMAGA38/cL3Hno5IU5ggWyukpFXbWsgcAgp5NKy7oLnmlz0HKQc64Lztwupuuw7LzHyWhzysIbEbn3jfLrn7Xh2+7L8Zel3Li61qKvJQfcluJ5renL2vWDgDlu9quemokxgx02pi/LHH/u3SDc37dbpo6gaNQenyNx08HWcsQFBmxOAhxbyhUhRed7MaOf12CLRw/OqXnsRMcis4i6CwyKULWX9dWn0286ubOk9tt6k4A4ETERU9erKkMLvudc1VsTJ44qBnhJH2ydlZ8ROwDS5xdOnZKlEtnbn1vE2GwAID8hpmiqbkUQRAmW8vbv7gbY+9dZG1QiGeMwIRc/bEK1cZjzBhp9F/m8UamxD++inK4tL+XaveeY8ZI4x9dYe/QsJPlCIq2vb/J1qwEAG5WfNRtc1E2kzTb2j/e7lBoffbpNcMrdwnSbN8ec/99DJks7qmnUA5H+c03Qz7JyxDxnJwepu6inHGcrEZLyfTEOwZashnCnscWdTvN/nkRCfSJ+3CAF0HrdAsArAHfFEMmjfvbUy6NFlCEIZE4u5Sxzz/pvtLbX/9XSFNCLkXVBrYwtDRKZkKsYNYUPCoy4u6b3C2U1ab9ZYc/+w2/9nMv3vPwEMSghgeL3vnLKxcWP5Z+zUs53c3WwALtq57PGr04miNgYDj6xtk5NqNr48uVlYd9X7EsHuOh78dvfPlC5SEVSVJ8CfP2D0dNuynhwJdNIc1QunKZ+4HxRKF7KxgSeGNHoxw2AFgrq1waHyp2o6YJJy0WRyeyAEDRYj+9R1d82IePD+ezAIB0Ei4z3TjMnpw30ul3r5IpnFyq9V0FDAIQ93zO9DZHjdHp/X5Y3CBOesOQ7swuPiLSBNlzg9TK2ffO+WEKVrmwr6OrWh+VFSi4QhjNyZwdXX3gkh1rmDX2jY+dIhyXNWsHAJvBWX2wM3dBIF/RiMXxB96voLkLWrmI/93PBhdtv0DyhIiBRWe9UBaWfHsPuluGXk8tKCLypgMAzhPibL5Vq2CL5XaD2qT4b6j9dJ7cSZFk0oJbUQYOAKTTrjx3UHl2f9AXTrsnuJ8SAPa+dd6fr52bk1j38XZ7uzrqptny62d0frkbADR7ipQ/HwYKom6dK56Vr95a6DYWzxzZ/I/1pN2JYCgAODo1LW9sSP/g3rb3Ntnbuvv0maD4/oClskW6eFzEqiltH2xGmIyYexc1vfADYbaJpubG3LOo+dUfffbZF1f0EmRvbu748CNmTAwg4OhUUM4r/iicDkjotyi4qx46CVuZcqeXZb58cc9jczddzzcvIlHTcMnqeEAoxD2wx139k1+FOzcoiu5tBcEYcHEvLgTFOJIgCX5esFbUWCtqIu+7VfXZ98M0q+HDqV/bT/3abxv20vR+kkQ9ku2bXq/e9LqPKE2f9ukTpRiOlOzy+Kd1CpuqycIVhZydJZwz0/3AWl0bBnEXzprOSkoEAM1vWwyHjvZ9CsWQB99Omr5CCgAmnQtBkLxJgrnXRZzcpf3wsSaiv2OasDpRHEMZGIIiNIkES+pxfzv0HracJvAuISzAA5XC8MvCKYpqcfpS1gymjxG00MxFA0vMTluUxhL1Mqfiz4Lr145fkxp4J99+XjuspPnUD/XL/zkmsM3IJQmXkLjvfq10+HIYhhalm1sCE3d+JDt1sjxwykQPTp61tba7VGqCZuBu/rIgdzub0Vk9uLgyjoCx5Kms7OkRAFB7Qr39X9Vm7bDfzZoOfA8AKfNuq9v2CUWRgCDJc24Oox+KJDpP7lCc3u0+gHYY1FSwMngAEJcvDUwr3ag52Fm0we8hgFOps7erAcBwqjr2gSXuRsGYdPGskYTVwYyWGE/33ocMhVWk3QkAFBFoek610VLZAgC2JqVwUjYAsBPlrDhZymu3uQ1cWiOdPq/oJQhhMCiXy946LLWoLltYCEMSd2SLpQKAiufk2AgTALQZz1ucOi9LO9EroGE3qu1GNZ2waWFc5pDONzQgKMaPTqVjadV2uuyBgsecXUEEo0IoKMtgXuRML640NrzKqdrf/LrYvTB6FLO8wul0UePHMieOY63faHaXZPozobvZwhEw8mZHXjjSzeRgubMiRsyN/OqBkos8DUKnhyQAAGa8N0NYdqd82nLpj//q2LtOZTESAMATYvNvjLzhidime6ybPu0XEmPXWnEhGxDgRAu8KqH6Q4+YjLnNo/UZxU5rtfQ7+aeoQA5CvyTbSGolWJSW8CY01mCyDJKEoakWMXjMfH12d7kqblpC84HG+GmJnWeCn0tiTDRvYRBdhcJva4dogr5RdaBj8QujAhcZTZ0ix5joJfF5N51WXdh3xQQmNpxUGpW2wG7vkcsSaBJ3i5WcPL63q8ChMjgHy5obxD1TsStM+fYeXP1ybnOpftcHtQjA6KUxV7+c+/2jdFNkBgmcL6b+UDMJNfSzBwwOny2LwZhsAGBLPcuZvsGvEA0AjL46KWi3Tiux501vtd1+6HFAIOBOoGTFyuQ3zqp96BPS6pBfPwPBe3+AboYdFKSt79qIuP9xdOnqHvvch7GfPq/0JSjhhb9bysuNZ87am5qGcYqXGS4Yjo4Qzc7iTwYAnVNx3nAQANoMPi7jYsXWvn/q2y7Ic6YF7Z8jjmbyJQ7ToMrShQ1BVCqGs+hY6tuClNEJKgdJv4wDg8O3my5qJAkvMvjK4xP05SA//UAye7FSKsW++li6ebv1s39Lr73lUoZIDQd0Ctvap8sXP5p+67v5TjuhbDD/+Gx5XUAx+OEAYfS4UZgx3uVO51wXceDn7s2f9RJ0s4HY9JkiIo45+xqZF3HXlHe6xWHkE5OaNgW6c3mAQPziHPdDdbGHlHZYLrSa+xF3CTMQefBL3HmocAJ3kY2yEJTnBnPMvAkALNogrta4ERJRDGfwCu6DB1PAOvfJWVGKuOy/JRU/nJ/7/vygL8maHRNYot6qc1QfHKzKeGA4zK7mInXalECq80wuI3lcRP0JWnLXQ4vDHw9XhTNhTkzK3TNKH/95CC0pkjq/rWXKnYH8VVlzYpg8Bp3Ag6dfUY8rYAn46OET1h5tGX/InhvLDBZXVjq4OBkAiEzlrX3Cw1CPft88bmWQEIshhKG1KmvlY1ZNJ0caY2wLR81GnF6QMG8NgqKkqx+L1X/hd/ljsLCgvBYATq+rD7wEMSPF7CS5rVkpnJBlqWoDAJTHJsw20upAmAzB+ExTSZASoYTVzhDx+obKDIS9WYnx2by8JHNFMyDAEPGCJrNe6UtQ25tv8QoKpMuWYjye6exZ09kil043jHMNFykPPdu29gunbmjogo00n9Vud9cqD1CofCBoEncAECfkKS9450JcHIgSaSWCA4C+PcjdIagcJOGiGyjM5IousgK8KD47zBcummPYe5gigvtonC6wWqlH7ud98bX54y+MR/YGkXi6QlG6p6t0Dy1n2fCBtHhuECjfW+IzMo5ZW+Lj4qotMc+51vt8THmiKXFJLgCk3TimbW910Ej3jFvGCZKlAAAUdB72iNo1mb3dbRW6QwE68Ussztt8rxFGpc1lJwI5YxCYelfWcCROhQqUgQACOBfHubjT4sRplAYMHFYBAFUHOi5C/aPm06rAd00ASBgru/jEvbNS11o8LOJ3w4fSLUGIO87Gcq6KpcOhX35aOnkcGwCOnbJt+SHmqmsCnTyMXBYkLbW7wdhRPlgXGumiBBEsY7cdAISRLNJ18VKWFUV7tPXFLGGEsvSgTRfOKhwzeUnX6T3K4oP0RQOTJ0TgnCCn1S47cXptENptb++OWDWFnSx36S2t7/4GANa6dluzMu29u0mzzVQaXMe3+7cTsQ8tJU029c4zuoO+vfukw9Xy+oaYO+ejHBagiHproXZ/SeBur/QliLRajSdPGk+eZEgkgsmT4555uvm554dtmpcXvCj7hNjrfZqd7uj1OBg76wmnnY4/OyJjwiUh7giKyVKDxE25QTjtpq4gGepB5SBdVuOAF/kGWxRaRcVBAsVwQUygwiABwB03Sr+LljYGQUBBPvPa1dyrlioBgHnZ1V/684B0eBj2QJEfo9Ylj/chfhqVwDRovB18XccbjQ1qQaqMEyWY9O6Kc6/ssXT6Dphh8JiZt09Iva7A/afiaIOp2S8B6PGY++7K3xMW0vfYhJNsLdakTAoUOD/m2uSGk8qq/Zc4oKL5QBNHymnYVbf8p9UOk0NXF8S5gqBI8sRA7wsA6o9fDK6sqApe5Tg2L5DQ4TChdFMzTUthTkzq3TMwDu4y2Wve32ft0HHixFlPL7S26fipEYCiVW/sNDd1A0DE1PSUu6a7jDZjtSLAy/1ZBoW6ydRWqokfFSiWI39ZIh3iPmMye86qjj0bYp3OIMHY/Eh2SrBrafDudgDY82HdIz9PbC3XA0BcjvCXlyoH3yd9YDibcjlteiXKYJK0XWU9wPkiTeWpkKS+g6qMA0Dl3o6gORgUQbZ9sLl/E7S9+9tAy47Pd/nswXimxnimV9LH0ampfeBj92NLZUvTiz+4H1vrOhqe+5Zmn3+OJQhhMnkjR/LHjcUjIgxHj/q0CQn87BGymfMRBEUwrHPTj7aOVqY0InrlGoemmxUVgyBo52/r7MpOAJDNWiDIHQUkQVitHRu/IyxmAGAIRVGLV+OSCATD9OdOaU4c7Nt51JKrgaK6dm0acsn5Gs0RAIjh5wCA0lxPARnBSXaR/X4mJOHUNBZHZk4K2htXFseVxVvUbUEthxbixDwGm1b4q7axhCKDOJWDykG6C6+iWHDGypGGlic6SIgTR9CZlU+QJjPCxClH8Ii7t983vPOa+J0PDFodGR2FNbVc1gqJo0eytq2LufcJ5Y59l0AjYZBAUI8qAIp7f62n9+kW3y4vO268cKY3IyVvomDx7fJDv3g7LimSOv/e4Unvr0BxTJwbNWvtTcrCZm25omeU2DkZLBlXkhstn5TE4Hn2A06DreI/4a+Nfok7E2HH4GlMpNcTUGv3lAxoOq0KTNwBYPU743f9o6T4N7o8bzhQ+lUxANRtr1WWKZkCZndlkLzjuJGSwBL1QEHzmYsRcNZdH9zrEJMrHv6JeKPqd1opcSiTkfHI3NKnNrpM9siZmekPzTn//G8AIMqLa/zyqL68PXZ5QcL146ve2oWx8cy/XnXu4R9tnfr0B2cHeLlPS5oo29ISmLgnjYugE99FEIAgAAAYBlhAt++IJfFIwDRuiqTO7xiCBL6qo93/vrYwaZSIpOCXlyotF7GeRcy4hbyoFAAwKRrSFt5Vu/2TUHuwKNu40UmGphA2G+k0iHsFjQ8WQS6BllxQ/AmWoMgbb+RkZVqra/S/H7TW1Q0JG5ZOm9u1bYOtow3FmT3UkJOYotq/3drSKB4/VTp1duemHwFAf/aE+vBeoKjIeUuEo8ZpTx4GgOgVN5hrKrU/fQMAKN7HkUZR8kWrKIJQ7t48+EkOhM7WCQDZstmF7R4pIY21dWLcmgZdP8HT7ppTdIg7AESPmNlweN2QzzPYoLNoWnbXBi+RS0cO0mkx0EnYFUSl0ZzYkCAyi9Z35BPmMyXyh+6wlFRQf3h5Tcd8f1Y791h37vHchhRdhLsq02UOBuZ3LX3qIfEPG4wK5eW4/WBIPZRgYK2JDe93jpgkeGV9Znu9ravFjiAgT2DFpbEbKy0/f+CDAmnKOkrf/L3gb/MQFEFxLHp6avR0TzI3ysTGvLzAy56wuYpe3mNV0D1c8jF5f0+M4szSE6oIRnyXsymSkaAmenfG5TtaZz6Yg/r/tgAAxZAlL49Onx69/91ybdtFDkXzhqEluPcIAJInBNmNaNvNVv2QlUwPAKPKRpFUYObHETM5YmbQXOEhhLLGYFLR0vrkJcs48dJR73pOih0azwVg7zbpy9sBwNygipiWDgDcRKlNabR16gFAXdjAS5P7e7lPS5qo2N02/5mRgeO7RixJCFrW6ufNpv2/xqal4Ic2x335Q6D88fylQfRk6o910fwwg8KkcVQcDFkMa/Dgx6TVbvs4fcn9FElQofAzccZo9wNDU0XivBs1VWdsGgXp7L2SdbW+le94MlbQ3Her3tFQeAk+jSHBn2AJstXVqX/9dWjrLunOHI+5+hbD+XP6opMuo+d35zLorS2NAGDv6hDkjHQ38jJyhPljSbsdl8hM1RUAgKAoNymtfd2XboO+l5l06myGUNz+09dDONWBwDE2FxdZnHoA4DBETMz7XN6sarFqO+noDEpTRneW7reGFZYWHkTxOTQzMm16pUnZFNQsqBwkANh0SjrEHecKOZKYwIVahwoccZQgJvx9AjMh1tnZhUeFpgF/+aP4vD0+v8nfs0IB+uoz0p37LZchcUdwnJPnyRAlDN63cqPO9dyqqmV3RU2YL86dKAAARbN9/b86dnyrdNh8H7W376u2Ko1jXpzPjvSOmPeCRWEo+vsufc2gblJ+iTuOMGvsRTxUVO8obXSUj+XO63lK32mt3NM+YnHwFLGsuTHpM6JKt7Sc+G+Nrv0SH6aMeWDcuU/OBjAI6sOmX2JzkKBIyqJ18GRBAh9F0ZyLSdxbztHe/SOIrUtfdK+3ci1hdfS16f0XAAConshdny/3aUkPdpOr6kBn4Cs2f1lw4v7VWsPvx6y5mczKGkdDk1/fdlSWSJ4p9PesG6VbhiBOBgAmXht/amPv6fnY5bFFWy9WiBpFubVTEAQNyYEdN31lbx8kIcn0jqD1R9yjs8VBO285qw4qpmtv6659+NOgXV18/AmWIOPp4G7XUGEoPWuuqRQWjE+885HOX9daW5sAgHT03RsgAMCURUbMWtj4yVuk3S6bOR/BGACedcPnBUHYbdzIKHZcoq19aH6MPlGjPjIp7iaby0gBxWEIK1Q+yhR0VRxOnnZD8L4QJH7cstr9Xw39LH2OhqJxYxcHtwMAAFXVCTpmQeUgAcCi7RAl5NDpTZY2pu0sXaXFwSBu7GIYRL0nzfrNQzeXKwZzp3MYjMvxYBPB8Yhb1mACD8O2t/gIP7NZyI0fdm78MIRtoaa04+CNa+MXZicuyxOmR3h7PSgw1HW3bK9o2V4ZoO4STfgl7u4EeQaCMxDcRTkZ0C9U//hXNbnzY1FGoJqUbmA4Ouaa5NGrk6r2d5xe13AJUxtlOUE28UHJlrb14h0dOCyuoHdNYTSHTijqUKGL9ljmpm4GjyXKj9eXtQECTDHXofW9bbO0qNlRQna00KYwSMYlBXi5T0v6KN3cHJi4y1IEsSMkQbNFG5qcASi7GyOXBklLteodNYeGRhhk3IrYvsR9yo0JF424a+uLM5Y9wBJGZCx/qPtCoLp6Xqj4+qXwRozKDi7f3nSmnydj7NWJo1cmcMTMj5Yd9PeSywd/giUIl8lkq1cDAoovvsQEAm5ujvHUYKk8QyB0GQ3ak4cZfCEnIdlN3AcCZXMIm5W02xEGg5+Za66vAQCKIKytTeIxE3VnTwIAymL1nAboiwqNFaWx197a+u3HPY78IUeXua7b2szHZQBgcqoJ0sfqoa4ris6fyxYGOW8BAFFCjixtjLr+3NBPdACiR87lSmmpVDktBlV1IR1LjM/jjR+L8Xrrr2v/yFXtgTVgCae+iMiY0FG8l770e3jgR6WKE0cM6xAXDcqqlHc/0b31oRYA3vi77MkHxXc8ovxhoxEAvvs4KjYKu+qaDgYDueU6wQ0r+blZTJkEVaiIbbvNf3tdYzL3+su+eDfy9hs9i9VfHlKu+7Vf1Mfrf5OtXMxLS8YBoORg792Qk9DgCks+gT9+LCPCL3/jjx/DSqZVIAzBUEws5uRmY32UZCznK7zMXlqb0VBucf+naLbTP04m7K7mLeXNW8oZPKYoI5Ip5uA8psvqdOishga1QzdkWot+ibvC2cRCOB3Ohqm8lU7KYSL6ERpVneHIZ9WzHqK1LQYABEVy5sflzI9TVOnPbWgs39U2TGX/3Fj01dJdd22/Zns/HwZbHEjMm8llSOKDnMLrFRdP49JFQ6OdK6WlrTtUUNbRDcki7a6Kl7akPTAb4zARFGn7tUixu9ynJWF11n6wb+QbVzv1Vk1hQ4CX+7Skj6bT3fpOqyjG+5y6L0YuSxi8zAuCIkEPo8p3thHOwQqDCGRMjgjH2ag81XPd8qVMTkAlwaFF94WTxvYatiTaplXYDeFsyBEEpV8oEQCisoLwWgDoKNf1/bPo15bGM+qbPp4Q6twuPv4cS5DsuuuMJ06Ir5oHAITJJJwxY/DEPWrZdUyJjCJcLqOhc5NfdQ5bR6td2Zl0z+Ok3Wpu6JW6V2xZH7X4avH4qYAghpKzfZNT7Yp21f7tcTfc0fLtx8NX5JUgnXp7oI06RZEdxXtTZ95Ep7eEiatMyma7cXhdYLzIxNiCq2gad57/nSZ7jrzjFntTCycvx1JcxhmRa6v2UZHAqKgHoOh4uBlsfmT25K6KIzTnGQYwnJUyfc0gO0G5HMnVSzgjsgDAWlmr/XUHabo08cOl5fYR2R4n7MSxLIORnDCG5Sbu+TnMvYcsAOByUffcImxqdb7zH61WR86cwnngDhGKwsPP9R65P/GS+l+f6OZM5370ho/4n41bTXsOWq5eyrv/dtFdf1U2tXjInlfNUfrgjRvDyfFbLZs3jpbqkU84lSprmTc50XQ5R00XLrpNzsARq4lorLT28PjOJhudW5bL7FCXBC8cFDb8Evd6RwkAtDtrdUQXA2HqCe8wieNf1aRNlSeMDh6L1hfR2aLFLxbMe3JE5Z720s0tw+SA//2JfQBgbDMc+VvvGj3zjTkBXiJN4gddKBY8M3LBMyOHYoJDA5wdThW3sGHsCkIapt6Xy5GwEsdHnltfl7M40W5o/e3e4wAQmy9d899ZOJdhN9bXJvB1rSZ9ebtlx/Fb189DMARjIDv/vllRqQUApqKtT+Med+OU+3IX/TqfdJE2g3PrX3+06uxuyzVfz0IZSGy+rP5w55anThIOMjZfOvPRfJzLsBsde/5xTtfamxJOkdT57S3T7vb74weAvEXx+94pH6TWXuqkSH5koC0iAJQNRZxMbI5gyprEyBTeTe/mu1vsJtf2d8LRUw8TCGI3qMOj7G6MfODtso+f7NuC88Wpy+6qXv8vn/biWK7P9r7obgjuOo3Pl8x/PIfJZdgMzq2vlGlazQCQPTt6yl/SUAxJGCWpPtS14YmzLge55PmRimr9yEVxXAmzfHfHkS9rASBjmnzOw9kohnQ3mra9WmYzOn02zn4giytmpkyQnfqxMX9JvNXg/PHhQBT2z7EEYRy2ubTUTdyBooYkObX9R+/gEIemu/E/b7ofW1saW7//1D1c569rB77cqdO2Deih5+WmC+dNF2iUTQkddOQge6BpLI4eOZuOh5vB4mbMu/PCjg8Jx9AkyQwEkydOn3sHzSqhDou+u5rugRvK4Wq37sSjonS79+kPHIy6766BNk6r0apV0An6B4DYggWaxhKnZVgOTBAETZ6+hhVudbkeSG9a7Who0W3eBYDwJoyW3Xy16jPvONKLg+Lz9qtmcgGAwUDGjmKv3WicMIYNADiOZKbjb37oOYyavKj3FPeHjcbEeMbyhby+xN1oIo0mMibKd6Ru8Xk7AIzKYwLA2RJ7RdWgA3pD8e/QB2mzqb5bO1Ah7qMnmgAAYyDx6ezELE5iJicunV0wQyiPZ5Ik3JpfMhyTAYAR4jkVuoMR7KSR4jnN5vP1xjP+LIMUiAEAsx9dSIqkNj566pZvpkemCUKdH5PLKFiVVLAqSdNiOr+t9fz21qGNgLfr7QBQu6Xaqu7lmqZOk/9XgDAqCNm6DBG4tOHQgiIpU3fw+4RN79j98tnlb0/6fPGu236exxYyXXZi3nNjfr7nsN3ozLoqft4zBb88dAwAJt6RvecfRV2VWpyNEX8cn/lsLP2l4cTnlUDBjEdG5C1NPLu2FgDmPlvww40HLBr7tZ9OP7u2hnCQDBbmc6AelG0JQty5Ymb69Kiag4PKdgoq366sNXRW6gYzhBvVx9TVx9S3fVjw3SMlg+8tDKQtuLN+t4cPpVz1l8Z93w6+T8JuZYr8pnAJ5IEOTADAqLTZTUGO8hgsdOnfR35750mb0Zk3P3bx8yPW3n8KABY/N+LzG46aNfZbP5908oeGHn/zyMVx6x487bQRGAMFAJ6UtezF/C9uPGrqtk++JXX+E7lbXy712QgAVoNj84ul17079oMFB+77ZQZHiFsNfh2Tf44liLQ7UI7na2KnpQ5tluqVBTpykL2gqObjG7KXPoIgwQNQ2eKojKvurt33FeEY+hMYJk+cueBenEP3tt5auImkXe4UwVBAEJTNcscsoRzf17y+7QJN4o4x2akzbqrZ+3kQgd5wgCRNuUaSNAT7ZDxa3v2lRw7IcOBozOSxg+8zPBSftz90pwjHkZE5TASB9b8Zb18jYLOQjDSciSNFZb5/recvOGZP42AY0CghNSxQfvktKzWZk5XJzspgJcQDGvw3EhT25hb1jxscnX6PwggX1dFoZ3FQgYQhluOEk0IQGFY1Mi5DRAGVwht9VPnjaOmicIg7FxXksCYBQJF1HxPhRDLi253ep1oWneP7vxxd/c74oOqQ/iBN5M98MGfmgzmtxerSzS2Ve9odliELoWnY1a8Iy7GXDgcwDsoJLkNcTOLusBAkjXMuXZvZ3G3XtZkpkrIZHEweQxzPkyTxb/jvLLeBWeW505RsqF/25sTKnS2lvzSY/9gS+GxMnRqduyTRYXGJ4nj1hz3hjxiOuqNNSBfp/jFFpAl9DtQDTYu5tVgd+Iwof1nCYIg7k8vImhvEZxYgLZXBAIIIzUe5419BEmovBhCEGaJTqkdDF+m7BCOoKG0kYfO9h0dQJOhRhiHYoRAAyNOFsiTe7d9Mcf/Zo+2DMT1XFOEi+3q+q35XOG2Epx0gfpSko0Jn6rYDQNn2tvt+memvEQC0rRZTt13baiFJyqp3sviMAMT9z7EEabZvj7n/PoZMFvfUUyiHo/zmm0syscsBNOUge2Dubu0qPxw9kpbWLV+enL34obr9/7WbhrJWPEcSk3HVXUyemKa9tvm8tjmE8wpzcRkm4JvOFMX+7SnSanV2+KZN6rqi6JGBTsj7QhCTnjzthqajP4UUdxcYKM5KnXHjkIW2EwQmFBAGIwBgIiEM/R6DLs6V2XEcyUjFJ41jn6+0nyuzoyhSMJKVmsgwGMn6Rs/qNHYU677bRONHs6LkGI+LusuEIwjiJ8172EERhK223lZbD9t3oVwOOzODm5fDnzje/ay9sZkwBXLL9oIgSKvN2d1tq6mzN/u9Ec9cJU0v4GWM4iVlcxAEWmttdWXm3T+o6srMrbXDdcwFAEBRQjzSShicpC0wD/BL3PPYU1od1amsfABwUNYkZu5A4g4AVr3jx/tOTLs7c/q9WXRyVf0hYbQsYbRswbP5lXvaizY0Dj7UOFQI5Feeu+tiSlG7HLT22iRBAkAPxUcQBBAwdFi+u26fl2XF9ub6o50jliff9P3s7c+e7ihT+2yUJAmm3p/79dV7HWbX5HtyGEzPNXb0o/Kbf5ijbTaZVLaWM0oA8DdQX5RubglM3DNmRLOFuM0/uwqM7HmxgeOXSIIq3+5XZVzXkrjoGuXRE95Lw723C9Zcw5u1xMdNrrvlEog18WPTY8Yt4kbE5934AgCgGK5tKAnh9QiSteZplkQOAPkP9IuKoUii7ZBvwTiuhBlYghYAzDQOhRAEdB3WT6/x3sYf+HfV3T9OUzeZjSp70+neQ2E3a+8zwz7r6R+/QJ+N8McPgex9NtD8/xxLkL25uePDj5gxMYCAo1MxfIHjVwqCykH2RUfxHnHSCDpZqgDAkUTnrnyi5eRv6vqioZgpEpU3PX7sEo8aDw0QDmtLoY+aZQGg27UXAEyFZ+wNTSiHY2/xvRhadQqzqoUXSSvjEABkaWMxnNV4ZD3hHAJeJYhOTZpy7RBWZtVt3Rv93MOO5jYAYCbEqtf+OlQ9h4raBqfJTGan4xPGsM4U2y1WqrLaMX40K0bOKCn3ZGEunMPd9F10Sbnjnf/oLtQ6tHry2YfFd9wUPL/o4oC0WC0lZdayct7Y0QiDAQC63fusF6qGcIgH30m2mohjW7XfvdbWUG6xWy/SRqvb3jZKMr9YsxNFMBQJRCT8/kQZwFS4mtzEHQAC7LQokjr6eXX1wc5FfxsVasi7F3AONmpl4qiViZ0VujM/1pfvah9MwHHeTSOrf73gsrkAAOfimauyK9b59Q2wL2JW35UIlz3ML6K7zsAS4PFjI9qKugEBnpRtVtsAgB/JMamsZ3+o4UWw4gpkbuI+sJEtwG1Gp8PsYrCw9JmxTSc95FWWKjz136rybc1BB+qLyj3tC57Nxzl+fxIYE81bGF+0IUjhbn8IGidTd7QraFHPgdDqyJzMy+j6NHXU1W79KHnOzc2HfgQAKtRQZoqqWvcmzhNl3/J8/eY+ZZtI0m5Q+/O4s3g04vpofLbKWiNbgCeNlTUXqREEeFKWSW0HgMg0/tGv6kq2BCne1FaqXfzcCEEk26iy5S+Jqz+p8tcYKv40SxDlctlbh6C42J8DdOQge0ASzvoD32QvfRTDaQkPYDg7ZcaNkVmT2op2mrrCXLUAQBSfHTd2MVcaF8qLqMYj68MOLncXTw0A5YVjKZE30u9QnDgid8UTrac261q9RULogyOJicmfI00NP9nRJ6zlVYrXP2SmJgJF2eubSfMlk8YmSSirdKSl4AV5rLc+0gLAmWLb6JEssRA990eczKP3iJ0umH9th9HkuelzueH4ZIfVOU+RpFPRxYwP6Yqliy1fdGWO5s1YJZ25Wtpcba0rtdSWmGuLzV2tge4vLAknbn62ND+GEyXA+azARTB6cOC673oeN5jONpg8kuWnugNtif3eCwlwMRBP9rEEi3JRQRwnyhrDd7cdzVsYP/vRXHFc8ByywIjJEy9/bezsR/NOr60v2tAYXvxMxorMHqbutDjTlqQHIO4M5kVN9LzyEG6SmctObP7ridlPjWLycASBonW15zc3AcD8F8aI43mEkzSrbDu+8cRyDWzsrNB01+lv/XGu3eRsKuytPILh6KR7csbekomzsaJ1tcU/1/sbqC8cFteF/R35Aen1yGUJ4RF3YRQneXyQEhulm8OpJcxm0Ql8vdhQlBwYTFyp06y3a7ssCrofCEbjF+rlHQeA698bJ5CzRTGcWz+f1FKiOfRpjdNOrH/0zKKn85g8BoJC4Q+N5za1AACGozPvyZh8SyrOxgrXNZxe3+RzCIvOsfXlshs/Go9iqLbNvPXVMn+NoeJ/S9CfEnTkIPvCqutqPLIufe7t9IXD+VGp2YsfMqtauuvOaBtLXXa6iiU4VyhNKYjImEAzoLwv2ov3hEGRWYkJjvYOiiBYKUmslGTz6bOEH30VTUNxzKh5Ibm9WQJp+rw7TMom5YVjupYK0kU3J5LB5ksSR0hSC4QxGYEtCYfVZbeGka5KGE3W0hBKRA8fisvsOZnMrHS8sMgOAKeK7Q/eLsJx2LjVE22C46A3kD2sXSbB5s4IJ4pPrSYAICYKqxhKb3gvHO0dw0Tc173dDgAYhiTlcDJH8zIKeKvui4pNY5v1RG2J+a176ge+JO2G0Vl3TUIHt4bHcXM6rTUkRQAAFXDj45e419jPjucs4CKCqbwVDIRZbKWlglyxu+3C/o6ClYlT784KLL1HBwI5e+7jeVPuyDj5be2Z9Q1Oa2iZEUR/b33g4o4M1uXHjK40HP/MszBtuPcIAPx0pycaQVGpXX/7IS/j3x45PrAHH40UbH/OW4sjY04czmV8tWw3AOBs7O7ti4p/rvc3kBfKtjQHJu7xo6TSRJ6mJWS5rhFL4gNvsi1ae+0RH1UPo+SYTOq5/JITMHV2P89rtBx75D5BTd1lF3Jg0/QmA7DEcrsueGkVL9T+8iF9YzoaSgPPhX5+3EfNtY4K3X9v63el5cyNZnIZ/17yu3ugR3fOcRP3Ha/72Oo3FKo+v8HbXziw8eAnHoWf7+46CQDf3B6kQs3/lqA/K4LKQXpB11LRXrSLfvEjN3iRibzIxKTJq61ahVFRb9MpbcZup1lPuOykywGAYAwmijOZPDFLEMGRRAui08KOBtE2n+8sCXR04A8Rt9zQ8c4HGI8X+ZebzMVlEbes6frUdz0piiLbz+1Km31bqEPw5cl8eTJJuEyKerOqxaLtcJh1LquJcDmAIhGMgWI4g8Vl8sRMvoQjieVFJnJEcnqBp1TD4bUog0l/VvKH71B+9LVwwSzDnkOhvpFhwrnz9ndejtDqycZmJwCcKbZlvhZBUVBU6nEn7ztsnTmF88E/I3YdsCTEMR6/X9ylJCJlvcsvjiMxckwoRHOzmACQnorn5zENRkqpclmsvSzr2Cmb1Ua992rEe5/p7HZKIsY++Xooy8442oe3YglBUM1VVqed1KqcLTXW+HTO2NnCsXN81BLJuHVc1l2TBj8iFxNOkK3WONpazOU2IpD6tl/iriNUpyw7+ZgEATARWgLokmbSRZ77palkU3Pe4vjJt2UELSkSFBwxc85jeeNvSvv9g4rz21vpH8CY2gzZ1+VW/1oFFJWxIsvcFYiKXcxEz/9hkGDxceIP0Q95lphOZHMPms5069otgQ+FRi5NOPxJyF6CkcuCRGSW72jzGfp107W8F58RMxgAAJ++7yPYzGqjbrqLdtnaS4GYMfObfvehxBcYlB8xihHyBRXKvRHclJHyhc364nrtSQDA8OC8Nmx1fDYf75GRic4WudNMLzL+twT9f0CmbHqN+mhQs86yAyjOismfG/oICEcSE4YHnT4M7dWNh9eGFwpBEQTlcArmzjYcPm74/XDsM48HMNY2lelaysPLEEUxhjAuSxgXSEYsVHRVHtO3VdHMQHADEwkBgDsq9zIi7mV2qRjdsc8TrlNZ7SAIiqKg7o/M1Pc+1UlE6A2r+XffKmxudb3/ma6y2nFoS69ve8Zk9u6fezUY/v645O+PSwDgmVfV732q62lvaXddd6fi1Wel/34tkiSpCzXOoSbug9J/C4BV90UnZnESMtlxaWyMgdgsZPMFS0OF9fs32hvKvcOcuDHCzDsm9vxJuUhDXbdNbQ4jzLvWeKrWeErMjErmjQKALlu91uH7PQYKG8UQzEnZAICJcgDAStLL2wUAAJKgzm9rPb+tNWVS5Pg1qRkzo2lG/PiDIJK94rWxo69O3v5isaaF1kxOvXNyygvTxz48HgBU55XHXw2+XP4PVwSq9rSmTo++6fvZFAmEg9j5ol/VJB+goGxry4z7swOYjFiacPjTqpBuTNE54qC6qP70ZN772PDl96bZ09lrv4j46jtjfVMvnaUoUGvIE6fsre3DWLAsVEQVzO0qORA7YWlPCzcySHB/SOAyxBRQKeLxR1u+Hh29wk3c6SBo9qo/lO/uyJwRddfaaRRJEQ5y099Lwuvnf/gfAkPEiqZp2V60EwEkOp+uuMrFgaG9uu7A1/T1H71BUsyEeN74MZ3/+hAAEEaQzWrziV/48hQGO0hhsosAi7qt7ex2ALAZu0mXA2Uwg74EAIAkpWtWYVKxeMWCvs26LXuGY5J0UH7Bgcf0BnsQBIjT+oWGOp3Us/9QP/uPfgU6+r7kwBFr3z8DYPfvlt2/D1dAv6O9w+10J21DrPSy/O6opguW0mOGzZ93NVZYOhoDFV1KWj6ih9w2by2v/rLQoQ9/PgggDISFo2wnaUvk5cvZqdUGH7EJfon7GM5cNsp3Ur2epzMW79LEdNBYqGosVIliOKOvSR61ImmQygmJY2T3/Dp7zxtlxb8FD421qCz7H9mDYCiCQNDdD504nGNfVFt0gy4lMHRoL7vY2juXCVx2YutTtCps+0TZlpYZ92UHiCCVxPMSR8tazoVQWihw+A0AKKr0XdV+/Q1GI7l1p6WhybVph3WgqszlBptWAQCCuAxVuadmIRGfOaQjUEKW3OrSO0lbj2NvYPz6QNDxyvuE0078/ISPoJqLif8tQX8yTIq7sbD9x1lJ9/VtDKwq44W2oh0E4YgbvYB+vPuwQtdS3nDoh/BZO4Bu917Zdav0u/eRFgsmEjq7g6yxTqux7vdvshbcR1/rZjhg0ytr9n7pOSGkKKuuixdBy1Wh+vwHbsEIIEjSermv6lccSIul4633hqPn28eW0jeWFngOHzoP1Z3/16HBjJsumBjJSlTam6oNxxykDQAmRVzr09K/qgzCPGneGjhAnj70ndZDH104/HFV2lR5waqkjJnRYd9iGSxsycujY/Iku14r7afC5gcUQcMIwGkPftes3NOurB2WCm1Bwc3Itne2EyZP2BMui4i57a72sjcvyWSudOg6LM1nu5MCJpKOXJZAn7gjKJK3KD6wTQD59h5s3WUxGi+ZxC996JsrAEBTc0ZT69GhE8QHOsEIFd3W5lFRS4sVW1AEQxHPGkVHkPSKDhO/zJeg/yFUFCk2AYDFqSvt2tbTWBC9PKROOkv22bSKlBk30nXxDheojpJ9HcV7BykWYimrsJR5UloJvUH5+ddBX2Lqamw48mPqrJsvVYa+w6St2fOZy9Z7zm/VdtIk7i611nDgKDs7zbA3UBmZ/+HKBS/OE/Ve/1PxILuyEoZT6t/cyalutFp866n4Je6dzoYZ/GsspLGHu5+1DPZwhyKpuqNddUe7OGLmiEXx+SsSY3LF4XU15tpkloCx+dmiANxdEC+Y8MRkQODAY3vZUk781IS6bX6r1bho3DWZ3Eu26RdNnqreta2HuP85kPTyy+otW0zFnss9+bXXVOvXm8vLAUGkixcLxo1DuVzCaDQVFWl27XLbiGfPFk6bhnG59rY29ZYt9rY2/90HQunm5sDEPWd+3J43z9O5KgAgbaqcJwsk30Y4yYodwQXyXnxNR2e4ywSqit7CtC2H1w9hzw3aUw1aT5GaU+2enl00PO4c0aUlN4PCJVyC5IIMHjuiUUU3JOl/oAMnYQWANmOZnehNr7K6Qt53aZvP27Z/mDbntpCiq4cQhMPaePQnXUv5JRkdALRNpfW/E6mzbkaxiy2ZalG31R341mHud1hq1YYWXa1eG5ra/eWJ1MQ5OIMnFaW0dhZGR45yuqylF9YCQGrCnKiIESRFuFzWsuqfnE5LTGSBVJJeUfMLADAY7Clj/nrs7DskeRlFew4hcD4LAIACfU04KsB90W65AAAIeDaoFJDtFt+5dn5vA4nMnFLrITs19BWVAcCqc5xZ33BmfUNUtqhgVVL+sgQWP+QfZN7CeGOXbf+7fleTyc9Nq/6tKv/2UQBg01pz1uQFIO5WGgfQQyu0HLl8tb2zQ5A/GuPxjGUl2kP7AUA6dwF/xCiKJEirVbH+O8JsxmUREQuXcVIzoq6/mXI6DefOGM4UAgCCIPJr1rCiYwBBuzasc3R1AgA7IUm2cCnKYpFWq3LTBqdG7W+gyxn8MWN4o0Z1fPIJYTLhcjnK8nBiwcSJgvHju77+2qXTCSZNir7nnra33iLMIcu/AMCFfR0Lnx/F9C8NzhbgmbOiK/e00+ktqHx77WHFZRXhMCQQxGYI4rNQhuczbDuxeThG6XEcWPXBdXV4siuvhlEPLv4S1AOlsRaMPurr/Q+DR4exnwhgWdeOMDqxajsrN/8rdvTCqBEzL7LjWdNY0npqs9M6LD4jyfLF2q076VjqWsprdn+WOusW+lVdBw91fVHz8Y0k4b3yWLUhaAQBAKH/k5ySuVyWyrpNI7NuOF707sSCB3EGx+mytnWdbmg9CEClJ82PiSxo6TjRpS5PS5rHwFguwi6X5ak0F/6srB0AnGYHU8QmXQQ1iKJDbmQIJsZxc3CUBYAYnd2F3b5rEUIA4q4hFBGMeGsfj3tIyak00VWl3/NG2e8fVIxcmjDhxrSIYOl9Xph0W3rTme66I75/RUwBs/lAo5u4AwUQMGRG3xl8iyKMGuKa5IJRYzq++4pyOhDMk6OjP31C8/teoCjZgiWCgnG644ed6u7Odd8kPPxk189rHapexT1cFtn160+2pkbRpKmSGbO7Nv6IMBiRK65u/+pT0mbljxwVuXx1x7df+hvocoabqZN2O2m12pt7kxnEs2dr9+yxt7cDgO7AAfGsWdzcXOOZUDJT/4DTRlTubS9YlRTAZuTSBDrEncljZM0OouFAJ07GDRxHxo9hJiUwWEzvqNZvfxz6H+BgED9lZdvJLdSAu9rg4VNVxm5yOiyuwC5nQSStsjWXJ0JdguKlo2NEuQggGnNLnfJIvKSAjQvrlEcAIDNqtsWhadOWetmIuXEpkVMoimQxeFaHvqxtCwAkSsfGSfLVpqaaroMA4NMmK3ouhyni4GIc41zo3KMy1g3Xp/BnBI6yGSizJ07d6gpHW4MkXG1nt2ubShMmruTLk4dyfn5gM6haT2/Rt14YviGYCUEiDPvCpGyq2PxO4qTVsrSxwzclN1w2U9vZ7d21vm8uFk1oQoR4bLRowUxMJOwRnex6/4vBTvFSwGrTOhwmq01DUaTTacEwltNljRBnRssLCMLOYUtVmgsAQJKuru7yqIiR7V1noyPyG1tpiYlfobCrzUwRG8UxBo/pMg/KPRfBSjzc9V2eeHa14USWcEoAS793QbeeDAflD2YeNOG0Euc2Np37pSltatTUuzITx4RQfnXJiwWfLN3nM3HNaXEyBZ6j86jR0U5LIIZhUNC4a0YPMXE3V56nnA4AoAjP/HmZOYKCsaTdjktl5guBylu4DHpbUyMA2BUdvNyRAMCMisEjIuPuftBtQBh7d/kDB7qcYTx7lpudnfi3v5nPn9cfPuyuwohgGB4RIb/5ZvnNN/dYMiSSsEcp29ISmLinTYviSlgWbRBlwKw5MYGF/Mxqe/0xH/LtPkZMYfy2Vp6W4vtXebkRd21jGT86pccVZ1KEX7jRC/5UZYxKmyw50IokjuchKEIn9eVSYdZMVkWlU6Xy4ZsJaQniMiUxorwzjWsBYFzyjSJOTKe+YnLa7fWqowCIXJh5sv7rgTYAIGDLj9V8RlLEhJRb+KxIk13VoilykXY+qzcMw8vG4tBECtKP1X6OY+zxKTf9j7WHhDHRqzi4yB0248bpjp/D7s3c3Vq14yNRXHbs6Pm8yEDL12Bg1So6y/ZrGkvCrrs3EDGPP9z53kcJ/3ihbyMqCI1gEA5b45EfVdUn48cu4UelDNXc+oIiSWXV8Y7i3YTDbzqpy2Zy2UwMNt3JR9y5xnS00NE2XPKFFw0URfb8CwAIIFxORGri3JPFHxKEPSVhNop6boVtitN5GVertFUctkRrCKfs4JWC7nNtglQZAEjzY5UnmwbTFUE5KaAwhOEkbSw0kJKSX+JeZy8ZzAzCAQX1x7rqj3UlT4ic+9e8mDwxnRcJ5OwJN6cd/8pHDMy5/5yd//EiQbxg+Y+rmALmwacPBOhH3xlctCgwaQgDpLPfXgKPiJTOW9jywVuk3S6dMz9wHj3p6CWUiHsfjyAurab1o38FHejyBIJ7wgAoh0Px9des+Hjh1KmxDz+s3bNHd+CA21eh+PJLa10f3jCIyp0t59TaVrMkwe/PA8WQvIVxZ9Y3BO4nd36Q4m3nt7eSBK373xsvS6Ii0Wde0haVOByOy5d9uiFOHqmpOT2Y4qkAwODw2bIYjNk/xMXmQ1UGAAxd1sC/QQxHpYk8ddPltcPpi9v/wv3Ha0afxD2kJYjHiuAyJeOSPTXhMZRFkE61uTlSkIEAojY1EqRzoA1JOY3WLnfyk4MwMzDfKQFeNiRFaMzNBYlXA0CzOpwDrv/PwDH2idbvhkrmwQ19e5W+vUoQnRaRMV6SlI/iQ3PQRLoc2uZyTX2Rvr16yCvWd33+XwBwdqtV3/zQ0xh5x61hdGXqaqza+R9BTHpk1mRJ0kgEHZpjZKfV2F1dqKo+6bAEPxKxaDuDllntBUkaD/05E0gYGNtF2AjCjqKMSGm2WueJuLPaNATpSIyZolCVDfm1dFmhbW91ytWjAIHU6woGSdzNLh2KYC7KWSBZiKOB8rUupcSSPzSdVv33xkNjrkme+9cRLH7wGY5fk3ry27qBgo+qcuWuu7aL0yQIAtp6LREw90vXbgl6EB+V5aNo1hACY3NIq5W02xEGg5eda6nt3Y2QdhvGF4AqUHFKR1cnyuZwUtKsjfWAIBiPf5kns5J2O8L0XJ0MqdQrjMfe1qb6+WdrTU3kddfpDhygXC6nWs2MjbVUDVkB5dItLbMeyglgMHJZQmDizuIzUicHqT5IP05m4ljWvz8zfvzloL61ZQt4OZn42x/pelpmTuEcPjH0ySrmriaHSeeymsJel8XpBQnz1iAoSrr6bSy7N24ZqCoDAN0NxpSJQfLzorJEQ0LcFy5g33cPD2PAuLHMvftsd9+rczio1/8pqqhwrlzJkUqRrVtt//7IBABjx+B//5uQx0X0Buqpp3VNzQQAPPE4f9lSjstJ6fTUPfdpNRoyJZnxwt8F06ayPvkIs9monzda1/3Yj6mHtASZ7d02p6GoeT1FUQiCuj2jrZpzGfKZAFDbddinjYgbS0HwjdZAGyaDW9t1yGwPQSD1f3Cjw1g5M+kei1PXw93PdGwYkp6Ninqjor755G+SpJHCuCxBdFp48d92Q7exq8HQUaNrqSBdw5WKQ5otAGA6cYow9K5vhDZ8OVFjZ52xs47B5okT8kTx2cLYTIwZzpG43aQxdNQY2qp0rZUUSfdE2qoJgbg72jpZ6cn2uqYwpneZw2BqN5kVE0Y94CJsGl2/s7g2xekRmdedKvl4+EZHGAzKRSt6HuVwOHnZuFwOBOHsVlsrLgyV+ru+Stm0qSx5dX7E2PisuyZVfxW+UHWF/hAAXNAfkbHi9Y5Ap/ThEPexk1hFhYHiB7afiFk6ZXCnQhSc29jUdKr7xs+nBC5yCQD8SHbKhIj6Ez5ILeEg1BdolZykSEpRpQ8cpSNJ4LH4DLtpuNIsbO2t9q7OhAcfJ21WS12/XDHdkYPyVdcRVou+8Lix2LfgNOV0dq79JnLJSoTFQhBEd/yIoejUME11SGBvaRFOmmStqQEEiVi5ssd3y83LI202p0IBCMJKSnJqNO527d69EStXOrq6bA0NGJfLycw0FhVRjvDvNGVbW2Y+kB2gNFjsCIk0kR+g4FfmrBiMGShXrLNCp6qjm5nEZiNtgy60tG2PeVt//adXnpHOWkEryzYkkC4HLyq5588wQmViJi/pOr1HWXxw4In8QFUZAOiqCu4JSxwXQTOlODD++apw4ZLu7m7yp3XSL7409xyArFrFueU2jdVK4QwAABYLeeM10TXXawwGctlS9mv/FN10iwYAfvjB8t77JoqC558TXHM154svzY1Nrjvu0u7fG/HAw7q6Oh/fckhLkMWhbdWcG5d8I0VRCIKca95AkE6TTYWhOACY7CoAGGgzsEMEQUfELeWzIhgYk80U1iuPDbRxx2fnxi6kKApD8fNt2ywOTV8DUWyWRdPhtNHdcOrbq85+8wRN4x5Epk+MTJvAYHHLtr4VuBEAGCxe5qw7Kvd8FOooAEASrjCm5w9JojElXVvtruEqQ0O6HOr6InV9EQCwBDJeZCJbGMkSRrCFEQwWD8VZGIOJMpgkSZAuO+lykk67w6K3G9V2o9qmV5lVzcOUeOoTpjNFff9UfffjIDt02czdtae7a08DIGxhBFcWx5HEMPkSJleEc4UYk4MycBTDEQQlXQ7C5SCddpfDajeobHqVTa+0qNtshnCKUree3tJ6egtNYzwqIvqpBwidnrR77lYdL74TxqA9aDj0Q8OhH4LbDSkaWn53PzhX8Q0AFJX/1/1nec1Gn/YE4TRbuizWYaz5LV68gJObbTx20nz2XAAiLpgyUbJiGcrpPdelnE7djj36g4eHJBis8pPjuJAdNy8z49Zx0vyY+vXFqjMtIeWqSpj90uRcpIPHkDj8lE2F8Ij7A0+K7rwmkOt3qKBpMa2989it300PmhWaPiN6IHFnidmj7iyIzJcDBcoyZdnXJXZdoD1WZ4Uu8F0TQZGk8ZE1B4cmUk21dYBEFEV1/ey7bry5qsJc1Rvy7lR3t7znEXG3NTW2//dT92N7e2vbF973Kh8DXR7QbN8eef318U89RdntugMHUJ4nagXj8WTLlzNEIoog7C0tyh88K5SpqAhlMmXLljGkUtJisTU2Gs8OqmiOQWFtOt2dMimQEzdvcfzRz/z6+HOuivX3lBulm0MI7zt52j5zGvuHn+nq5Dz7qGTudA6KQkOT6+7HlQBw/+2i264X/H7U+vxragDIy2Y+87BkTD5ryw8xALDqts7BBbb0Q3vh1p7HLHGQYwefwPkiTeUpn0unmB0jYEYaHd06W28emIIGcU8eF0jlkz6YTMS9JXS6ejLKAAB277ZZrZS7HQCysxipqYzffpG6n1UqPZ/vnDnsq1dzTCYyKYmxdy9d105IS1CH7nyHzlvl92xTP11OLxudpb2kxbMa9Dw437YV+sPLJkk2QWNqatEUAUBG1CwxN86LuEdlTm05t50+cQ8PqrpTxq76zNl3Bm0EAJfdHB5rH3JorC2R3FSLU99zjmE1DmXh975w0/GQXsKLTEqddUv1rk/oWMaPW0LH8hKBshlUNoMKGkuGvGuhKDEtfWFxUZgZpd3fhp/VcOUiPnp8W+fpYRwAQfjjx2Aikey61eIlC9r+9orPuE3hzGnSq1d6vxTHJSuXYhKx5tfNdIYa9/oSv8+RpMvidOptDp2VKebICuJkBXGkkzA1ax06q8sWxBN39vkdAJDIywcANsZjohyTS8NjSCwuvVbjV4EqNOKeloXf8aAwZyTz399EAMBf7+wmSXj+dUlSKs7hICeP2D59t3dJSs/Gn35F8sqTmvZW1+ob+QuWc1EUzp2yf/qufuRo5u0PCgkCZBFoZzvx90fV/rY9ug7LthfO3fTF1MATix8lHdg4/dWZ3RWqwjdPIAjET0+c8Y+Z+x4OJEXfWqyeeEta4IFSp8iHirj/Dy69vvOL3qVQf8zj7TOePm087fsHbzh50nByKIMFS7e0BCbuIxbF+SPuTC4jdUogwko4yPJdISjNP/2idvsG+duvSr5ea2ppdVmsQZwBt1wruOm+rpJyO/qH0//Tb/QGA5mX7QlAqqhy3PGocsqExBW3DO9FGzNmftPvvvecAWBRtnGjkwxNlV7tKeLxMk6i3t4VxcvU2Fp7vO+qOoPLTgROBY5IE0iT+JrmwUbLvPGWcec2WX2Dq0tJHD/Re6pj7f+lIAi0thHz5vfzKqWmMp56gj9zjspkov76GH+gQJA/XJ5LULepLjd2UYQgFQHUQVgbVSd6nmILIhLGLBVGZ6RNu4kinKr6s6q6QgBIGr/aom2XJY9hsHia5uKO8gMAEJc/X5o4iqIIl8Nad+R7l90cmTZBEJXecOJHAGAwOSOXP1O66Z8k4eJHJCWMWYoymITD1nhqQ6hkVJYyVp4xicWXlfz2as88U6fcYDN0cyQxCILWH19n1SkAQJIwIjpnJoKg/MhkXVtF7dHvqUGUBfUJB2kFAA4uHNpurzhEP3q/z3bFvz+9yDO5+HAp/3/FmMXIRyfHTTeaOzuVg61JFACshHhM5AkdtNXU+WTteHSUZJXfkmfCmdNsdfWWUt9FjvoielpomdAojgnTQ3AhlWr3AECBZOHp7k0UUAgg+ZL5AexDI+711c4XH1dvORLz6O29N6p3XtI5nRSKwfbjsZ+9p6cocDpgxGjmnQ8Jn7y326Aj45MYC1dw771BSVHw6Y+ReaOYAJCZi6+epXA4qK82ylMz8Poav9mTjYWqmkOKzFnRASbmM2WNLeGUfH7O/bi7snvpDysDv7uGk0rCSQYu6ZozL3bPG2VDK1sRM3e1TdkhyhmNcXiGqhLVqf0AwIlJip65FMVZhN3asXeDQ6cGgMgpC0SZoyiSIGzW1m3fEVYzAAjSR8gnzwcURVCsfdePVkUrAPBTcuTTFiEoalcrO/dtJOxWpjgibtEah7abHRkDKNq2Y529+387EKja32H/W36AMgKyFEFUtshnkEb6jKjAJLL6YKfNEEJa8GfvS0UC9IG7BA/c5UMXlR/rHSt/9e2KJx8QJycy3vtUt/P/2PvqMDeu6+0zJGbY1TLzete7ZmY7jpPYcbBhahjbpNy0v2K+cto0ScNpmBw7Djh2jDHby8yMWjGOhr4/JGu1WkmrJdtJ8z5+ktmrO/dezYzuvPfcc97z1WztxY9H7Nx1Q5X74xde5i8RaaPKIxiEkarDyetvMDaecRsHWWqUHGsdGaf73/UeL0q43k/cGYrtOjuSsSw2crOFlyYeeW66gRDZWfg/n7G//8EEsQGNTbRchixexDt5yoMgoNGgej0rlyEWK2e3c3w+snGD4PDhUcdCu43TqNHWMLosF2oKigwHaTzT8VbIj9y2kZbDrxVu+WHb0bfc1jF7nuq00uaDL7O0xx87ONxyoq96HwCXVLJFkz5vsOGIsasqseRSFOextEeVMtfUU8syNIrhKQu3N371PONxqVKKUxdsbzrw4qQGbOgosw42F2x+LLBQok3rqfjMNtwRk70sLn9N+/F3ACBl/ra6L/5Bue056+4ebDgy46wdAFqNxyeuNEnwZZq0Fde7LSMiVRwgaMeRt7zK4mJtSuL8yzCCx3jcncd8C56QhYrkwsT5W2jS6RwZTQwXfc0pwLTrcwAQzy8BAFdtPccwwtycqfkZ8/my7NytQqEKQbGBvjPdXV8DQGr6upjYORzLUrSrrvptinIIReqiubeeOv43AJArUtPS11eWvwQAGm1+avo6BBAExRrqPrBZe+GcTR3D+TTlamr42OUyeGtmZF5C0S5vnSkj9rG7g0q+oXKQUWJguGJWKbsXguxM/7GzsjpkHdWVVyDnzFocwzgrqxmHU5Sfi2t8G5vKK7Y4q2tnUD1pOhBgozxWiEVa6k83OJXHR574tUIkRkmSk8pQFAOGBoEQefL/qT7f6bSaWQBIzyKSUvFn3/LZNUVi1O1im2opr9uo0cCKxBNYpGp2d0cm7jwxPt773NRikKXIrV0WAFBmKE2txjBn++Bx0F1nRiLbUMVqfsaymNavo1L3ix7yvNLuj19iKd9LDsHx+PVXdb7/HEO6ZDnFceu2d330IgCYqo7rj+8F4GJXbFHkzzeUHQYA7aJ1/Xvfdw31ogTPq/aIiyTxG65uf+sftMOmnrcydvXl/V++DwCihLShI586+zpUc5dpFqzp+2K6/oXfAtAkU/9lX8lVqRHq5G9MCEnc89ZP5CcTdViqFzX1VE39JIh+eyd112PDKgVafSQ5sagzZB2W5YQCBEWnI8ATDLdpEACkCVn62iPeEiYxewrtJKzczrGMMrs0+IM9o9LRQTNq69dDExL34q3JR19oilLJJxwIHjz6iOTu74uFQuSllx2vvhZ6XeR2c7ffafrNr2ViCYKiyIsvOd5511lZRTU0Ul9+rrHauCNfjwkHevZ5x1//LDdbuFdfc3z4UfCq4AJOQTMOU0+tN9LRH/CniM9Tp81jKDdfqjb31gEAQ5OW/mZl0hxDR5k6bV5PxacAIFTECWTavA33e8+iXDOTvMbjtNiGOwDAZe5XJRV6CxEMZ1kGADiWhWj3RS4KSGLSes9+Zh/qiMldpitc0/H1OyiGpyzZ3rTnecbjUqYWJy/e3rLvxdCFOC912TUNn/6TtBmSF23zNhh9zamB7OwCANX2Kwb+5nNhcre06R59wLLvwGSbys2/2jDSWNPzBgBg53Kp9vee7mw/AMClZ27SxZX0dIeI1vAiJXVVU8MOm7UPwwiWZQEARfHs3K2VZS/StDsmdk5W7uXVFa9hGC8n78ryM8+5XMasnMun8JX9MO/e6z1A+Xzh3ALGMPWQ3NmDjBczX7O1xvSV3jVjwr5THwyhXaq7oc50oMce1hzOSzyn58ZxrqYQuoK8xARhXo6vCkUN/ut570NowvHYe+8UZGcBAKHVCNJT3W0TfGXX4PmIAxkhuxdrr7FTBgmhNpCRyMOkiTvHAj+AByxYypcp0B/fZ5Ap0E2X+6JIWRa+d+ngX/6juWSraM8uZ3sLNdjPPHCznmUAxxGW5QqKecxkaER/nXnCOjxhMHGXxEu3vrvd3m9HMESik1i6zFe8faV3dv7kex+HbKTpwEDktyYALLwpY8bfmrbWGq/F0fuSE2jieCpt6vU+RXba7nt1SdLyFPnzWA9JKNS2Vp/Lu7HiWOJlN5sbyk1VJ2iHFQCEcSmuoR7aYQMAS0N5+i2+QCvKbnH2dQCAW98vy5ozs1/hm4uqnd2RiXvexoSD/wx258D5WOaKSItJm97dHipgOgIe+fEEa8tAoCh89VE86eFQFJ571QIAOI689A9tXhZPJkGTEvDf/tXY3EaxLHz4if3EF4mdPfR1d00u4V84WLrqAMDYfMbY4gs1kybmTqGduld+FbI8Q7l4ftxVFnJIzteNjH2LtH49tOknEzQrjxcVbE6s+XTqBsLNlwjEImTpcj0ACIXIiWMxXuL+s1+EWL9VVVNbt4/ZCuc4eOBBc8iW9+5z790Xycp4oaagGUeQPolApk0o3lSz+08MRcbP2YCe07odaT8TV7DGPtxOCMR2fae30GM31X7215keT8AK6lzUQm/F5wWXPOy26imX1TrYNrM9AgDBl+SsvF2kiLcOtTYdfS160ZIJ4XFa7EMdAOA09StSCgFAqIwTyLQ5m8cseEIXKmI9DrPXoG7uqReq4idV04sFV/0OIwQA0HL8TUN3ZZTDRkVCXKOmRwwAgKtUWBQ67rE/uFuQm0kN6r0BnQiCKpRp1ZWveT9lziWAU2uyY3UlDEMKhaoRfaSkUX29JwsKrx8crOzvO82QNgAQS3QikaZkns8u7vHYAEAkjiHdFpfLCAAGfaNEMkGWvQgI1JNx1TXpfvyAZc9FmpMIhfOal3c6ILQ+W7BnYJB1htgala1e4T8279nnZe0AwNG04f0dCT//kXceEBYWTEjc91/7euqm2xTpRd4/2z97wdodelNXqE3M2PL97oPvWbuCOcOEaLWdHnC1iHC5y15upyOt7iZN3FkW9n3q+u8nsf29zI/uHamr8tz5kOyfr2n1w0xLo+8nxHEcQ8NPHjD863XtyDBz9gT50Vv259+OYRgORZFHbtdPtlO7fuINtfF7HSefOjbZjmo/713/w0JCGMn/IX1JTEKRqq96EhxrQozTWUcoi7Ht9TGK7DylNmbZJa2v/j/WQ2qXjKq8m+vP2trrFYUL0m94uPezN539neHk+QKl38cE3P1vo7fKaOi0RxAIVyWLx3vLZCyLifyc1OzumVV/BpaFlVeMkU+hae62B0MsFR75+azE9evrRm1a3YffiVAzAnCBWJaaT0iVw2VfcSyLEjzguDbTSaUgQcJT651tZvcYhy5Tj6OvxpQwZ4LEWyvuyan/so+hprjLIJMhfrGiwgJCP3z+0pZdqCloOmAoNyGQBLnKBAEjhLTHxVAkiuHKxALLQJO33DrYmrb4Gm3WkpF2X6C5yzyI8YTSmHTbcDsAQggksxf2KlTE9tceGGmfLXF6dcpciToFABTxebKYDMtgCLvg1MBSISZz0m6q3xW84AlZyJ17XwauJaKvOWWYPvk87gcPMWYzx3G4Sml4bwrCCSHeXCKRJi19w6kTf2cYMjVtLYriAGNeg1hAyoLBgQrDSJMurnTe/Pvqa9+1WLoRALfLdObUP8d142vCm9ZgRoCKhJhschnizw+snuED/ZPzSbuwwBQ+ZxJqIIRBChUIxHOLvces02k9PGYHhhrWe/oHeAnxAOD974ToOfju4KnP5elFcYsunbDylHMLOGiTIyJl92IqrjJ/enK0XbORvWN78Hzt1YIk3dzd1/k++vRDx6cfjmpl1FR4fnSvj0z4DyKNkj/xKpB0BPsYWDonHbxP2qmaz3pKr06NXG3TT+a8etOR2aNl5MgAyheKEjOcvW0ACC6S0E4bJhAypIv1kAiOSzPy7Z2+dwAukdF2q+HsYVwsE8anOvs7nf1durXbcbGMdljleaWOzhl7W3xbUbWre+0j+REq5K6LDyLuuetm2E/GCxSFSzcIVy4TKBXo86/Yyio9CALxOsxkZieMVb2AIERyj33S+7/CmMT0K+5BAMEEouHyAwCsMmeeNCmn98u3Te4+kzu0qmPFR50TEndVimTJbVlHX2ya7JC82PWJe/06we5dao4F0gOPPDZbMiDjcZFMQZPCQP2htMXX0h7XcPPRkfaykHUchh6XeaDg0scYj9syEDgjcYbOitjcFTWf/Mn7N8tQLYdfTZ63FSP4gCBDDUf0bacBIHPlrTyhjCdW5qy7267v7KveG64wY9mNPLGSEEhy1t3jNPb2VIQVZ0BQPH7Oel3eShTnDTUeGWqatK0nekwzVdmEcJkGMZ5Qqku3DbYDIIRQQrlsoQstw3yJki9RkXajLCEn0umhak4HzupaV2MzTxcLCFCDwyw5QV7q8eA4xmLpjotf0N93CgAwjM8wJI4LadrlTQOk1uaZDC0A4PHYeTwpTghpyqWNGZ3e+XwZSVp7uo/y+FKZIsVi6bbbh3BCoFCmmU0dAAiPJ/Z47A7HsECgFAiVbpdJpY4611IoxP/mCf8xJpNavpi0d9B3GA+U75N3pM0h5mdxSTHC87lR2U+dGS8b7ent81J2ImaC3CBeMB4343ELLBPYnV363trXQu8kzyAuxgRM46FMjJT9FQAoN0O5gtfE6jyNqcXI0qx2Toy2KKbts9bIcpBenH2nvfSq1Mj+jvGFyoU3pp96Y+a3Vr1gaapn16u6NdtQHh8QxFh2xFRzyjXQQ+oH0m/+AUu6HF2jKu/xG67lKdQcQ9MOa+/pAwDAuBz9e99PvvJOBEU9FkP/3tAyq9/Bj5pPutc8lBdB0D13ffzhf49uv6IYkrUqkp9MX7XR0DFpM6FIiHz0hnbFUt989NleV1mlh+Pgsw9iP/vS+fPfmifb4HlD/MItU1CVSVi+TV9xaLhsf/GDf/OW2HqadQsvmR939cm+sAEYdV/0bnh8zoSp2Vbck9N2fGggCi+78XC7ue/fc8H8UC+GKWhSMPfWeX3W/eg6M96SyrUdDR3h2lv5RW/lF4ElDkNPw95ngqq1Hnl9/LkhC9uOBXfkto34hd5twx2NXz0PAMqkOSjOq971RwBAcV7x1p/OOHEf6arQpJSIFPHGnmqrfnZvFstQbQdeTVq4FSX4CIIM1R0ZaTkdupAiu058lLXx+7TbYe6tj3R6qJrTBOfxkN3TinNtrPsgO3drQtJiBJDBgbLurq+t1l67fXD+wgdp2m0y+kK/GYbs6jg4f+GDHo/doG8QCn0qHzl5VwqEKo5lSI+1u/YIALAsVVP1Zlb2FgzjIwjS031soP8sw3iaGncWl9xOeRyGkSmaALwYfuYV3xEHrM3Ouie9XJkaZIR2Sez1J4bfK1FvQRGs2rgXR4gC1TqaJasMe/wpfgpV6xPFBd7jasOX/c5gJxAeKsyUL9IK0viYmGZJB23uc9T3Ouqir4AiWLpsQbwoV4hJSdY56GxusZxguFHfZgEmyVOuUguSgQO9u7PHHjrYNBAI7rNqs64QvE48fzR0ynYihEgdY/F5IKPCqeTturD4ZhD31InSJRpD5Upc/quVn932CV8hWPHb1V37O5b/auX+x/ZO2Ndwi7X+y778SybIY7/usYKBOnN3+QzIPA3sD7Fd6Brs6XgnSIeY6/0sBDfq/vil8YWOrub2rjGGdo95pPUVn/S7s6+j8/1viQjXsiX8v/1RsXjN0HTiwm16d/uJ4QhRj9oMqSpZbOz27RqlLNAIZGGFaACgaudUzO2//JFiwTz+E780HTjiLjs86lK5e49z01rhxUPcdaUbgkqEmgl+LyEh1CZ2fv5qYAnjdmICEclEUrKnXMzZd9uX3TVBOCzGQ6/+26JXvnfIYTxPr8mZwvmfgv43gfEEfhkZkTJ+NvIQ0aSjdt/My8mT1pHaHb51iH2oo3nP895jx0hP4+fBC56QhabOalOnjxsNVh+YbM0LC7fbXF0ZtGDj6mtDaKV3dx3p7vIF0Hd1HvIejDsXAMBm7S0/+5+gQv1wrX64Nuj0KeACykEiCJqnWNluO5sqLSlQrqFZT4vleJp0fq5i5alhn0Wv0XSkw1qmFiTlK9eEbGSuZosEV3bYyt2MnY+J1fxEPiaeXAX1pWpBcpet0kEbJYQ6RTJXxos5M7zDm04YRbAFMduFmKzDVuairRpBSpH6kgm/Gkt6vDmV/AzeD1ypEGSme489Pb3UYIiIINbj89FA+bzxn04BSauvU+ct8h537X/L1Dxm7zFp1TUCdXzPgXcSlm8T69JZhnIOdvYd/4QMMOEjKBY7b70qez4hUdBOm7mtauD0FyGTGX8DAhEQFIkcOwgAQ80h9kpYmqXddPa2nMb368v+dUaomSADqx8H/1k/oXcsiqNX/2NRTPb/ujrvxQCKngE1pwk9WwJDUbPXRApUokmmbs9Uknduv0L03Mu25162NbWM8ftq76CTEqboMzcbUKQV0W5H4D+vnNFkwZBOQqoILBHHp3usRpO7L1k+V8rTSngaCS+EGu6JV1ui0dmUxwlvenm5WMWfwtguLL6bgs4DjJ2VuECSv+mh/E0PJhZvbj8xxTiN7/AdLmYMOlt67DVdtioRruiwlfXYa/sdDTLeqDGU5jwO2mSnQsfMoAim4if0OGo7bGUDzqZOW3nZyCdt1tPRV4gVZsYI06sNXzZbjvU5GprMR5ssR1X8RK3QJ46eIMoT48p608EWy4leR12l4XMT2R88jnFgXT6lr/EhzpLFC/2BH7aToSNY/HSfmyEtyL5jOxveear364/CVRCqdBlX3Ee7HL1Hd4zUfC1JyEzfcleANzyStum2mLlrzG1VPYfeM7WUqwuXpW+5K2Q44uQs7rpcuSZd2rCvf8pRX1PAwpsyIgQOehFSvoNjOXWuJu2SjC/u2A0AkdWRA2HqdZx5q33xbZmRq4kUvJtfXv7eQyd7K89TlFhMtiyxSFX+Yef56e4bgWMnyOXrZ0Bho+nAgNtKRbCjZ66MPf2Wb7M7JyJxbzowQNonoeroR4wGbWgKcSLLAhF1Ep/zAGPzmZH6MerUEt3k8lN4MVL9dfLGm4bO7AMASWKWUBMfU7Jm4ORnqcJkANCKfCaTsoHgLSm3jTr2cvO6xwom7EKbIb3ltRUfPHZqpO385XWfPr6bgs4DWIYK6WnzHc4PBDkZ4sWl/IwUTC5DCIK1OxirjWzvdtc3OyvrgmuzLADw05Kk61YIstJQqYSjKKpv0HGm0nb4ZAixWwQRZKeLSufw05NxrRoV8FmPhx4xkc3ttkMnqMFgwuDVrjG+s9N28Dg/LUm6brkgK93XS/+Q43SF/cipkOYJhEdIVy0Rlc4h4mJQoWA8zWJd7p5HngwqJOJipGuXCfOyMIUcOI42mt31zdavvqZnQSnSQZsBwM3YAMBGGQDAw7owhEAA4cLoWIwZP8c4KFOiuMDq0Q+72safMmEFnSiT4ahh16irmMHdDQBqftKwqx0AVIIkDrgB56g/0qCzJU40wZ4qNTSMq1QAwIsfE2+GYJh02RLvMUfRjrPlIU9HBT6XVM4zlZf1eLAUSZqHCVFYSwpK8A0Np/qO7fT+yXjcCcu2iWJTHAPtACBPnyNLLej88jVzu2+Di3JYEpZfKU8tsHTUBjU1OeIujxdte2r+xh+TVTu7qz7pPg/vwqxVuglfzwzFtoUi7lUvVSx8YnH1y5WklRRpRLa+SYz20L8bMlfEajImiP4Wynm3vLriwNN1p/7bNnuBYkIFL299fNHW5MRiVdfZkW/KW7OtNv6xH5sevl9amE80t9APP26qrPYAwJwC4vUX1dfeNPLM31Rziwm9nl1/2fDQMAMAD98nvfsOiVKBVtV4fvZrS2W154ZrxfPn8bIz8KxM/LZ7jL/5hTw5Efve7YbySk9iArZvd4xSiZIkl5I7ukBvqoz76a8sO3b5luNdjfH3P2qSy9Bw7XirMR62bk/vvGvDEtDkUjXOx2iS0eXKZbpIXnFT85MBgN5+Jjc7xMph6SJ+S9vMTC4zguGaI0El3V9/OJV2yg/Sbqdu4SbguPTL7yLNI31f7zQ1nY1mX/n0m21ztiRFY29Wp0rufHv13j/VVOzojOI9NRWgGJK6UJu3Mf7ws43RSGBFg++moO/wbQUqEmru/J5wzhgNWUwhwxQyXnICLzFuPHFn3aRkxSL1jVfCuXw6CI7xM1P5mamiksLhp18OYtWxj31fkDtm3YsKBLzEOF5inGTlopEX33ZWBJMhACDidSF6yUjhZ6SISucM/+OloF4wmST2h/cScTEAwDEMY7Fhcqmfu7NuNz1soPqCNU9kG1cpt2/2dwEARFwMERcjWbXY8PoHjlMznLrI60ru5dMMR/mPAZBwAnRBqDB8Oke1sUSzhWQcfY76LntVkDdj5AoiXIEhxKakh4OaJVAfdRZiUopxBbq8u5mJU197enqFebkAwE9N9muMAoB0xVK/bo+jvIJ1hU6ih6tV3oOpZQGbGgz1o3nfncM9AMCXqrzEXZFexFKeQI5u620GAEl85nSJuxciJX/J7VlLbs8abLTUfNrTtL/f3DfzWRsRFFl8S+aaR/JRbAJbY8PePpc5hBtQz5HuniM+CuUccR744b7oe6dJZudPz97x9ioUn8BOj2LI+h8Uzrk0ad9fajtPT1rpMgLkccLMFbrs1bq0JTETXoSLE797UnHn/YauHuanP5S9/oJq3vJBmgYAiNdhv31S8YvfmNva6eI5hJe13/w98Y3XiW64faS3j7n1JvFHb2sWrhwEgKu3CjdfqX/oXum7r6uvvnHk6m2iu2+X3PuIsbePySsd2LRe8MIzqmgGE64df4Wqnd0RiDvOx5JL1e0nhiOHpVoHXR2npvgYvPOh49H7ZWWVnk/3+H5QfB5yzx3SG64R/+jJCxYrGQ3GiNNNBsb6U8b6UwiGASB+h2MMJRjWt1AhUAHFhphYGYrd9fOyO95eFc1OGiHEtvxqbslVKQefrp/y3RkPjEBT5mvyNsbnrIsXKXgAcOzFGVNw+h+cglAMl+uyFXG5YmUiX6LCCSHHsQzldlmHbSNdI51nXREVJ6XatIJ1DwBAb+3e3tq9AAAIoozP06YtFCl0PKGcZWjKbXUYe82DzYbuyvH6htNvAeeL51/5fyGHd3bHL2lP2ES8qqSi7GW3AADHMmW7fkOTkcI8EAQt3fpLQiAdM9RxECsTNCklsthsvkiOEQLa43TbDZaBpqH2U9GktSIEktjMpcr4fL5EhWI8ymWxGbr07WcsQy0AwDI0FinMJ/zgCSL2B3fzkhMAgDaYHMfPenoHOI8HU8h4ifHConz70RChhLhWpbphG+NwWvcccje3A8fxEuPkl2/A1UpBbqZ0wwrrnkOB9V11zfzMNFdto7uuydM7wDpdmFwmnJMrXbMUwXH1rde4G1rHMzZRcb5k+YLQveRkyDasDNJfV99yDREXw9G08Y2P7KcqgGURPk9x2XrZptUAYP54j+1gcN5c6eolyqu3AIC7qc12+CQ9PILwCF5SvHzzWkwh09xxPWtzuOpnVghuuut5O2U8MfSuip+YJClMlZamSOdWGr4IzNMUuQICiId11ZuCpetd9OhDOG6IE4/ZUVUr37geAABBtLfdNPLmu4zJLJpbpLx8y7k2OMv+Q+FO58X53uO06fy9Wz220b687zu/rjdfrkEJXvG9fwk6BROE8PGeVnCqLleuy5VveLxwuMXacniw4+Rwb5WJJqereIpiSM7auBX35EZjTuNY7uTrYRKITw+DjZa9/6/mkp8XR1M5Nld+00vLBhstZe+2Nx0YcIZaSEQDRYIoca46qUSVMk8zobHt4seb7zrOlHkA4MnfWW64Lm7lMsGBw24A4POR5160nS33AMChc6klH75f+tRfrdW1FAD8/V+2h+6VblwnAID2TqaugTp81F1awjtT5klOwm+/aQKVoZCYsJ3+WpO+zaYNf9lTFmjaTwxnroiUubN6d/eUDZ9/+ad1bhHvrRc1DicHAP/4o+q1Z1Ech52fOv/z6jfJ0yNKJG+8ydxUZutpCrJjLYi79mSfTxikNG7bqb53Q54+1GQ59K+GdT+Y2GHGi/hC5Y0vLhtutlZ81Nl0YMA6FJZFRQAhxBKLVcnzNMml6oQiJc6fxdiD/50pCEXxpKLN2vSFOG/MXhYCGIoRhEAqi8lIyFvT33iouyqstqMfPKEMAAiBNHv5rVJN6mgvGIHzhEJZrFyXM9IZegN9plqYLEx9dbTHifNECIqpk+cOtUTSt5HrsrysHYDTd5wdXwHD+Wnzt2tSSwNVzwmBlBBIpZrU+Py1PTV7BhoPR+hClViYvvC6wNvBl6j5ErUmpXSkq7z99Pu0x0kIJk6fNB6Kyzd4WbvjVIXh9fc5eixheO+TkE69mFTC2OyDv/8nbTR7Szzdfa7apoTf/xjh8yRLFwQRd9uh447jZxjb6PqHGhh2N7bSBrPq+itQkVCQn+UsD87KiSlkEXoRL5sfSNwxhVxYlAcAtgPH7Cd8kYgc6TF99Dk/I5WfmSpdsyyIuGMKufKaywDAdvik8a1RD0CytdNxpirht0+gYpHy+q2uX/1lBsK2ZhpGstdI9gpx6QLt9nzF6sPjEqyGq+CkLVKeZtjVHk4O383Y5XwdimD+CgJs4pnH09NLdnTx01IAgJ+clPCzJ4IqOMorQ4alAgAmlfot7n5T/XlAyEhTHxCUdtnHu8gHcn0/ZkZVJiZLFpMlW3ZXNuNh+2pM/bWmgXrzUJPF1OOI3hteohUkFqvSl8TkrI0Tq6ONJ6va1T0YKh09AEgTpQt/uAQQ2P/oXoFKmLgsqXX35BayZ9/rkMeLltwerYarLle+5dcllz45t7fK2FdtGqgzm3od1kGXw0gGkjkERQRSQijniZQ8WZxQES9SJIi1mdKYLPmEInffLLR3+myoNhs7OMikpox+u9r6Mb4fPAJJT8Vf+rfqpX+Pms+TEvHePsZqYwGA9IDZzAIATXF8wVSMf9G0U72rOwIRTJyrEkiJ+MJIIuLVU5Jv98JDcdfdpr98s+jKy0TpqTiKwpFj9I5Pnbs+c1580/hMgOOSN93MsYy5pcLcVO4Y7PQWe/dzvWC5SBPIidda1GmSuVemRN9nTLZs00+LNv2kaKjZ0ldtGqgzGbsdlgGnfYT0Gx0QFOGJMJ4Q54lxiVagSpaoUySqFLEqWaJKlZzP7a//kSmIZWlZbOYoTeQ4t32EctsBQQRSDcGXAAAgSHzeGoZy9dVPoG1CCGQ4T5i/9j6hzJuDlqM9bo5jfO0AmAcaIpv0ptwC43HVH3gO54sJvhjniYXyWE1KSTRXgGMZQ1dFbNYyANCmzotM3DWp87wH1uF20hEc3oDzRXmr7xErfapELEO5LEMM4yEEUqFUA4CgGJEy93K+SNlZvjNk+8r4/KxltyCIb6uHctvd9hEUxQRSLUYINCmlGM5nqKk4GCA8QrJ6MQBQQ3rD6x8Es3Yvwkx2lk+/8vNpLxirzVFeI1kyj9BpET6PI0dZEUd6GDIESXKerVRdfwUAELrQUnWReokd0wsv0Rfp5G4KFvp0t3TwM1OJGDWCYYFWCenqxQhBcKTH9MHuoFNYu8N24Jj88g2ETstPTSI7pv4emVW4aJuJHIjggD6+wqCrRSfKSpYUd9pCr3UNZI9OlBUnyulz+CRHdaIJwnu8MO7YpXv0AQQLYT1hnS7jzk/DnSjMzR5NW9Z1UVxqj3VEqI63dNb5d54jYIbnaIyHJs9TJ89Te//kWM4y4DL3ORxG0mEgSRtFe1jawwIAhiOEEBdIcLFGIIsVqlMlQsWkRXmsg679fx8XxXIOS366vGlHY9HtxQDgNrnyvlcwWeIOAPv/USfRCuZclhT9KQiKJJWok0rUgYUMxdIki+IIRqDfUL+XKYAIeL4QBAkM3yY9Y2ZnBAUEgWtuHvn62KjTBcNw124X++OOppbARHCOnUfTTs2nPRG8s+LyFCkLNRHk3nsqDH7JyKmB4+CTz52ffD4DvmeEEBNICL6U4EsIgQTnSwm+GB/zp4TgSwiBFOdLiMjqll7c/NJyl8VDOmjSRpF2irTTbjvlcdBum++/vo8cFGn3HtCRNx+6972FYJg0KUeeWZx2+fcZ0mVqKjM3lyOACnCJm7bzMTGKTGDS/vw3lbJYYfrSmMldHQRic+SxOXK4JtVfxrEcTbKAACG4iDR8/kemoIHGQ+kLrhnprjT21liHWlnGv3hDFPG5GQuuIYQyAIjPXzfYcjwya+SJ5BmLrhfKYlzW4b66r8wDDV4fFRQjxKpEdVKxeaAhwunTaYHjWOvwKI2TqFOiJO4AMNxx1kvcJepkgVTrtoX2esJwvipxjvdY3xFCMSNj0fVe1k6Tzs6KXYEuPTyRPLn4Mu+QdNnL7Ybuka5gLoXzhOkLr/Wydpp0tJ/50NhX6yXTCIKqk4tTS69UJkS7zRUEfkaqNyjQfuQUR09MUALhLA/hlU4P+xI4YhIxHYqpB4Gx2oFlAUURQWjj4CR6wXwLm/HRjb6vhqIIQQQSd2FhLgCQbV0hAyI9Az5PMF5q4nkj7giC8lExgfIlhBoARIRCSmhozuNhnF6ncwVPV6Bap3d1OGkLC4yciI0X5w44RgNJJ6ww6GwZFLbkKlZICY2J7EMAERGKGGH6meEdXl/2fkdDmrQ0X7lGiMtctFXNT5LzIm1r+0F2dY+89Z7mhmsRfAyVZV2u4RdfZSxhE+eJiuf4j93Ns+KyMVmY26oUGXO1hcuHqw6N/SREKMLsGlcQFFEkiBQJ0eowTgqMh93xxJmQ3u1e8KS8rv0dXuIOHMDUHBg4+OQX5R4nHcH7ORpgBBq9rM23BhnpvgdMJkV1OrSzK6wbFUly7Z10YT7x1YHpRorYHZxE7OMlKck4j5gER7GPuNuPDWWuDO3FzhPjq+7Pi3D61LKl+vH5BzEV1R7vv/ZOelJW9uV356QvieFLcL6E4EtwgZSIsMCYGgSyqPh9IDxO+hybp0kb9flvK4PiYTiGsXbWWzvre1FMkpAhSyvMuvbR1v8+uyjhBopx8TBhrX6C3Assw73/yKmr/7og3F2LHgiKEMKLiLL78L8xBRm6q0z9DaEYOWfub2g+9t+C9Q8CAIbzZdp0U3+kZEBiZYJYmWAeaGw++nrAAgBYhrLpO2z64C3+2WhhCnAYe5yWQZFcBwDa1Hk9NXtCVlMlzkExAgAYmjT0BOepUScXK+PzAYClPXUHnnVZxkRGepyW1hNvoSimSioCgOTiSw09VUGe+nE5K30+MBzXeOQVu6HL/xHHsSNdFW7bSMGGh/z2+EnBb6Um2zondSLrcPoz5gSCG0ej/UAIXDgnV5CTSSToMJkEFQkRHoEQhDcqFAmV4WxSvVABPDvI6M5PTQQAxmId40aPIN6vL8jPSnnhTxG+LCqZii/o1KDiJy7QXun/M1O2KFO2CACazF932MoBwMVYHZQpXpzHx0Qsx7hoa4vleKdtNIJ2wgoAUGX4wuTpTxQXxImyWY5xM7ZhV4c/eInh6NPDO/KUK9OkpRzH6d0dJ4c/WBV3WzTjd5wtp/oHZGtWCjIzUImYsVhd9Y3WA4dCplP1ApNKhAW+9zjZ1U0NRYqc8QLBcEIkw3gCvkILAHxlrNBhZTxu2mllva7qKEaIZChfIFDpAIAv1wrV8Qzlpp32SO4xATC3VZvbquKXXi5QxzkG2gFB+DKNPG1O6+7nKLs5qPI31TGDpdkPf3i6tyqSCBrlpHhSnxU/tkRHOaeoy8Gx3Be/q3IYyJX35U5c+zsE4KbrxfsPkW0d9E9/KOvvZ44ci0TK//wP6x//T9HYRJ087VEq0NUr+O/tmIrhubzCc/MN4oNH3AiC/PH/5JM060Dlzu4IFDAmK2zcBeVm6r+ciny7HwNDzPrVwvvukvIIxGZjq2opP49v66AibzjEFyj8O10XD3ginCfCpVqfegBfGpr3owRPlpovzyiWJue4DANGV8+Rrhf5uIRkHFxEVxkvaJJ5/5FTl/+mdM7lkzBLf4PwvzAFeeNQw31qG+l0WYeEslgAEMi0MJHKM+W2t554K5BzTxbTb2EK0HecSZl7OQBoUkt7ar4M6Y2jSfP5yRh7qsdzgricVd6DgeYjQazdj57avV7izhMpFHG5pr7AXWtEk7bAezTSXRnI2v2wG3sM3ZWalNLxH00IPyVlLJML2mGdk4tIERbnq2+8ElPIvX9yNMPa7YzZypEeXkrijPRCD4+4m9oEORnyzWs9HT3u5nYAAASRrlwsnJMHAPYjpwLroyJhoJJMBCDjFiFTg5XS7+l52nusd3X4j3vsNT32GgAoSr+6e/i0vzwkSMZZafjce6ySphptnREqhAMHXJetsstWGa6CJ+zXowAAkntJREFUm7FVjIwJX9nX+2zkNv3w9A+MvBUi/VY4IBg28oYvaYNnIPRvJAiKtDkpG272/5mwdKv3oPvgO8bGMwAgic/IuPxefwXd/I26+RsBoP/E7uHK4KjcMOA69/1XO7BclbdIkVnCMTRlN1k6axl3CBb0jSTuHge940dnWr+eQL27/JmzG/+9WZooveLtK3lS3sEf7Z9Op0eeaxxstFz+mxKhfGbybP0v4IVX7b97Ul5YQDQ107febYicpee9D50iAfLbJxUpyZjJxJ487Xnnw0jE/anfKLZvFcnlCI9AepsTrDb20R+Z9u53P/k7y7/+qjxxQGd3sH/7l02tmpwNteXwoMvsmYLjVuO+fo9jkquEsbjzQQMAEASSk4kX5PEK8oicLGLDGkFKMs4yEJs1rTzhFyG8fF2ROVeakkfZTKbmsoHjuz1WIwBwwHkFxRAEjYa7swy36xdlg02WtY/kX8x25engf3wKctsMXuIeFMAaEsNtJyNIuESD6bcwBYx0licXb0EQlC9WybRpVn17UAWeUCaP8bn/6tuD/WR4IrlEnXyuqbCqgi7LIOW2ecNb5bGZgcRdINXwRQrvsaG7MlwLxp7qqRF3xB94OsmoHY6ZhKOkID8r5v5bAUEYm8O656Czqp7WG3w9omjK80/NSC8AYHjtfd2P78cU8tjH72VMFsZmx9VKVCwCAFd1g+WLscEY576743Sl+ZMvIzTLOs73gxclMuPXnG56deJ6k0HKfPVlvyz697aDUxa/0aRJbn15qVDBc5o8f1s3wQ4tANBmC11eOWG1H319yae/ra7f2w8AptYKU2skmU5bb3Plcz+IUKHn8Ac9hz8ILHHqe4JP4Th9zdf6mq8nHNs3j7gbOmwf/OB0NBLy+trhL+76VJGhRBAwtZmYacvdNB8cePFq89Y/zEtZECKb43cYj7Y2et2W4H2omjpKmdAbsv6rbzpefXOMj/jb7zveft8BADt2Ob3S7Ls+c+36zAUAP3nS/JMnzeMbGRhkrr5xxP/nC6/Y/U2FbCcIDMXWft674Ib0KL+jH1W7QlinpgCK4lrbabEIVatQXQxG0RyCQKh93W88Cu78LUO6zC0VrR/9y6UffSSyVMsSpIUEKgAEbOSIX2FmAnBw6r+tXaf1V/6/+eq0b7wiU0j8L09BHOtbFSMThT0AgGVwuoJ6029hCqDcNvNAo9fXRZM6bzxx16SUevkfaTdYx3nsSDU+ZyqWoSJLZ3qcFi9x50vGbNP5Q1oBwG4I6/jnME2c2DIkGIfPFoNKJTA2BnQGobxyMyAIR1FDf3qWGhoTKhAykHHKoA2mgT88E/fLRzGpGBWLMLmUdbrc9S32k2WOUxVBixPW6QKOAwRBCJwengElE4UkOTV2CcsxQp7cYG1v7T8IACWZNxhtHQpJEp+Qlre8QTOe9LiValk6AOjNzZ1DxwEgI26VRp7p9lh5hAQA5OLE1NilVe3vA0Bx+rWdQ8ctjl6VNDUjfjXHsRjKO9v8XyFfkaZbLhPFl2TeAACVre9Ek7wpSjD0tBob6bD/de3eossS1z+WP1NDusgxOeLuMnsYir1QBi2W4U6+1nL4uUbGE+2ymPEwhoaRietFDeuQ6407jxZsTlz3WEHkLDyzgZE2W8V3qU9mH1W7uidL3M39zs4z033SbrhGvKCEP7+UV5hHoCjS0EydrSD/84r9bAXZ0HwRJWCaKXR8+pK9r3W87U0jSj3c9UJBzMamkcM56lWTanOw0fLC1QcX3Ji+/Ps5gjCeOd9ofLunIIwQKOJyxKokoSyG4EtwvhjDCAQjUJxA0Um8rdzjtFYmi+m3MDXoO856ibs6ubiz/GN2rMSEX09G33F2vCONQOJbzqEYsfj6P0fTHc4b407NE/p8S1iGotxhrWMepzmaxseD6vftk/PTkz1doc030wSC415nGHd9SxBrBwBMKZ/Jvggi5oFbManY+PbHtkMnJqjNslT/EJGg46clAYLMiOCjiK86Uf88ACzKu2vAWONwjwAAy9JVbe97KygkSQpJ0pmm1wCgNOtGk72LZtxaRfaphpcAgaX5D4T+XghSkLrtdOPLJOV7Buyu4drOnYrC5IrWt6c/7EB0nTU8f9WhmW3zW4/JEffucsMzm/cuvjWreFvy+XwpcixX+1nvkecbTT3TkuyYKdR90dt8cGDBDekLbsiQxghmuzuPk246MFC1s3tms6t8h3AYbDAPN1ujSSPgR/Wu7ukbIF54Wm2zse997Pzxr0yV1R6n61upATkKe28LLhDLUvMJqXK47CuOZVGCBxzHsBQHHIbgFOvm45OO02Io9uRrrVU7u5fekVWyPXWyAbVTw2CDuWpXt22G0qZOiG/fFEQIpElzNmnTFiDoDNhEWXqKGcFmsIWpwdRXR5NOnC/CCIEyocDQXeX/SKSIFym8wZ2cvjOEfDvOn/RCDh17tTHCp7XCREypxnEsy1Do5DMwka0dHEUhBCFZsch2+OQUlcIiAuH5RsW6QvwYRSVT1MMJCfHCubyURKpvcGLWDgAAzuoGeYIOU8iFc3Jd1RNIG0UDh9vgNVbbXcMivtJL3M320a0SiUBrdfi2R6yOAakwlqRsNtcwBxxwYHcHb8t4fZn4hJSinX7WPh2kLdLc8O9Ff1qxh3L5XB6u/GMpgsKOH5fL44R3vrlCpODRHuapJV/4T0koUq55IDe+QI7h6GCT9Ys/1oST/I4MFEfXPZJXfHkiX0J0nR357Pc1XgL5+KFNn/+hZvHN6fH5CuuQa//TDXVf9gMARqCX/nxO4eYEysUce6WVOuejMdl2zgMm7SpjG3bv+3PNgafrctbGFWxKTFus5Yln0d/GNuyu2tVV8VGXpX/mk7NOB5SbOf5Ky8n/tuVvjC+9Ji2pRDXjIh4us6ft2FDzocHmQ4PTT2t1/pFReJ4e4tlA1a6uDU/MmbieFxxUfzID6l1/f9a6sJR/wzXiG68V19ZTZZXk6TLPmXKyo2tarvMXLYQxielX3IMAgglEw+UHAFhlzjxpUo7jbB+KYDRLzY29wp8We7JwmT37/1Z35NnGwi1JJVelxBcoZ8PdyKZ31+/pq9rZNdwycSrKmcW3aQoSymLz1tztN/cylNum73BZhz1uG+NxMrSHZTyJBRvEqm9n8HEgOJYZ6SrXZS8HAE3qvEDirvXLtw+1kY4QaVn8Si8MTUZwdAmE2zp2JTaa/GgCqwHHMjB54s663PajZ6RrlvIS41TXbzW+s3O84RnB8ckqRQZ1wbrdqEDAS0kMMmwTuhj55rVTbnk8UKkYADC1QpCXRbZ2ctQE+6K2/Udl65YjPEJ94/bBgedp/TiHGQTBNUpaH+1uj0SoRRAEOJAIYzsGj3oLA/1ObK7hWKXPgUQujh+xNFOMWyqM8YrqiPkaAGBYkkeIAQBBUIkwFgBIys7DRXxCQlL20c44DkNxBJBJ+bV0njG4LFT2Kl3dnj4AwAg0Z3XsRz8qBwDLgOtv6/Zmr4rd/tSYeAmXxVP7ee8nv6pkPOyGH+Rf8X/FL1x3JPoe/VjzYE7Wipg37zvpMJBLb8u86fnFz2476M0sdNmTRTt/XtFTZSrdnrzt9yUdp0ecJs+yOzIzlsa8dtsxh9Gz6UcFfk2FybYzhaFOFlPk3IyHrd/TV7+nD8XR5FJVUok6YY4yrlApVkWbOCly4wMN5s7T+pZDg321ppnzpJp5sDRb+3lv7ee9YjU/d1189mpdQpFqOhY+m97dX2PqqTB0lxkG6s1TzsH5HaaJmk971z1WMGG2eS+6ykaCVA6nhl/+zgwAOA5z8nkL5/EXlPIef0iWnUmYLeyZcvKaW79t+y0Jy7fpKw4Nl+0vfvBv3hJbT7Nu4SV1+tcAoGHkgFqYbCEHptMF5WYqPuqs+KhTGiPIXh2XtUqXMEc5hcjjQFgGXN1nR7rLRrrKDMYu+8QnAKCA8VCBm535DcNvwRSEIGj28lu8rJ1lqK6KT4bbTwdpFAJAbOay2R7JRQJ9xxkvcVfE5RJ8CUXaAQAQxC8JPxxKvh0AaNJ57sDRcPA/U+ia8fis1Bg+wascxaf4IzLv3CMsyMZjNNLVSwTZ6faTZVT/EDAMJpPiGpUgL4uj6aG/vTC1xgEAOM5ZUSdZMo+Ii1Hfeo31y0OMyYrKJKK5BfJL1wKKsA6nN350+nCW1cgvXYcKBLGPfT+wnHW7qYFhx6lK26HjgbsKjNVm+O+Hmru+hynl8U8+Zj922t3SwTpcCJ+HqxS85ERhQRbZ3q1//o0oB0DRrqK0qwU8+YilxeEO4TdvcfQabZ0Lcm4DQEYsLWZHLwAYrG0Lc+90kSYXaQQAu0tPeqwLc+4gKZvDNQwAHMfWde0uTr+W5WgEwSpb36EYNwfcoLFuUd73XaTZ6xAfDTiWq93TV7Ax3kvcM5ZqGYprOx4pAMPY5TB2+abKsg+7bnt1aSgp8wmAEejim9I/fKJssMECAPv+Wle4OaHgkvjq3b0AULWrp/nwEAAcf61t7UO5sdmyjlMjJVcmn3yjbaDBAgB7/1KXvzF+au1MbqBTwnSN5SzNdp4e6TztG6tQwdOkSVUpYplOJNUKJFqBSMHzZn7hiXEMR1Ec8eb+YCiWoTjKTbvMHqfJYze4TT0OY5djpN022Ghh6ZnfQZtVOAxk2fsdZe93AALqFEn8HKU6VSKPEykSRBKNgCfCCQGGCzAEAZbmGIr1OGmXxeM0e+wjbku/y9LvNHTahpqtEWTpZxVHnms88lzjBen64oTTRP6h9JML0jVNQ20D5Sa5wWGmvpHKzSY2bxBu3jDBJvj7j5yKXGH2EK+bHx9bShCiE2f/EbkwCEJtYufnYzQKGLcTE/jeqSxH653BwXlThm3Y7fuFAigTxXEFCk26VBYrlMUJZbFCvoTA+SghwDACZSiWcjGUm6FcNOVm3DbaMuA09zpMvU5zr8PY7XCaxngR6PDUIborshUKQzA+InTDLHr6fXOnILku2ysXAwBtp94LJ2aCTZUpfuPgMPU5zQMiRZw34dFgyzEAkGkzvCmoGJo0jpNv94I853rOE8pRFGfZSdutKbdv4wjFeaNrhnHA+eKp6bgDAOtyD/7lee29N/PTU4j4WOX2S4Mq+HQVpwHzR58LstNxtVKydL5k6fzRrp2u4adflq5dJl4wd5pdeIFgqLu+WVQavDeLCgT8tGR+WrKoOG/o6ZcDubvjdAVwnPqWqxE+T7p2uXTt8uBGJ+P77qas1e0fBpaM90HvGDzqN8Z70dJ3AGCM4k11x0dBZxmsbQZrcEbYxp4vYPKo+bT3jjeWE0KMcjH5G+Lr9vSxTKTvKFbxV9ydlb5Iy5fgCIqgOIqiSORTxkMRL8L52FCT73lmGU7fZovJ9Lm/Drf6vIA4lqPcDF+MoxgijxPq230PvGXARZPsFNqZ1CCnjMl1k/CHn/X97A9BhcKiAl58jGXPQQBwmT09FYaeihmImI4GV3x+W/mfj/Qe9P3OtSXxJY+v2HvTe0HvUHG8bP7PVitztQxJ1714pn1nfeTyaYEDQ6fd0BnJDoegyNTsWDJZckbmJRXlL0QoJAjRnKJby8ueC6yjUmXb7f0ez5hRhaw5HcTFL4iLm0cQolMn/zZTbQYiIUPwxDOpj26e+QXG3BXSzgaXeWTi95w2gffEv1NRDDENUb+/qz1C4RTw+EOygjxefg6RnYkTBOJwcDX1nsoaz0//z1RRfWFWdNGgf/CsydIxt+DmCQuDwJBOQqqg3aN0Vhyf7pWDnFWYeh2m3pnh0DJMncorEKEyEzNkZ83JRC6O8MzMsIkZSuUVEAi/29PgYC0pvHwHa7UwIzo8TYRKBah4kOowMlFJCAeCiFXH/uiW3h/+PVKl8FMQEa+NefSGvh9Fkm2OEvzMJNX3Ng389qXpN+V3gIlASQFAILno0hTMHvQdZ1NKfILuXuKuTiryfmTorgqnLu9P2oqgmFSbZhlqmWy/gXIxYnWSuT+0H7ZYET/ZlgPBmK2D/+9ZUXG+aEExPz0Fk0oAQRibnbFY3Y1tzrKwz0C07VttA797Wn7pWlFxAaZSAMPQJrO7rtnyxUHGauOnJc8IcZcsW6C6aTsA2A4ed7d0sDbfLw7BMEwhEy2cK8zPFuRlSRaX2o+PCUhwnKl0NbRIVy0WFuYSOi0qFHAUTZssnp5+d12TY9pf/2LDQIPF3O/KXqVr+GogZ63urftORq5/3T8WuO3UG/ecsA27k+aq7nhj3NomCvgsKQHOg0jAMeUO4/gXsGrymo+n2M4sYwbWB67qOld13cT1zgs4mh1v+cq/Yx7Hcl9c8zZKoIybnrB8trHxzev23vz+ZCVjowRFOcdz8YTExW2tXwQR95A1p4OB/jNmU3tR8a0z2GYQZiIQPwQ236z97//rj4a4L9oob6lyvvir3gkLp4BH75dV13r2H3b99RmqssbT2j5B0qXIUCuzM1LXIwjqcOobW3fRtDsutlSlSK9r+hAAcFy4ZN4jx878hWVpuTQpM20ThvFo2t3QstPlNgJATsblNseATltEEKIhfU1nz2EASEteG6stZDmGplw1je9S1LQchEaqv07eeNPQmX0AIEnMEmriY0rWDJz8bMITLx5YGYONNXd4ajlg+YhQjMqr3T53zG6qUYnFxuDJbZ6qAaojBk8GAAEqtjAjXZ66PMHiCMQdl0h119wsTEz2GEYGd7xNDs5cuMgs/YSmAb8pnaXIcJr9Um2a1978P4KRrrLkuVsQBJWoU/giBem0qBILvR/pw/jJAADpMDpMfV5Jx7jcVVMg7i7bMOWyei+1JnluOOKuTJh2iCfHOSvrnJXBzEExP42zmQNLIrvNWL/62vpVsO61JC8++Y7V9U+8bfrg0yhPCezFf3qEU3CtSnXjdgTDDK+9H8TLvXCcqoj//Y9xlUJQkDO+Amt3WD7bb/lsWrllzPbuwDjUiwQ4X1xy3W+8x50n3te3nAKAms968zfEucwet5XqrQoRnhFwOpo0V/XG3Sdsw24AUKdMMYmsudfpcdK6HJnXixXFEE26tHJX2FwoLMNZBl2adGnbcT0AiNV8b/TmZNs5P/ARd+VVlyE8Hj8jxVlZKy4tMr63y93UqrrxKiJGi/B57rom8+7RfAFEQpzqum2G/75Hjxilq5dKlixwN7aYPv4cAPhpKfLNaziGxWRS2mAaefUd4DjlVZfhaiWuUaFisfHdj101MxBMHRL6iv59t34wvlycIB863UOagkW7w5XPKoRasTRFEe7T1LR1MTFzOI6lKFdd7dsU5QAAjTY/I+MSinLZbKPUMGRhrK4kPn6BUKg+fuyPvu6E6ozMzUplRn7B9SxLDQ6U9fefCVkTANTqnLT0DQiCOh36pqaPadotFKrz8q9xOUfEkjgEQerr3nM4hsKN8zwAw+DhvyQn5witBvofj3VZTTQAXPuwbulmBU1zDgvz14c6vYUhsXC9/JqHdCgKOIH884nuthqnLoV/y4/j5yyRPPq3FI+bPbTDuO89Q8g2lTHEvb9LSs4WoBiSmis8e8Dy8X+GQxZO+dsl5s2YPhqPEOdmXXGm8nmPx56UsDQr7ZKGlp3DI7WZqRsxjMcwnlhtod7QwLI0iuI5mZeX17xC0+4YTWFO5mWVtf/1NqLTFlXVvcGwlF85u2/wdEf3QQAuI3VjXMzc7r7j0xnkcPlB2u3ULdwEHJd++V2keaTv652mphBvQT/4IMzF5olAggDax7V3sY0AkI4WxCJJHHAUeKqZ4xSQAKBFEtLRAgQQFNBa9pSVMwKAHFFnocUY4DR46tmzLi4qD/WJMEqF3ZzvhxBPZPAQoYO1jA8YJTkXA0zIjOt+KJeuFqVlAgBfF69Zv6XvzRdHP0MQ7b1X8ZJ0gCL6Zz/w9AwFmuEFOSmKq9YN/uEVABDNy1NuXwsoguCY/rkPyfY+AEAwVHvf1bxkHWOx6//9PmNzAoDiqrXiRXOAYViHa/jpdxibk4hVa+67ih40BHYEAKL5+arrN7IOF9k2rSTBgfDLDhJCWUj3DAznp827ctx532ZQbru5v8HLj5WJcxzGbi+ZdttHbOPk2wPRV7cve/ltAKCIy43PW9PfEClrY4irzXH6zrL4vDUAoE4pGWw+ajcGcxS+RB2TsWgKXyoaxF5e2v3SIcp0UcjHRYCwKB/BMY5h7CfLQ1bgGIYaHMZVClR8vjVbL0JUf9p774er7Qay+tMJ3nE0ydoNZOpCTVeZITZbtvz7WVPrkWW4Y6+0rnskzzzgsuvdy27PpD1M7Z5Is1bFju4lN2d0lxnsBnLdI3let4gptHMeMGpxdze20MN6VCg0fvCJMD/b3dRqem8nRzOAoom//5n5073AcUAz/LRk+eZ1+v+8zjqcAGA7dJx1uXnxoyniicT4/if/xNG07vH7ibgYenhEOCev/9d/RkXC2MfunSZrRwm05IcrktZn0i66+a0Kf04lUaxkzQtX8uUChmR2bXrFX3/9q1dLkhW4AFcXxubfMR8Avrz+HXufNVw5AOTcMDfjmkKeTGBu0lc9fdzUpAcARZZm8e83HvvhZ/N/tkaZp3UbXQe+v8NtcIarf9nuWyv/fjTr2jnKXK1z2FH7/KneA20YD1vz/JXSVAUAbD/ki2XZseqFQLeZ/r7TnR0HALj0jE06XUlPz1EM4+XkXFle9pzLZczKvtxbLWQhAAwNVpiMrfMXPOgvcbkMtTVvLlj4cH3du06nPkJNHk+SnbOt7OyzHo8tKWlZZualjY07AEAuT2lr22MxdyYkLE5OWdlQ/0HIcU7ntgIAPy4Rl8loi4UcjPSTiE8T/On+zt429/cei7vmodiXf9MHAHvfMXzwr0GOg5sej1u1Tbn71bBBnFfeG/P8z3vaap18IUpTHAAMdpF/ur/jr7tz/vGDrr62Ufmw8W2ahqk/3t2+9a4YsQx7+2++iMmQhRcDZLIkq83nHDU0XJVS+gAAMIzHaG7VqvMHhyt1MXNbO74EAIkoViTUzCu6y3si6RmVANMbGhiWAgCO8/3Q1MrsuJi5NEMKBaoR4wyswI31p4z1pxAMA0A4ZuIdjwJsoZ7rr2KPAgAGvuVEL9vWDnUAkIUWxaOpXWwTAKSheQ3sGStnwgDzbsOhgOWi88qYgzRQsUhSLlpawUxFrCAIVsaQw583SHe52NFLx3KsCJNigHMcJ0JliUSWBFXa8UimpkAQqlG3EEKpGvORTj3yn4/cTV2yDYvkl63QP/fhuLN9UGxdNfLSTrKjD+ETcC5qiIjTDP39LapPr7xmvWL7WsPrnwKAbf8Z846DwHHK6zdKVpRYPj8GAILslIF3vgzsCOHzNHdt63/yeXrYqL7lsqiv0AQINAynLbi67eQ7TIAUo1STkjb/apEiDoD7duYhCwN9xxkvcVfE5fDO7TboOyItawHA2Fs70lXhDWNNLt4i1aQONH1tH+n0+7vjPKFQrpPFZCgTCmjS0Xg42NlpoOlwTMZinCdEEDRn1Z0dZz409tadW50iirictPlXoRgxzduhXJKVeNMyBEUQHG3982eO5kFBvDL5rtXyuSmZP7mcJSn9vtrhL6oAIPGmZeqVuSzNMnZ38+930haXIF6Z8fil7j6TKD0GQZHW//eps1MPAKqlWUl3rKLtbkfT6F7W+NMBIO2BDY72Yc3qPFwuMhxu6HvnRLjTwwFXyACAIz0RFC1xtRIAWOu0rAOYRKy9/3ZeYry7qVX//Otc5PTjAADAz0zT/fD+8eWsw9nz+K+mM5gpw9zn1LfZ5m5NevF7oxsXl/yksHBzgkBKYAT601OXknZ69/9VtRwZ2vmLikt/OmfpbRnDrbZPnqy85cWlkRvf+tu52at0AimO4uhPT17qtlMf/7Si88zI1y+2EALspucX88VEd4XhzXtORk4BdOzVVmWi6PbXl3uc9JEXmlXJPmP/ZNs5Dxgl7ozNjopFHEVzFI0QOELgqmu3Inw+R9OoSOCVVUJ4hPrmaxyny1lH2C1yT3efV8uJsdlRvoCjGXdTm/aeWwDAdmDiVK6RkXNjSezCpEMP7CJNruKHlwk0vjg255D9s61vxC1LWfjkusD6X93+IQCseW7b4KmehtfKJixPuyw3ZUvO8R/vcQ7Z06/IW/H3LV9+713S4gYAoVZc9NDSqmdO2HvMihytl7VHqF/6xMozvztgqB1Kuyx3wS/W6Mv7SbPrqzs+VBXErn3hyh2rXwzpKqNWZ8fqShgvMRppAACRKIYkLS6XEQAMI40SSVy4wmlCJkuy2fo8HhsADA5WLlj4sLecJK0WcycA2B2DWm1BuHFOE3HX3MTTxFirywY/jJQmU9/v6W1zA8Dpryz3/DbRW1i6Srpyq8rlYGKT+Gf3RxJ83fOm4bF/pBz5xLTvXYNpOJJ0V/RtXqQI4xExMFSRkrjCbOnkEWKLtRsAAAGX23Sq/Jnxlb2s3Q+RUJOesu5k2T8ZhkxLXoPOhN62b7BRvI0AAAFEiWj9bJsB31kaNC4OSWGAFoJEz/kWfj1s6xx0yQDX1ce2k+ACAAkiFyPS+ZhPD84DM7PV1kM1oYCxwABAM+mbTAbpjmG6iwXfb7yJ9PEtPfgMTjXuSGtdj3FUmsCjHwr8iDFa3U1dAODpHhQtiOSxYN13SvvQdfZjlbb9Zxizb1FBj5ipPj0AOMsa1Hdu9RaKirPFy+dybhKPUTnLGsJ1xEvQ0gYzPWwEAGdFIy9FN77TKcBpHjD21npdQVSJhbLLf2Yb6aTcNowQiJUJAqnWW8fv9n3RghDKRHIdRghwQoARAowQeAfvRdKcSyi3naHdDEXSlJuh3E7zQIQkR6b+Bpp04HyxVJPKEykAADhuZCLiDgDtp9/HeUJFXC4AKBMKlAkFHMfSpJPjWIzgB8rFmAeaxp9Oue0dZz7MWnoTIAjBl2Qvv41y29x2A4IgAokW54sAYLjtFE8k93YxNSRct7j9H3scLYMon/D+/N39pubffFz03O2tT+129YyGyQ19Vtn71jHgIPmOVdp1hQM7zgCAtCCx+5XDttre2MtL4q5Z2Pbnz1ABkfbIJbWPvkEOmFPvWx/5dADQrMlv/OWHLEkhOAoA4U4PB9poBgBUJOSnJZEdIRwnpKuWELFaAHDVTysFr2jBXH5aCgAIC/P42RnuhguQ0HdG8PJNwfRvz1O1e56qHV+z7djwvy4bdSL63bwQ/k6B2PXLypDlHMvtf7ph/9PB/OQvq78M/NMvIc942F2/rPS3dvrtjqm1cx4Q1sddkJOJikX6F95AxSLx/LneQo7l+n/395h7bxUvKHGcqQh95jjGgMkk5p1fjM9hNgWkXpbb8l61uWkEAKr/dTxxzaTz0kdG9k0l9S+fMTePAEDjGxXZN8zVLU3p+qIJADAe1vJetbFuCACGz/ROWL/ri6aBY10A0PxOVcHdC+UZquGyCbZXRCJNWtqGU6f+zjBkaupab6ZABAH/Xjx7zvAZsnCaCJTFQALiLxgmQEMDQcKNczrAZXKeJmZSpyDn9KHi0/jXPRL36CUNLgd7zYM6ghfJCHR4p7HskGXNdtUf3s/6x2NdTRWhN2Qn1ebFCYutJzvjMj5PSnpssTHFRlOrt9xobs/N2poQt2BgyPf7tTuGCVyokKeaLZ0ACI8nDoqF8APHBTTtZhgSRXGNKtdonrQH7bQR4kaIEGkGWniC/oIGOh0tQMEndjHAdY4w/fFo2gJsXQ17wsIZAMDFOU4yX45vZJpgIcRv0M/apwDT8cOChGRhYrJ7oE+/Z4y6EUuOD1MO+OUKRmmZ/esKZ0WjdGVp/P/dM/zM+2TLWHdYBPGeR8RpFFev63viadZNKq5cgxB42I7OnQJRr7WiRNupd3H+HTJtOgDgfHGQC7VlqKXl2BuEQHqRE3dNcnFKydZwn8ZmBctZdpZ97A08DQmOZUa6KnTZyzFCIJLrAMAy3EpGkbKUZajGIy8n5K+Lz1vjpekIghICybgOOJc1tF+foacKTiDpC67GCAEAEAIpIZD6Px1qPdFZ9nHy3C3TIe6Du8uzfnrFyIG6oc+rKGMkm7RiQbp2XQHj8vB1CtNJ3zzmGbHZansBwNmhVy3LBgBhstqjt5IDZgAwnWoVpcdEOB0AjMebWZICb1xc+NPDwVlWrbhyMyrgax+4zfLZflddM2u1AwKYTEokxUsWlQiL8wHA093nOF05lQsUEtH96Dw9/UNPv4BJRKhYjErEgoxUQV72jI3hO1wECEu5yM4e+eZ1MQ/eyVisnj5/aBQHLKt/8c2Yh+5krFZ3S4fm1uuIuBhUIMBUCsun+8a3gwr4gCCqG68ClkX4vJFX36WHp6hziWCoKFZi7fRtNzuH7IxnJl8eKIFKEmSLfr1+0a9HF9xi3eh8Z241RF/f0u4Tx+BYjnHTuHhiLTMcF9K0y0uM1Jo8k7EFAByOYYFAKRAo3W6TSuXz9wpZGAE0TfJ4kkBXmfGwWrqzs67g8aQejy02ttjbe/TjnA5EGdFOK9oEXkqOoKvJvWCdvLHcAQBiGeawMi4HS/DR+WtlVUcjJXtTxRDGYWr3K3qllsgpFfuJu8vOylV43znxq0m1eXGCopyNLTuLCm5CENTlMjW27jz3CTekr06KX3qyzCctwrJUdf1bWRmX4hgfAOnpO94/VBayTautz+4YXFhyP027jebRV+CcvO/xeVIBX15SeJvZ2t3RfSBc4TTBAWvmDAloei/bBgA44DTQBBA0R9FAo4BpkXgD59vm5oOQBFcX28RDBQpEY+EMds6CI4QS0Zo4PQDwQOCB85TodLJg7LbeV5+NtrLFgcklqFjIOlzi+Xn+ckwpY0xWy+fHMIVUkJ3sJe64RsFLivX0DIlKc8nmbgBARQLW6WbdJELgotJcV01ruI6ovmFco8C1SlpvEs6Zou9p6K9AuRsOPK9OKdGklIiVCThPxDIURdrtI13G3hqvqwbtcdEeF877H/IY1nec9gq6n/tzYnO7DxzXV/fVUMtxTWqpPDZbpNARfAmC4QxFelwWl2XIqm8399VFWAYYuiutw226rKWK+Hy+WIViBOW22vQdw22nrPp2AAhH+qPEyP468+k27cY5hf+4qfWPu20Noa1agkRV0i3Lq77/MuPyJNy4FD23qmTcgZuBCAAgELCqPOcYFu50AGDJMY55IU+PAMZqH3nxbe3dN2Iyqep720LWcdU3j7z0zjSzwzrOVIoXlPAS4p0V1e6WqCTLOJJ0N46+lJlli74j7tFDfcc26dqFnTf9bDqNxDxyg2iBL5p86E+vuapneJ/E9xybPvoUAMhW39aA92Dwz/8Oqu3VguQoauhvz3tLRl59J6iO/j//DTyQrVvpbmixHT4OAIptmwUZqfYwxP0Xf1BefaN4bspE8XkBBv1ofmDRA0EQBEGO/vBzffnoJBKoHsqOXSdErj8FmRqrtdfuGJy/4EGadpvOmUgZxtPUuLN47u2Ux2EwNEUoBID8/OsEAgVBiIvn3mGz9bW3+YyLPd1HcnK307Srr/fE4GBFyJoU5Wxs2lFUfAuCYC6Xsanx40mNEwAK59zI48kEAkXx3Dsslq7OjmhD5sUZOVHWrD5mu+KumJRcX3AqALRWO7ubXH/ame20sdXHJ2DY9/wuSZfMoyjONEztfGHUALnzxaH7/pDksDJfvDFyeKdxUm1etDCa24wVIVSD2jq/auv8KrDEau8rq3oxqFpT2+5xp3J1TSGCv2sagieBcIXTRx1zOg8rTcIyAZB+rrOLbbRwRjuYF2EbafAYuFGvkjxsvggkLLAkuGqZRgBggalijuWgJRjgCCDdXFMfGynO75sC1k2adx1O+P39jMXuLGvEY33+8Zq7thIxKo5mGJNNv9vnX+SqaZVftoKXrGOsDv0z7wEA2d7n6R6M//39rJN01QYrN4/tyGN4ZZfuJ7cxVoerIoSXxXgQCmX8tbcjKELbrL1v+Z4xTCRO+N6d3S//M7Amx7EjnWUjnaEXjd4qZ3f8EgDEmbm4RErbg3+YNn3HyXcfjzweeelieclCTCjqeOap8Z9G00IEDDR9PdA0RXdQjIdmLI/Vt1i92dS9cJj6T777OMZDxWqBdWBiBSddnmKwwez/k/Y4B5uPDjZPMQCJctt6ar7sqQm9QzXcdmq4beq5I3hqicdgH/joDKEUS/IT/MSdcXoIhcjvKoOL+bSdZFwelIcrF2dayjrDNejqMfBiZfxYOTlkkc9Lm5HTI8NV09D3yz9LVy8R5GUSsVpUwOdYlnW5ab3B09njKKshW2ZgemHtjsE/hfBj/A4XM0Ze3IF9sE80v0B57cbZaH/W5eJdtQ2qG64SFuQAirIOp3XP1A1vHMM6h+yyVMXQ6R4AEKiEuGjqCQLHg/Ew9l6LIks9eDIqiaXJ1vfC69qOoEgoDxeuvu698aV6fa1e73MF6+o6FKGwvj7E6QAwMtIQ5IkesqbJ2HrWOMbe5nIZ/KLsFnNnZcVLEcZZWxPJPT0sEESUHpX1rq/N/ZvbgokFx8E/ftAVZVd/vDu0xeLsAevZA6Mp6yO0ueulEHamkIXfYTbgBkcFE8yNapgQwsCV46oBgJUznmGmJcF2YUENGfwi7u6mLq96DABYdh+xnKPm8Mlh7/+H/hycf5Hq1w8+9Vpwoxyn/3dwHsRwHTlO1zlO+yT8zOc6igBJ7hx3X9fQZ2PSuzBORxBrnxQUC5bp9+2GccQ9GljKT7o6WxNuuGvKvc8SWJpjaS5rVdzpN4N3PAgBJlHzoyHuC27I2P3LCCufiwhpj1wiiJOzFEsZ7a0Boo39H5xKf/QS2u4e/KR8ZH+dvXnA2amf88ytjIO0lEea5xmXp+Ofe3P/cC1tdppO+14T0zx9QjBmi3nnHtgZZfXv8L8C1ulmnW56cLayqM46caeG9EN/f36mWuv8rDHruiJ91QBpcBXeu2jG03E3vFZW/MgyS7vRUD3Ik/FjFiR272mmw9vOJ1sfABz9VpZmk9Zn9B3qIKQ81/DFrns12xAkJmMS6cT1vsN3+A7fHOBSWexl1/Bj4hAU5cfG25vrjEcPAICsaJ5i3mJCqWn72//5K8deut092C+bU4KJxLbaSsPXXwGAJLdQvWojgqAIhg18/La7v4en0mg3XC5Ky4q76iaOoixVZyxlYZO54DJ57KXbCaUGwTBL+Snj8bDCiOrVm6T5xcAyjMvV/8HrjNMRsvdwhROCL8aX3JmDEUjNpz18MU4IcFOPPXmehnIxsnihLFZU+VHHcIvVNuRSJUsAQKziL7w5UyjnnX2nzdBpX3BjprHL3l9ryt+UqEgUyeJEDV/2Ddab/G3ahlwr78uzDbsuPo3+sGh6MrQakulka6AnOnDQ+lTw1p+731R1p2/3xlbb2/CTd73HxqNNxqO+jaD+906GOx0AOv4dwq03xOnf4TtclDhPCVpnCk1vVorjpKuf3UY7qcbXyySJPpGsuY8uS1qfSUj4KIFu++pOyu4p/9ORgePRGmL96NrTjAnwooeWiuOkHitpqB7o+iKSc9Jk6wOAx0pW/PlI4d2LSh9fae+1hBSe94MXoxNn5YpSMwm1BhOJUYEQGJohSdps9Izo3b2dzrYWjyGE57p28zblkpXe44EP3rDVhIkkPofMn/0BFQgAgKPplt/8KHJlXCaXFhQLUzN4MTpcLEF4fGAY1kNSFjNlGHb1dDnbWzzDYRW1eDE6vi6er4vnx8bzdfG4dDSviqxonqxoXrgTW3/3U9ZDhvvUC0wkluTNEWfn+caGE4zDRplNjtZGe121ZySsaRxB0axf/wUA3L1d3S88DQCCxBTN+ksFCUksSbp6Og37v/CfjonE6rWXiLPzcYmUMhtttZXGr/dzVCSZGgDf3oIkp0CYmo5JZJhQxJJu2m51d3XYm+ocLY3RJMeRFhTHXXcrADB2W9ufRrW9eJoYeekiYVomT61BeHzW5aTtVo9+2NHS6GxtpG3W8E3OPKb5hATj4rhumEic/sSvEQwDAJZ0t/2/J73yWRNCd9WNsmLfUz20+wPLmRNBFXiamNSHfxLudOPXB0b2TaCrEAFTnkOCMcm7QNusfe+8rFq6BhUIRw587i+3Vpc525tT7v5BUPOyOaV9b7/EUh7vFQYA1fJ1Q7vfd/f3ogSPYxkA8BhH+t57NfXexwc+ejPCb9kL3dbrHc31pndfBQCUiBRiZDl73HB4L3Ccdv0WWfF804nDIXsPVzghiral2IZdph7HsrtyPn7i9KafFvMl+Be/rSy9Lr23wjjY0L7pp8Wf/XpUDtxhJMve70guVWetiRt+oal+T2/2mjgAkOqEA3Xm02+2XfKz4phsmb/Nvmpj9Sfdxi775l/ODTmAzXu+T4QPsqr+6+HOnSHEPWYKRY+vTt3qizbu2FFT8/cZ0GD9DhcWyqRCVVqJWJNMCGUs7fE4TObeen3LKY/DxEZU9Z13wx9RnAcA/TVf9VWElWHhieTFVz/pPW4/+rahPew+Eorz1Kkl8sQ8kTKeEEoBgCYdTlO/pa9ppO0sS09AGEKDZYn4GNVNWwQ5KayHIlt6TG9/Rg2OhjgiOCa/YrVkeQmmljMWu/NUjemDfZxnIgJwDpq7tuNxGsOru9S3XMbPTGbdHsepatM7e6JvISrinpNPvLU75uatw395Xs3nI7/4gUkoQp78o9JuY3/ysLGuygOhPNTzi3hv7475zY9NO94dNSrPW8y//V7pnBKeWIKYTWxDDfXHX5r7e313mmUgLZN44kl5yQI+6eaqyj1//Z25u2P0OWAp5uwfDp39wyHvn60f+qabyn8cq/zHMQBQ6wqSc9YjCBrPv9qmeM9u7hVJYgxv6hgnv3TVCo/H3lT2DuVxAEByzgbr+xlCNnXO0vmNZ9/0FvIEckH/Av3zagOKDXad7m07DABSZXJyzKVtP+PnldzeUvWR2zEmRLV9Z337zvqgK/bp5a8H/hkoLQ8AHZ82dnzaGPmaCxKS1Ws3ibPygj9AeTjBwyVSQWKKbO58ADCfOjr82Y7Irc0UUB5Ps+Ey+fwl/pfruQ9QjCAwsUQQnyidUwoAHv3QyL7P7I3B7wMERVMfnGBhMDUgOK5avla5bA3K5weW43IlLlcKU9I1azdbKk6P7PuMcUQSMeBpYwFAlJaZcMs93q+J8gXSgmJxVm7Pi/8khwYwiTT5+w8TSp8nMU8To169UZyR0/PqvyMwOWFymnbzVkFCcmAhJhJjIjE/Jk6+YKm7v3f4sx3uns4ovy8mliAoyrEsgmGaDZcpl6wMzMWMiSWYWMKPjZcWzrWcOT60O6za98xi+k9IEC6e68Y4HY6mOkl+EQCgfIEkt9BWWzlhdwjBk+T5opQ4mrbVTHzKTGEG55AZvwvjYW+sYSkPBOjVmM8ci7vqZmtNuaXsxGRXngiKilIy+s551XtbDgdxVp6saB5LkoRSbW865wgUqvepDYkvJiwDToZkjr/UBACkneKJcdrDAgBNMrSHwYgxckmFW5LEGoGhw6bE0KCm7CNummQQFAlsM3OVzuOgPE46MCLrfxm8pATxghJBXhaukCNCAetw0nqDq6HZfvQUYwlx18Tz52ruvBE4rvvRn3MULVu/UrpqGSYRefoHLbv3uhqaAQAhCMVlG0QLSjCJmBoYtn51OJywHkLggrxsYUEuLykB16pRoQAYlnW7qSE92dbpOFVGDUZac6IScdKffx3yo54fPMm6zmu+yPEghNKMFTdLdRn+EhTDcb5IpErQ5a/qObt7uPk4xzLIzIkFR4AqdW7S/Ct4InlgIQ/n8cRKRWJBwtxN3Wd2GtpDZ8iKAI7ldD+9w1Xfbnh9N66Wy7asiHn8tv4f/8M3NSGI9uEbhYUZ1i+PU33DRGKsbNNSXmr84B9ejj4vNS85LvaJ2xwnq+1HK/iZybINS3CFdPjptyc+EwCit7jjOPLErxSvPme76S7pz3+nsNnYZ/5iue1e6eO/lN9+dbQ6j5dtF/3mr6q+HvqNl+yDfXR8Ij5/CV8/NGq3YFjuhbc1p4+TT/3KrIvDbrlH+syrmu3rh2g62suRlLWmpeoju7kXxQh/9myZKrWl6iOXXZ+Suyk5Z31bzS4AGOw82d30FQCXmrc5Jqm0r+1rAMguucY42NDf8ToAoBgBACiKZxZdWXP8BZpyaeKLMudsrT35Svj+ZwaKxSu0l2xF0OBZOySc7edJlQ/lC5LueIAflxBNZZ42dmYF4yIDEwrjb7hTmBJRHhRB5KWLxBnZvf99IUgbOxAoX0Co1LqrbwqiniiPr7vqhq5n/xp31Y1+1u6HIClFsXiF6Wjo7Xh56aLYK66BiDdUEJ+YdMcDgzvesdVEN9EgCCaWME5H/PfuEGePI2cBsDcHLyxnCTP+hFxs181aecZL3AFAVjw/GuIuzZuD8nwrSXtjLesO8d5lSbe9ocbLgzGRGBOKIn/laDCDc8is3IVxYMdtWFmrzjqa62VzFyTf+fDAR2+6JrUqCFTMjQieWqtZfUnHs/+PJUn1qo0IhkfofWpDqtndveLeXFOfY6DOnKUTmnocLYcHl9yexdDc3O2pANC4v1+dKplzRbIqWTLSbmNpTpUs5gkxjuGUyeK5V6ZoM2X6Fmu4Npu+6l92d66x0067Q/+g7F0mUZyMJxeMz+P7LQMq4Ku+t128oGTMalwmxWRSfkaqfOMa8+4vrV+Fic1AECI2RlRSKN/sk4njp6XEPHjn0L9ecje1au++RVjok7/kJSdo7rgBwTH7iTE6PwiOK7ZeIlm2EBWO1T7CMIxHYDKpICtdvmmNdd8hb6b5bxxwvjhn431Ceay/hGUoxuPCeSIEw1Gcl7L4KkBR2u0gRLII7cwI4uasSyy51P8nxzI06UQQBOeLvXcf54vTl9/Il2j6q/dOqmUExxyna41v+PY5WRepumkLPzPJ3dQJAKL5+aLS3OGn33ae8VmdGJNVdfNlotI8Z1m0r1pUyDd/sNe69wQA2I+UA8tK1y/mpcZ7OvsnPBcm5Sqz7zPXh285MAz56W8VP37Q+OVupzYGu+XuaL2TxWLkJ79RdHfS39sy5HL6ZtQXxkYoEQSy9zPXn//P7P3TbmefeFJRVMorPx3tfkd/x/HceTcM91YMdp3yuH0zHek0uex6ADAM1mUVbfcWKmNzYhJLGZoUiNTGwToAQBBUrk6vO8fLWYYCAJFMJxRri5bd6y30tzl7UK/eqF57SWAJbbW4Otsok4FxOREMx2Vyvi5BkJiMYBhttznOmYhmG9rNW/2cjKM8trpqV08HbTFzNI3yBbhcwY+NE6Zm8NRaAKDMRkdriF0FjmXbnvplYIkoPSvu2lu8x7a6quHwtuFwfjIIjifedh8/LtFf4mxrdjTXUyYjx9CYRCpKzZTkF3kt8bhcmXTXQ93P/50yGUK2BgCxW6/DJVLz6WOO5gZcJtesvxQTiQGAr0tQr9kkyshmHHbj0QOe4UFhSrpqxTrvNKGYvyQkcZeVLIjddp3/T49+yFZXRQ72s6QbEwj5CUmyolJcpgAABMPirr6RsVudHWEl+QKBy+TqtZd42SdH067uDndfD+N0IAiCK5SChGRBfCLHMM72qFqbPmbkCfHjIrxujuYGxmHHxBIAEGXmYCKx1x86AqRzR12/rBVnQtahbdb+d14d/RtB5POXxF5+dTTfJSRmcA6ZvbswIXCpjLZZTScO4xKZMCnVz5JZ0o2JpRDRVYZjGFdPp6J0kfnsCQBA+XyWDD17oAIh43axJInguCQ739HWHKH3cEOKDMuA89NflaM4ygbIoPVVGxfdmnXmrVZTj8NrKf/qzzX+T5sO9DOUr/L+v/n4QevXPu8ybwRqYJu7f1HGcVy4lcrX93wIAIAATyrgyQU8uaDk5+vEiYpoBv8NAioWxT58Ny/53BTkoajBIZb0YDIpEaMBBEF4hPKqy3CVwvj+rpAtCOfkyTetZaw2esTAS05CcAxQVHnlFtuhY8LCXNblovqHiLhYVCQEAMXWzfZT5YFqjxxNC3IyR1k7x1HDI6zNDiiCx2gxiRgAAEFkG9ewLrcljFAH63QN/f15VCLGxCJUIibiYsULSmbsGk0PKYu2+1m7fbijp+xTu77Lm0NXrEmMK1ynTJ6TsnDbeRiJKrXEz9qtA80DNftt+k5v7m0U5ysSchNKLhXINACQMHeTyzJo6qqeVPu2A6f9x2R7LwDgWiU0dQKAeGEhR3oCObpXQleQnx49cQcA59nRyvZjldL1i4UFGTNP3Ls7aQAYGmQAoLWJAgCjkRWJERSNSqh04XKBRIr+/Q8WP2sPiY/eHn0Rep1w4hOx8tPhTxiL4d5y43BjbNL84uUPNJW9bTV1AQAgPlsRci6Bi1CiTcnZWHbwrwxNJmev9+WAREJYIxBA3C5j+aG/RzuC6UGclades8n/J2U06PfutjfUjN+CQQieOCsXwXFuejKxUQIVCGXF873HtN3W8+I/wxFfQqmWFpXQVmu4baMgrsOSo1raHENPyITGQ7vxcj9rZxz2/vded3WOkQWwVpzB932q236DKDMHADChKO7am3te+lc4i68oLdNwaK/hwB7vn7TZlHDL3d5j9ZpNHMP0vvocOTwAAI6WRlwql5UsAABCpcFlCtpqDmyKp9bGbLnq3Fdl9Xt3m04cCbwytroqw4E9sZdfLStZCACAILqrb+r851OBlyUclEtWSYtKAcBSdtKw/4vxAnm4VCZISuUi+gnMFGbwCYGL9bpxLGutLvdGjyAYJp1TYj4VSWsPk0jF6T4FZdpuc7RFJaEIHMfR0To7jscMziGzcRfitt9IKFSYWJJ4873kQI/+q8/C1Yy9/FqeUs0xNG2zDnw8ynKMxw/qrriWdTlNZ45Zq8JKmw/ueif20qsUC5YBglgrz3qDU+OvvQ2Xygi5MvHme1w9nYZDX7r7e8jhgZS7f8CSLkfAzkPI3sMNCQBQAlvw+80IhvR+2dy7N8SNZseJF5u67R4nE9K/xc/aI8PfZlQ6DRx4rG6P1Q09QDmm/oBdtNDcer2XtbMOp/H9Xc6yKv8Mjynlyiu3eBmwdM1ysrPHcTrE1pDi8k3OqtqRl97kaIaXnKj70YMIhvGSE5TXXkG2dQ4/8zLrdmMyafyTj6NiESaX8VMSyY4xmnLWfYfVN17tOFvprKxxN7eNei0jiLAgR33TNZhcBgCyTWtth46z7lA/E5Z1N4++v/hpKRcJcZdoU1Wpc73H1sHW5q9eCAjz4BwjPa2HXkteeGVs7vIwDcwYcIEkdbHPrjHcdKzr1MeBu2ssTRq7qiwDTfmXPiqQaQEgef4V5p666INSAIDWm0b/oGgAQHAfW8Zj1Qifl/rf3wWdgoonk2KC42jz6HuHHjEDAKaSh60/FpMg7l7C7Z1lvMfeyQJBIZoUgUnJOAB0tE4QzuX3dwcAjwcAgDeZvJU8gczjtva1HeHxpTJVipe4C0QKsUznsA6qdPlWYycA4ISAptwMTaIortLlmYebAYBjGauxS5eycKDzJABgOJ+hSYdtEMeFcnW6xdAOgPD4Yg8ZyUN6WkAQ7aXb/OsHd19P3xsvhCOyHOWx109uETkd8GN0ftcRa9nJCOZqymQwHv4q3KczDp5aq1jkmyk4hul9/T/kYIhcHrTd1vf2y0m3PyBISgEAQUKyfP6ScKyLYxjT8dHtVEdrI2U2EQql909bTbmXtfv+rKvyEncA4Gljgoi7ZtMVKM8XFjay//PAZke7o+nBne8RKq0wJQ0AcKlMsWCpV4IjMrzsU//lJ6Zjh0JWoG3W8/aQzOwTctFeN2vFGX/Yt6x4fmTiLptT4vcwsVWdnWYqlqgwo3PI9O/CeC2XgR0hRGOHPg/hYd/39kshR2VvqrNHsc1ImU2941rof/+1cV+AG/jozSh7DzckAFAV6mKXpACAqS6sG14Qmg8OTFzpO0QH0bxi4Zw8AOBIz+Bfn6UGxtwFxmQZeeVtBMdFJXMAQLFtcyCtD4Tpw90czQCAp7vXVdMgmlsIAKhAYHz3Yy/PZqw2Z0W1ZPliACAS4oKIu6OsylXTEIKRc5yrtlH/whu6Jx4AAFTA52eluWoagqtdxNBmLfIecBzbdfKDkDy4t+xTVUoRIZxdP5mYnKUYTwAApN3YfWZXSJ84xuPurfg8c9WtAMATK5XJc4ydldF3ESFOFEEQxuowvha8aeMl39ECQQItID4ftqhd5CfhSTlZqSl8bHCC91XCTBQ943ZNK7wmq/iqeWt+WLrqUbEsdqjHF4nstOkTM1aVrnpUqkzubt4PADZTr8M6ULLy4YLFd5j1oxu7zRXvq2LzSlc/VrrmB3EpiwGAZaj6M6+n5l1Suvqx0tWPKWMjOcVOE9L8Iq8XAQCwJDnw3utTMD/PEhBiJiXzZxCKJav8NMV86mhI1u4FR9NDn4764SiXrg7ntusZHgzyRXb3jc7OjuYxs22gu7zXZ8APQqWR5OR7jymjwRiGJgIAcJzh0GiiE/9SZEI4murCsc/zjBl8Qi7m60YO9pGDvt1MQWKy/wcbEt7QTy+sFVGnvZwGZnAOOQ934dsE7YKkCz2E/2nI1q/yHlgPfB3E2v0w7/Y9pbhS4XdYDwRtNNMjRv+fZIdPmI4xWzy9oz4MnoFhfzvBTbBsaDu6t8H2Tv/YiNiYcNUuTiiSfNJAtqF2tzW0QjnLUMbOqtkeiTZzoffA0HY2gh3d0tc4GugYN2O5Y6lhIyoWOisaHadrA/95PWqiB64aXd5gagUA0EZLtOdOqqcIoCgOAAgC8R4AQGz8GObe10MDQGoGUVU2ixv3dadeHV/IAdtUEZQwiGsqD5HZkXSZxrdgN/dWHY02/fh0ICmc6z+2lJ+izMbwdc83qADBOFnJQvOpo+MdDC4IpIXF/mPL2WChvSCQA33uvm6vOAahVAmT04KcarwYrzRHW8yjjQyNsZMFEqMgQRtZUal/UWGpOBXZ4Opsb2E9Hq+BE5crCJWGMk6cvsFwOIQgcQTI5y2WlSzERKLOf4bIHDkdzOATchFet0BYK89oL9nqPZYWz/O7VAWBp4nxe3C5+3sDd2lmDzM4h5yHu3ABEb/uGlXRktq/B6tSThma+YkTV/oOswNMKeen+hZO4cReAIAaGGKsNkwmBQBBdoazKnjfhtaPeWgZi81/YmA56/Qlw0LO7UdFD1pvIOJiAcDrKP9NAU+sxPli77FtIFIsu324IzZvxayOhCf27X7bRyJJfrO0hyadhEACAEL5jC2TnKdqxIvmSDcstn4+drt1rBF9QogWFFr3HPMeS5bOBQB3XbSZv2aMuPf3MgCQXzTKyzdvFQVWOHWMdDq4G++Q7NnlJMnzqlrld22fceASaeZj/xfyo543n3d0TKDpHoRAURRrZeg4tgsFymxy93R5/UxwmTzl/scNh760lJ+OUsp6lsDTxnrDRgGAMhknlHYGAEdzg1/VTpSaEZK4j9eLDIyLpa1jlsWB7sgoPsbqHHhDJ44Q5TiPftA/NmFSyoTUh7bb3L2TyNoLAJayk86O1oSbZj5z5Aw+IRfhdQuEtapMs/Fyr2CLrHh+OOI+xtx+vn7OMziHzPZdOD/QLlhrqj9DO2bXykBI+Yqcb5gB9dsEQUaa94DzUJHFFhmzxUvcca1m/Kesfcz2lD81B2Md+/zQPisvgk9a9NDvn4OM0/q8mOF1FvfCZY10hd222f3hi1WjqmXZ674f5Vm4QDxTA3CcqROdrlV9bzMvSedu6kQQBI9Vi+bnD/3hZa/JHCFwTCFFhXw8TgsAREIMY7ayLpIx2zjK9zbkPJT8itW4Vunp6udnJkvXLnSeqfV0RWvcmTHivu8z54OPy576l/q/L9g8Hm71BmFy6pjGbVb2L78x//Ip5Tufxez+yDk8yGhjsUXL+H/4pbmn80KSv4sEuEyOn0sgylGeILPuxYDhz3ck3fmQN0QDk0hjLrtave5Sa8UZa8UZciiqUOgZR6DyYJRjCLywgoTQu9uMa1x2cf9KmuOCA+8CF9lj45sDda+pKBYVgf1Gk02WDJ+4kaeJib3iGsps5OviGbt94MM3w7lMECpNwk13eQ3wwpQ09ZpLel97DrxJItdsBARFMGxwx9vuvomTRM7UE3IBr1s0YBx2Z0ujOCcf/Ps23R3BlRBEei6VGMcwtuopiiROCjM7h8z2XTgPQHmCmKWX2tobZpu4a0oTv/VKixczcK1PnxfhESnP/imaU1CxaHwh6wntDsCG83gOJWgBAKhAICjI4ackErpYVCrBxCKERyA8AiEIf4zjNws4b3R/gHZH8r5jPLOrND81Cu5V954ZcJz+X++QG5dIVs0TLy7iaIY2mJ1lDYzdNwGK5udrH7jeX111o0/9ZuSFD+1Hyv2NDD31iurmLdI1C1jSY9t30vhO2HRU4zFjz9BgP3P/rSOP/Fj+4I/kDM0d3uf+1ePDe07GBdbZ8a5joJ+57R7pXQ9KeXzEbGSryj1Wy+wGbDntw2UH/zpLjTMuZ9/7r2JiMSYUYyIJIVdI84onPi0UMJHEf+wxGc5HHNsk4e7r6X3tWd3VNxEKlbcEE4qUS1cpl64iB/st5adsVWeZ85seAhePXjTaGpVSZ6C9HAs4PRAR9MWjF6dHcNybjNaLjJ8GB6FHBiaceHpiHJEmUGFy2tAnH3hGhjXrNqtXbxz+/ONJDUC1Yt3Qrvfd/b0IwYPo4vFn5Am54NctGlgqTovP+X/LiuePJ+7ClHR/NLOjuf78BKvM4BxyHu7CeYAkOTtKJfvpAMFQ3bLU2e7lG4zJhsdNHqgoBAuPjNDG8nDTe9Q/JUwmVVy+Ubx4wRSM8RczvOlOvfAqZYcDQ8+uiBlGjC4hPE4LcFHdGo/DHGX7hld2Gl7ZGVhCdvR13vSzMZU4zvrlceuXx0O24DhR7TgxgSYEQuCe7oHB34cNdo+MYOJeelXK3G1JIgXvmctHxRma6il/StQj+93+4w/edHzw5ugLqewkeRovfHj9SXO/b+WxMCs4UvDEEfeJI6FDN373M9PvfmYKLKmv9gSmYr0IwTGMrWlUfJdQqKZO3ANSNkSIbrmwcHV3dv7rT8qlK5VLVvl9VACAr4uPufRK7YbLLGUnjUcPBimrzB5QQcBF80R10QLt5YFfIRAR4l2iF9/EhJN+lwQiOPNoKIQTtveCMpu8vkP2xtqYy6+Z7ADMp4/prrnZVl1uOTuJJJHTf0Iu+HWLBo6mOsbl9A5VUjh3+PMdQSs6WfHE8u0zjhmcQ2bvLgi0CRk3PNr+ztNJl92G4njvl2+jOD9+wzUs6e75/E3XkM+FCROIY5deIsuYgwnFlM1orDllKDvkDzWLX3eNQBvft/eduNXbRPHpHE05BzoHDn/iMfsCLWKXXybLnMNXaAAg85Yn/L3XPf24/yfMcSxfFRu3emvIFiKAJxPIMtWyTI08UyPLVEtTVSgx+n1zbl+Qc/uCcOe2vVtZ9+9jE3YBANJ0lW5pqnZ+klAn5SuEKIGRRqdr2K4/2zN4tMPSclF4ImECPG5lRtzKdFmGiq8WA4Bb77B1GPr2tw4e62A9DACw1Kxn4vNvd3AkGSTzEg7UUIgbPc0lBhEXG/vw9zGFT9SPdbvJ1k5qcIix2liniyM9rMejuHQDL+WbFw4RSNZRLJLBFwmzCzEpBK4TgkcSsDBo/uoFl3lw+t194xB8A8o/6uo8M3LDvxddkNH8TyPQMjT7JopxvUf7Y+Moj/HwV6bjR2TF8+TzFgd6myAEoVi8Qla6yHDgi5DKcTOPQEGlKCMZAqYVLtx1npHLP/umvokG4P+mkYNmRj/y5/gEf5LIkgVJ33944IM3o89mP90n5IJftyjAMYytpkKxcBkAYEKhODvf3jC6gEdwXFrgW8AzDruj5XyJvs3gHDKbdwFBMd3qbSNn96tLV8WvvZoh3cPHvtDMXxu3amv7+/8CAJTgp1/3ICFRjFQcpixGYVyKbsUWgSaud8+olKRAo0u96j5HT+vAwR2EVKGZtyb1yrtaXv+Td9Vtba60dzbKs4tUxcv79r7rsfiCdMfonbNc2lX32XtaQrYQAUuf3irLDOEhPVOQpCjz7l4ctzI4D7RQJxXqpKqiuJw7Fg4e62x47rityxSyhfMD3bLUOY+uFOrGuEVJkhWSZEXcqgxHn6XyjwcMVf2Ubbrr5AnBOH37eIzdOfT0C7PdXWigqPb7N3tZO+ehTB9+Yj9xhqODnyXpqqUXYnDTRaADDMaLtKrHI34aJTBe2MhdKkCPmxDKviPuYbHqvpyCjfEMzbqt1AePn3WaPAAgjRFc+vMiVZIII9Dyj7qOvzYmyO/SnxcBx33+x5qZ4UD/AwjUHwzcpD4fQBCUmFx0PEd5LGdPWM6e4MfGy0oXyorn+c2rKI+nvWQrTxs7tOv9WRjrGAS61QYpuoRDYDW/OMBsgA0YG0fTfW9M7nVCWab7SibkSn5sHDk0IMktiEC7GYcdl8gwoZBxuSS5c/zlviSRxw/jEpkwOTV64u7FlJ+QC37dooS14oyXuAOAbO78QOIuzs737wVZq8ujd6+aJmZwDpntu2BtrjJWnwAEi1+7vefz/1qaKnGxTDN/tfdTzfzVfFVsx/v/dvS1AYCp7jRlMcYu32JuOGvv8uU2Qgm+qfbUwKGd3j8Zjztu1TZRXIqjrx0AXMO9ACCIiQcA12CP2xDC3R/BMEtLZbgWLhR0K9LnPbkBE0zwatYtS9XOTyz/7b6BwxdmtKlXFhb9YFWECuIE+dJ/biv/zT6PddY3kBmj73nD5DIExy+IZIIwL8srFwMAhjfed5ytDFkNnbwQzcWAwJBToTzGHD5KiCdRRWjHv2mGIJFMA4GxsEFwmUaZukSTbB2YnATItwNREfeyDzoPP98EHKx7NK/o8qST/20DgK2/LWk+PPjeIx0AQAhGNwo5jrvkJ4Usze75f7WzNOhvJQK9YAm5arLSQtMBJhCGC7KZEORQv/6LnSP7PpXNXaBetQGXK7zl8nmLnW3NttrKmRpkSDABgoNBGurhQARUY5yzlksLgPV4OIryqpsjOO7q6TzPrxPPyLBy2Rq+Lo5xOAY+eMNbGH/9ucyRt9zj6uk0HPySJUnjka+S7/0BY7fZG+sItc+UGHvFtYTKlyTS+NHEWY3CYbJPyAW/blHC3dft0Q/xtLFwjqn7ebOsqNRf7XzKQ83gHDLbd4E06wGAtpsBwD0yCAC0y44SfO+YZZlzSOOQl7V7Yaw+Frt8izy72E/cAcBYMyr/6hrsAQBCpoLJ0O6ptVD918O4eAz9yrltgbJQ5z3u3Rs6c6oXzoFIXmeJG7JLfrE+MM7VOWAdKe9zGxzAAl8lVBXHS1N8sRMYH5//m0sqnzrQ80Vj5AHPOOJWZRQ9Noa1Owes+jM97hEHxseFOql2XiJPIURQpOTn6waOzPrSwp9qFMExfmaauzGSXuEsgZfi21pk3aSjPKyLsz+O9psF0magPS5viKpUlzlQG/aNINEkh/sIABiKxAgBAHhVGsNBGhO83eSH2zrscVp4IjkAKFOL+2vOX7bHmcLISztGXgqRci56REXcM5fHFl2W6HHSykRR08FBAEAxJGWe+u37T3orUO5Rk9Ky2zNlOuG7D5+ezrD+B0GZTazb7bWToQIBTxMTmNln0hiTlGuCXW8v+ZgOOJq2nD1hqy7XXX2jJLfQW6hYvHK2ibsrQNSPr4uLUNMPXuxotWiUUqYDd3+vN50kAPBj42a7uyBwHDu44+2gwv53Xxtf03j0wGiqy6/3ew/63ppi3EzowUzmCbmw1y16WCvPaDZcBgAIhkkLii1lJwEAIXjiLF9uF3JogBwImxFsxjGzc8is3gWO8sA585v32DtlIQjCcRxPrnb0jtnCZUg343by5GMcVALt+hxDAwAS0ft2PKbWgrE2eHc+dVuh/9jRZxk+NRWxUWmKsvhHq/2s3Tlgrf7bkeGTwUrVyoLYoh+ulmdpAABBkeLHV1taRqyt58/lnZDyi36w0u+ZSLuomr8fCVo8IBiauq2w4IGlKIElrMua7SHRBpOnu4+XnAAAsvUrLwhx9+/lciQZLpiVn5mGyWc3q+jswdJbr06fBwAyXSZfoiLtoXJEIIgqbW6ERjwOk5dzS2PDUnOMJ1SmFEVoZKT1dHzRBgAQKeNVqXMnlRL124GJJyl1imTNAzn/3nbQ46BX3pON81AAn6NwSGuO206np0viCxX9tWZ/oSQrP/H6uwCg7ZnfUyaDJLtAs+oSnlpLW0yms8dMZ455HW3F6dma1Zv5MXEs6bY31+kPfM64Iqkx4GKpbM48SVY+T6XBxFKW8jB2q7O73VpX6eyM4qeLIMKEFEl2gSA+ia+JxYQiQFDW46bMJvdgn62hytHedP7czTnO1d0hzvZlZpXOKQmnDx0NAjfNw2mn+CFITp1yR2M69ZCDH72V/vivvVNYOLHFIHBT8FM/B9piosxGr4YJLlfyY+ImTHPjTwYJACFU/GYUzo4WP/URZeaeZwI6e+kLpowon5ALe92ih7XyrGbdpV53cOmcEi9xl2TnIeccz6wV59d+MaNzyKzeBW5iH8rxT29wCTtt/YrptzCDKP7RGkzgE61z9FmOPbDDbQjhy2eqGzr2wI4lf7vCa+NHedi8X244eNs7580rNeP6uXzVOT9mDs7+cs/4hQrHsB0fVTv7LYv+dNn5GZXli6+099wKAMKCXNnGNda9ByNUxiRixj7DQk9+rXdMLgvZPsLnq67bNrOdnk/oW095iTuCYqlLrmn+6kVunKJLXMEagSxSQgP7cKdEmwoAfKlGnV5qaA/WyUUQNHXxVTg/kqP8UP3h2NzlXj/41CXX0KQzgsMMRvBFqgTb0IX0f5txTByBJJARbhvlcdA4H81Z7dsNZGm2t8pYelWK90+eeHQBUP5h14ePl1311DxpTAgnS74mVpJTmHjtHQJdAkrweJrY2Eu2a1ZtBABJdkHSDfcIE1JQgodLZIrSJcm33B9B9FS1eFX6gz+L2XCFKDUTlykQDMMEQp4mVlG6JPnm+5Jvvg+XRFraqhavznjw5ym3P6xetk6clo1L5QhOIBiGCcWCuERFyaKkG+5Oue2hKB0wZgSBbrKKhcsmJNwREJi0cgICjSCyonmRKkwGLElSJp/tB0HRaLTYWHI0dAkVTjqZXKBkh3zBksiVBfGJ/mSWtNXs6prdH7OtpsK/8FMsWv4N9W6cWUTzhHxTrhttszrafS8MUWqG14lfku+LE+BY1npe5NsDMYNzyAW8Cx7zCE8+xqMA4wsxgdBjmaRd+ZsTYaUs1KmKRjcDK586EJK1e0G7qPLffeXVbAGv/syytFkfIgAAICiSvDnP/2fvV80RtheGTnT1H5goddcMwVlZ68+Zqrzy0pj7bhNkZwTyB1Qk5GemyTevj/vJw+rbvjfjA3AFmPlVN12NCsbEXPHTU+KeeICXGH8BlCdmCLbBNnOPL9esLC47Z+N9Em2qfzktVOhSF1+TWLqFY5nxhN6PkdbT/p9l2tLrdQVr/BwdxXB5fE7upvtVqSUsQ0W4ULTH1fb1W94KGCHIWX93xsqbFUmFPLESxfk4T8iXqGRx2bH5K7PW3jH3ml/HF22ciQtwESGYFl/7twXSGIE8TnjTf5b0VBoPP9fUV2saarHe/d5Kt41uPzmqoLTzlxVbfl604PpUBEWqdnUHBqcONlr2/b3++qcXvnrbMZocE5jF1yUoS5dwLOsxjvCUKgQnAEC9fL21pizu8usBQSizEcEwXCoHAH5MnLx4oblsvFgmottytaJ0lKXRNgvjdKA8PqFQAoICgCg1K/Wux7pe+1e4pN/i9Gy/2jQAsB6Stlk5msKlMr8csjAxNemGuztf/Jt3F3W2Ya06q157CS6VAQAmEsddc3PfWy/79pEnicDEkJLcQkwiZcLkn5eXLOTr4iduMTp/WZTHJ1S+7WzabotGPDFQWF2QkDzZ0CLz6WOq5Wu9zrjyBUutlWfdfaFfJAiOx1x2lf9P08mvZztq0KMfsjfUSPKLAACXSGO3XT/w4ZtRSQJPO8LBMzLc+UxUiUhmDDP3hFzA6zZZWCvOijNzAQBQVJJbaK06K87ybek4WxrD/ehmcTwzN4dcwLtgaa6MXbZFnJjp6PXRPlXxUgCwttREPC8Y3g1bXCKFUMGpFxVSryjwHxurBwyVEyQsc/RZer9qTr7Ux6HTry4aPDq7+4deqObECbSjMq8dH06gV921uz5+beYsD8oHwxsfoCKhsCAXAIRFBcKiAmBZxuEElkUFfCRAlsBVHzYIYcqg+gacVbWi4kIAEBUXCn77U7K9k7HaEIGAl5RAxGoBwNM34Dh5VnnV5eEaweQyIl6HCgWoUIAKBKhQgMeMuocptl7C2Oycy8263azLzbpJqm8gKKsrrtUQMWpEIPA1IhTw03wGVoTHU26/jHW5WbebO9eCp6uXjTr7SufJD/MUOr5UDQDS2PS8zQ+xDMWQLown8As4dhx7V1e4RqQMTSpclqGhhqOxeSsAAEGxpHmXJc3bQrkdABzOF5+LWOXajryZNG9LBOO9pa+h4/h7qYuvRjAcEESVOleVOjfKb/EtQDBxf/8H40KpONjx4xB2I0u/6+0HTgUV+tXfG/cPNO4PMVdqlq+nrObOZ35PW82EXJl652OYWIKgWNKN92JCYd+Hr9kaqgGQ+G03yObMAwBp7pzxxF21ZLWPtXOs8eRh4+mv/bLQKF+gKFmkXXMpghO4VJ547R2dL/89JD8zHD8ozsh19XZa6yodbY0eg96/EOTHxsdu3CZKzQQAvlanKFlsOnt0fAszDo6mR/Z9qtt+g/dPUXpW8vcf0n+xy9kR2mhBqDSSvDnkYJ+zLXifiBzqp8wmbwoYhODFX3tL31svB6f8BJDNXRBz+dXRjC32sqsRHLNWnnV1tYej4yifr9t+g19SMEoVPNpioi1mb8wiJhKrV28a+eqzaE70gnHY9fs+jbn0SgBAUDThlrsH3nvd2R7sKIVJpLorvydI9E1hHv2Q+VRUasrThP7L3cK0LK/AtrRwLiYSD3/+sWc4tIIVLleKs3PlcxeM7P9i/Fe4yDGzT8g35brZG6r9buWirFzKYvLLuZzPsFQ/ZnAOgQt3FwzlR+RZc1O23jlScZiyGIS6VFXRYktzla1zcsKajr52lqbiVl05UnaIYyhMIDJUno+ZfArQlIwmge47ENXV69vf4ifuqjlxKIGdB8V0Re4olyJNLlPDBEEUIxV9DElj/PORLpSjqOF/vyK/ZJ1s42qfwRtFMem4TSeOowYnzgQ8BRheew+9XyTISgcAVCIWFhUEfupubNG/9CYmlUQg7uJ5xcprrgj36XgpSeN7O22HxrzI5JvWSJYtDHk6QuCyDcFCQMPPvOSqi3YZQ7msjXufzVh5s9fdBQBQjEBFPv8uhiK7T+8wdJQrkvLDEXcA6Dn7CYKiMTnLRscVEKjKeFydpz4y99RqMhdE9roZaTvjMg8mL9zmH0xIcCzjMFykzpZTxvnOvovghH7/Z16eTVlMpjNHNasvAQBCobJUnbE1eJfvnOHEQS9xF8QFu3nwVFrtGl8K2f6db1trxywqWNJtPHmY1A8l3XA3APBj4+VzF4Wy2YOzs6X92ac8hhA/YHKov+ftF9Lu/iFPEwsAktw554e4A4C18qwwKVW+wPf75OsSEm+/32PQuzrbaIuZJd0ITmAiMaHWChKSvHa10KqLHGc6djBmy3bvX8LUjLRHfmopP+3u62Y9JCYQ8mJ0krw5Xls7ZTJwNB05RBXh82RF82QlC1nS7epsIwf7PSPDjMvF0RRCELhMLkhIluQV+VPAcBRl+jpaKRJL+Sn1mk3eY9XKdYKEJFtNhTduDOXxMZEYk0gxoUi/Z1fI080nvxalZnhNg5hQlHjbfc72FkdTHWUycjSNSSTC1AxpfrGfUbEez8D7/52aGXKyoEyGgQ/+m3DT970+IaL0rNQHf+Tu63H3dNJ2K0dRCMHDhCJCreXH6gjlOfeAmchhcZ4xs0/IN+W6cTRtq6uUz1sMAKK0TP/2EeNy2ZvqptgoiqLEaIJuBMcRDIt+d2jG5pALdxdYmur48N8xSzarChdjQjFlNQ0d+2Lk7KSljSibqWf3azHLNsetvRI4jjQMXZzEXaAVB6qhmxuiopWB1VAepsyPNVRNYKefPuTZozp91raRCZ2ROIZ19FpkGedLSoXjLF98ZTtyXLywVJibRSTEYRIxQuAsSTImCzUw5G5pd9XU00bzbHTOut1D//iPeP5c8cISXlICKhZxFMXa7GRHt7O8xlldBxzHOl2s04WKJu0UepHA4zA3fPGMMmWOOrVErEnCBVKW9ngcJnNvnb7llDdBqcscaTnHcWzXqR36llParMXSmDSeWIESfJp0eOwmU0/tSOsZymUFALd5CJIKI7QDAA5DT8MX/5LGZiiSCqQx6TyxAueLgOMYyk3ajS7zoHWw1dLXSJPnI3H1+cT5Ju4A4GgfXd45u0YdbGwNVf5jcniQY1kERTGhCCV4bADHUi5a4U3LZ2+pD2Lto120NTo7W0SpWQCgnL8sJHEHgJCs3QuOoc3lJ2I2bgMAgS4hXLXZwNBnO1iSVC5f4y/hqbU8dVhZ03Awnz4mzs4TZ/lMMphEqlq5bnw1liT73npZuWh5lNoyKF8gzikQ5xREqMMxzOCOtz2GiXMQemE6fkhaONc/AFFGtigjO6gO43SEI+4AMPDBG7FXXu931helZ4nSQ0sZMA5735svkUPnb+vc2drU9/rzcdfd6hcyFyQkRRm5+03ETD0h35TrZq044yXumEgsmzvfW2irKY/S40u99hJBQhLKF2JCIcoXoAJBYBosAFAuWalcspKjKIZ0s24XS7pZt5sl3YM73w2XHnWm5hCYhbvg1vfV/v0H3mNbe73/2Fh93Fg9OlEzpHvg0McDhz4O2Uj//g/6938QWOIa6vE3FQhbZ0NIO330LZwHCGPH5DCyR5dWibKRpMnFV/oooChOaqiKfMYMQKAZjRp09Foi1PTDOWA9f8QdAABYh9N28KjtYLSLNMfZypCy687y6q77nhhfHq4+AADLOk6XO06HD27huJ4fPhnuQ+uBr60Hvp5guBFhePMDw5sfTFxvWuBMXdWmrmqxIiF/+Z3tZR+YBsb8xPqr9/VX74vchNPY13XqowgVeis+7634fMKhoBihjS9WxxbifDHjdg83Hums+dT7Uc7iW3JKrocSAID6oy+Zh0JvLHi/Reu4bzEhMkquik1ffPyjEE/IbON8JymkbdbAfOOUdXSGcg8FWAs41p8BBOUHBLkiqHyO79VoqY60E+1o890kfkwcLpFGqBkOHqMvEGo6MudTAcvq9+7ue+PFaGQcOIqi7WGEgTmu/51XLWUnI/ibkgO93S/8wzM8SE4kG+fu6QqMIo1Us7er5+V/2eom8Q5hSbL39eddXVP30eQYZvCjt4c++YBxhJdm5zhbbWXX838P5wQ/e3B2tHY991dL+akJnf45lrU31npGol3zXDyYjSfkG3HdXN0d/hUIJvTRmuj9ZETpWeKsPGFyKk8bi8vkQazdD4QgcImUp4kRJCSLMrIl+UUoToSsCTBzcwgAfEPuwjcaPGnATeeAcka7GUg7Rn9xPNn5SNuHi0eHSjuiGiftpGZtON9hFpGQs4YQTMydEASbsM7sISF7tS59iaGvpvXse72N+83Do25mrWXvV+z9c3ddVMpas/otoryS0WMWLe7F6s3d9ioTOWbzjnaMCaQYNaVzHG0b8/Jgacp7IZGAXWNBbJyfx7v7I72TqHNe7wDAU8XQk48SGzWYIQiCYec5C4yjpcHR0iBMSRNl5AhT0gmFChOJUILH0jTrdlFmo2do0NnV5miuD2d1AwCOpod2vW86flheslCYkk6o1KhA6H1PkwO9tppKR3O992U8od6z+dRRa+UZ72D4MTpCqUKFYpQgEAxjPR7W7fKMDLv7e+wNNYFxsdGDtlp6XnlGnJUrLSwRJCbjUhlK8FiPh3E7aauFHOx39wbrGY/7tpzl7AlbTbkkr0iSW8DXxWNiKYJhjMNOmU3OtiZ7fc2EYpGzB9piHtr5nuHgXkleoSg9i6eNxUQSjM/33VDjiEc/5Oxsc7Y1B6bR+QZhlp6Qb8R1s1ae1azb7P/TMzI8tV/BzGJG5hAvvhF34ZsLXDSq2MNSTPRiOLRr9K0U2MjsAReOvo4Zd1TvRMb9HXH/5gEjBMkFl5gGGih3WO7kMPed+fQ353NU4yGPyXLZhtsrQ2zNMZTbRbldtgnsCLP9LaK5kpPF+XaVCY6PPGcMZikPhJEQQgKs3fwAr5WMh34RZaeYKIImKCJMSBYmpwti43GpHBOJUb4AJQgEJ1BitubBFdfoll0VI1YQv7ykLHJNV1dH9HZoiQJ/8PmCp64PNmR69EP6vbsjn+tsa25+coJtYpYk7fXV9voJZASmDo5zNDc4mie3XRUEliStlWemEBfIsWyEK2A4+KXh4JdTODEItMVkPvm1+eQUN0OT8qUPvCB+8+e/rz1kmNSJ3/u/7OXXxT+Qe2hq/UaJ2XtCpnndAMBWV2WL+jZNFsbD+4yHJ9gaDoeel/41s4MJwqTmkMiY/l34DiFB2QMkcXkYgiIcGxV5D6TR0dvppwOGHGXhKC86IyV6sUTs/OerzCdv6xrqDV5ISJXYr19M/uHV50OW55sCRUzWOY2XixqEQEK5zrd416QwG1dylLinyxZoBMkAiJM21xq/UvLjU6WlLMcIcZnB3d1iOQEASZLCOFEOAGIi+1osJxQ8XbpsAQcsDxW5GVuVYQ8AZMoWaYSpbtrGx0LQZY4NHWIVpd4iJhRPXGkcQifDQ1BFySL18vWEXDmFNqeDrz8YbDptfug/kZyApwC7mR7P2r/Dtw8YHvZFuPH7ySc/HrSOXMi0MjM4huKEbd2msyZnb8hPY6RZEp6m3XBiUmdNGZrrrpUuXNDxw4k9GnmJibq77xp5731nXf3MjuE7fCtBWcf4mOFiHmWLyuuMCPCx8Vgm2DaZEVD20d91lDZ+QhLa++vigc3EzCBrl2nTE7LXSFXJGM6nPU67ube94mPS6fMKxnmi5PxNqoRCgicmnaahjlP9LUf8wucZJVeJFHGtZ99PK75Cqk5jGcpm7Oqs3u22j0RZAQAQFEvMXadNLuULFRRpH+mt6q7bwzJUlINMKbxUlVAoFGsAYO6GH/pPObHjx6PjnHdNbKpPu6blzDv67jE+/dEMUiBWJRdeKtOk8QRSvxi8x2U5+/nvornIiXnrY1IW8IQyFMWFEu3Sq/7sLa/c91enNbTs1XhE/hbRDJLjWKE0JtzXjOZKTg2jjDZBnFdl+MLq0fsTLopxxbHBtwBgcex1/c5GjmPjRLmnhz8EgAXa7XJeLABICe3/b+87A+OorrbP7Mz2XrVa9WZJLpJluRdsYxsTG1zAEEroLYSEACGFhEC+QAoBQtpLCwFMdcDYBhts3HuVLEtWsySrrlba3ndmdtr3Y9e7K3m1km3ZwPvq+aPdO/feOXdmNXPuved5zoH+tSzHzDCskfG1HMfqxXlHrf8FgLnpdyQ54UhkgIcGGo9354gR5xJn8MGZLHh8gWnNXbLCeCIJyuMi+nspj4sJBViSZClSoDVo5yRhc14m5E+W3/hkrkiChvz0e79ts3cTAHD9j7OnXqtjaC7oo9/4aXPATc25Ma14hvLtX7QAgESBPbe18ldXn6BIduYKw7yb0wzZ4p9fFU3WaMgR3fPncbZOPLNYiqDIf54809saAoDJi7TX3JvBQ5GCCnntbtfrP22mw5d0U64kZKqM8XPua6v+1NV/SQvzSVEy405tRjR7TuOht9xDcFm+QfQ0+n81JznTGgBEMuz6x/Lq9zq/Qcf9Stpg87fa4FssmjmC7GP/ayDIMhmfecz1wYbAvqOj0iGqVmb85TeeDVt9W1OlwPzfgaBlAMtTnqN21Q/vfAiUIoEyHteO91+JdUfSFX+ZSjNSpTiMIUafvUS8sbPwocVts5cqHv2T6dbK5plL5EVl4vdesk1dILvjCQOKIj1nyX893Rf0MQDw8P9Lb28k5q9QKtTogS2+/746IF7iR79P5zh4/Xd9HAcLV6muvUWdns2/c3ZUEdWUI3j8pQxLRzivRMRD4cXHzV0tJADMXCK/4X4dikLJFMmxXf4/PdJDhQdvjOizK4umfp8IuSyt+8mQRyhVK/UFYSIaBoxiwkkLHhGIlX2tB4iQS67Jzpm0TKJMbz3xcawHicI4Yd6DXvvZjtpNQrHKNG7++Dn31ex4KbboOVwFpHjmnSpDUV/bwZDfKlEY0wvmSlUZDQfeiAU4pDbSYa71WM9oM8qMBbPbqj8hg9FMOIk5zjtrv7C07FUaivInr056s1IbyUOx8XMfYFmmreoTOhzUZ1emF87trt/a1z7k220QnOY6v6MDAAqn3UKHQ521X0TKyVDyvD1JkXoUIzKS4yZc9ZDX1pZ0mCO5kheHuONe49iSJ68UY4oO/0k73gEAQdodSUwdoJwSTIUAIsGU0/RRhUGMJ2BYykfZWI4BgDCLYwifj4kDlDPW6hKNOx8J8jJI1zt/v+gEOoYlK2Jee/Bss333l0T/4GmA7FwilSsAvpB3+zMFL99dH/LRU6/V3fbbgr8/0AAA+9f1b/mfbo6DG36WO2ulYce7vVVbHTc8kSsUoyTOTFumq9nppEgWAI5+YWs67Hl6w+TEbgunKD57qbOt2rfgtvSl92e+/csWALj16fzn15zyO6nH/jNx57u9I/faM8cttHVXhUcvTuuigfAuC4+k9eQnXY3btKZJOROuvRz9S8aVkJbey5eUp2SWmod+w7vSqW0oSbuah/DV4kyr/4xRUdJk3eEMdk0wXisValCE7wh2tNr3A0Chbq5Olk9QfiEW3WGrzLrJGexSSzKFmKyqex3NhrPVlRmqSc5gV4st6tid3+qbQths7n7md9+sDWP4DiHsJfydLnluNCGganzaSBx3VWlcB4ylmGEl1UcF3hZHxqKoYJeiQJe6crRa/uhIytjMlM7IL62UdDYTGXnCvFJR22lCpcV+/Lzp8dXtbju98l7tfU+l/eOpKK1uwQrl7+7vJnEWS9iiZFl46BkjTXFvPhe9wns2eU4dCvz98/zEc42vlLz7grWhKrT8B5obH9T99cleAPjhs+mPrWz3OOnn1uZsett5vteOYsL8yavwgKNu998YOuqrmJt2xiqYxs0Xyw31+17zOdoBwNZ5ggi6ciYus3dXe6wtsU5sncc7znmiNEXkla+Qa7J9jo6RVNBmTNSkjz9z9D1nbzRbWRj35pWv1KSPd1kaRmJk0NMLABKlCQACrp6kC9gMTeJ+u0A05MwttZFSVaZIpms+sjai9BJw9+oyy6WqDIYa6a4R7rfhfhsAsDTFhAmv/eywTS50FCMxEuGhTnPtUMMcyZW8OMQd9xDtPe3aweeJ5hnv2I3/GwCkmCay+i7n69p9VRywBOOvsm/kgEMQHnCcUpA2KKk0TntlfG2klRQb/RCUSCa8qOkyRUTq+0KByRSxrKuBtibzureS6q5ERCevDDKKJGl54iffjy73eu3Rf6eJ89UzV+iJIKPPEp3a5QIAMsQ0HHJXLNEe/cI2c4Vh/YupNvg81nBbtQ8AzGeCU5ZEn56YgMdQHAAwNDtytZwIwcLV3/TNOu4BT+/xLy8XjyTKZQlcLk0Mxaw5zq82D3LcXzw+d+db3V+/2Q0Aq57MX3J/9nu/aj62qR8A7n6xVGkQ/v2uUwBw+/PFs9dEM6Kv/UXT8S8GvKRX/ix/8hKdPlsMAL/ZPC1W/pMJ+1jmHI2E4YwFkjVPFRZUKsME23HKt+HPbbaueM48qYp/3aO55Yt1UjXfZSEPf9q3652eWPPzo+SzJ8p/ub7yw9+eOfxp3whtAABnsDMUdmGoqMm6UyvNdwa7mqw7WI5BAJlf+Eirfb9UoNXLC492rAWAuQUPxBqyHF1j3hD72u2upllSJoxKHA7VanTxXU1WPobLDI6JL38gFzV5tp/oiTnuGYuK2j8ZPugxIyEjqbvRyoYve/YlAPA0x588Ir1UWaT3tqZ6YCoKdYnxPJeCtgYir0SYXyrau9lbXCHOLxHtXO8prhC3nsbddhoA9m7y/nNL3P8+ssNP4iwA0HT8H3fNQzqdkf/cQ8Nwx539VENVCAA6m4nZS6OOHV+AUNFXJ5f0HisNRShfZDn9ZcwhHgStaSLut0W89gj624/kTFymzSiLOe4AYO2Ip7YMuHsAQCjRAHSMpII2YxJDhyM+egSRnpX6gkjhsEaOFlIYifFFAMCxsQBpLrL++63CCI0c9mZdFtsifxBAputvZIEBQLoC0UcGxRLl2u+JMLmd6AzSbgDoCZyeZriB4zgEQartSUS1A5TLSXTPSLsZp30hekQirxcEMiFpnyg96+Icd2n+uJjD6jywYyi1RFRyXsa1ywcEHL3k71fWJJal5YpX/CT72eUniSBz3Y+yMEF05/3IRtvS+zNbq7wyDf9sTSo3mggl/M7OPWk2/rXzqU/KrR241x4+c8wzQgNV+u8GVeUyga836G+4iXa5BOkmJhiwrfuACQYBQL14qWxSOccwLI5bP1obKdStvCFsscgmV6ASaaDulHvPTr5Wp112vbigKO2WH3A05a8+4TsejSgwNwVMxdFfWl65ggjQuWXyiOOeUSxrPBjdXPvsT207/9NTPEv9/WeS6NOf3GpvPOCqWKqff3vGB79udpijSwKJFDeW5R59p/zMUc8nz7Wq00WL7s16+M2y55cfZ2gOAIQS9IkPK1RG4Z61ZqcZz52sWPmzfNM46dpfjDQkaSQ2AECYCfFREcPRLEejCMpDsFLjEozHZ1iajwoRhCcRqAOEPbprR8ZjIlPHrA/VahBEBQXKRQtFOTmIUMiGQmSP2fnZBtrlAgCEx5NNnyatqBCkG3kSCeP3h07Xu7/8aoDGJU0LMjK0q1cKs7NZkgzWnHJt+ZILx99/uu/fLJ85I/LZ/uFHgaoB7HPdTWsEGSb7R+u0q1eJ8vNYiiI7O12ff0HZhzT4QkcBAIa77wIA+0cfa1ZcLy0v44lElN1he+ed2FkQFFUtWSybWomqVIw/EDx1yr11W2QUOX943rtnj2fnLgDQXH+d8uqF9o8+DpyoAgD9D27HlIq+/3ntgkz9bsH0u1/Y/vlv2nnBr5XEkHSx4WJ03zo21OfdWIbwEABQj0/TT8uyn0glmybNVMZWvgGgc2P9RZz0IuCs7UsUj89bM+nUn1IlxspeXpri6AWh7TSeUyJiGe5MDb70FrXawLf1UrnF8WChQctQEa99EIJ+pmKubFyZuKUOP/9oDHgooe25bte+aPvrhrzejrDLRtcdTaKeJJJqAQD3D7n1IZRqEr12AGAogg6HRLIBexdEMB7vEXEceQN5eikqiGQ6FBPMuuGFQafGBJIRGjlaSGGkz9FBkYHM0iUUGaTDoUg4fmfvMBIaVxgjNHLYm3U5ED0BB9xR2+DkeQQTqHVuTSzpDTb1BuMvck+4v8YRzU4f+9DiPQyj77GfM8nSzYbJiNSxvGSSv/li9CswuTL2OYU+oDgz9yI6vzj0toYkcnTcNGXLCS+CgFzL9zkoiQLD/TQRZPhCXvnV2oaD0ddJ81HPHc8VXvV945FNF5O3Ob1QsvWNnsMbR9o2Z+IyrSlKsKhYHCdYHN4YJ1ggPDSreAAbpqtxABumZMadAFxr9X9zJ16nzShDMSERdDQfXYsHHFKlqXzho3V7/1k8404eirVW/RfFBAUVaxgKP3Pio8gUFgAKp8R5JC1VSdgwUmV6a/Un+WUr5No8lqX8zq7O05vxczQRBOEZcqbqMidLFEa+QBIm/S5LQ1fDVoYeEQkMAMQ5ed0bPqXsNs0131MvusbxxUYA8B077N61HThOe+1yecVUz8F9kcqyyVP63n2Lo8KRfRvK6eh//52snz5pXfcBZR9w5Xsa/aVzNADAQ5HsSfJjm6y55QoAQDHEkCfe9kZ0YkYEGaIjpNAnZ4P1NPoBILNUBgBdp/2W1iQvFYzPO7nNvv6PbZGveIBe81Rh3mRFW5UXABbfm2UskLxyx6m2Ex4AOLKh32kmVj6Rf/xza9OhEUUNjsQGABi0bK2V5vB5olO9G/moOF0xHgBwyi0T6aO7dgJtQrNU691DtUqEbGql/rZbKafLu3cf7XZjGo2osJDxRp9WHMvKZ82iXS7Prt1sKCQqLFDMmws8xLk+vswPPJ7xoQcC1dX+4ydEubmKeXNRhcL27trYcdemz7179oqLirRrbkhqA99oTP/RD/HWNudnG1G1SrlwQdoDD/S+8JeRR/2lHkUEmFKRdt89LE64v9qK8FBx8Tja7YkeQxDDPXeJi4p8Bw6GrVaB0ai4ap4wM7Pv1deA48KWXn56dGNHmJPDEoQwJzviuAtM6XhznPWBqpTqW1eIxo8DjiPqm/17B4e2IxiqWHa1dGYlqlGyvkCoqtaz6WsunKBJIpMqVywRl5WiSjmLE7TVETxUFTh4fKiBK5bOV61Z7tm41ffVty7qPWiJaxmnzcxGhRhDXph8cNDs6dt71nRuEX3yLxYefGQDbkuelQIT86c8vSQm6hLq81n2tF2U4RcMjmHN25oLbq2IfM26tsS8vcVRnXxSrRynz101TPLLkaOtHl91n7bhRKirlcwqFPq9DAA01YR++KxRY8BcNnr+SmXNwWHUSL9e5z74le+pf2X98tYOl/XC7lFWkfCT1xy7PvMMWQMBGD6C+fzF+sElg4ik5yNlBYQig+01GwaVxtixIzNyFJDCSIYmGw68OfGqH05a+GOOZXC/vbVqndN82QTrLgojNHLYm3U58A1kTr0UcCzrqz8ZCXSRj58sPLRz2MxBSTpJULDhicSJCaFiQCVS+fjySzE1BR7+R4nSINSmCx/7z8SzNb7N/+qmCPbVR5q+/+t8oRTl8WDnu5aDn1k7T/vNZ0JPb5iM++nGw564/Rwc32JffJfpmWVx5/X+l4q1JqFMw3/87YldDYENL3cOdXaMjyx/OHvx3RlCMW/nWsueD4eRNneeI1ik589urf4kRv5I+M9HSmbcqTIUWc4exH1xNkz9wTcSdzMEYmXJzLsZCu9q2MrjoUpDERmKDgrhoXllK3tb9pgKryqYvJqmie7GbRnjFuSVXX9636uROh11X/S27lXpU7FhJs590Gs/2167SShRZRTNL519X83OKE2E41hj3kwi5O5t2UOHQ0p9QXrBHECQpPqvSUG53RGfO9hYr199U/SkxaXyikqWJPkabbAxvjsZbDzNUWEAGNYh62kILLgjE8WQjGIZAkjVFuvsNel8Ic+QK8H4vJ760QxMOvRJ/F53nfYDgCZDBFVeAChfous/G4p47REc+Niy8on8KdfqR+i4Xxy8uKVAN7sy62aSDvhJGwAESKcz0DEj906c8oTCydc+EYQ3KX25TKjDeAIxX9FmPzhsK55QqL3xBspu7335lfga+fYBGo6WV/4W+xw4UYWpNdKJkxIddwTD3Nu2+w8fBoDA8RMcyyjmzBFkZIR7owwZliRZmw1VDLnmyhMKfceOOzduitYnCO2qlcKcHKK9fagmFzoKABDm5np27XZviS6m+A4dih2STpoomTDB9u7aYG30DUR7vdrVqyQTJoTq60mzWVxcDAAIjyfMygxUVQmzcwAAQVG+weDZsSt6HfhY2pMPohq1b/s+xuEWTSzW3X/rAAsQRPfDO0SlRf7dhyiLlW9Kky+ay8/OsL38Zpwh9/AdWLrBv30/4/aiSrmwuABVDRkyK180V7VmuXfT1zGvXVI+QblsCfAQBEUda9eFu8x8o0Fz24200yXINDH+gOPtj9hAEACEeTmq1ct4QiGL484P19N2JwAoly+RVpZzDMOGcPu/34/UjEFzy2oAcP13U4rsdYlI9FwFKnHF04trnt95ob776b/t15SbRFoJAIiN8rmv3nD6lf39hzoHVVOXppU9OV85LhokxrFczR92jVA+clTQ9nFN1vLSSL4nhIdM/+Oyupf3mre3DKiEgGl+QfkvFvKwUduntZqpzHzh+tcdLMPxEGhvxAHA72b+8WvLM//ORlGkvyf8z19bhu2nvZF4+wXrb9/I/uUtnWGCffKVTEMGX6nFnn8vp62eePcvQ3oUfD5yy4/1q+/VCsW8z99xbnl/8IMxwj4Uy/V+Z2fSHoiAUyTVJJZgfDEmECfKrVwiiKBTqjK5+xpZNvnPb1gjrwx0WZMpMnDy6z/T4VRbH98svrVGDum4u0nLoNxJ3xI4D+9Wlk9HUBRB0Yw193R/+DqdkGtpEDC5gqMohhhw0WMpUQFAklPgOz1YTB3hoaaVt10+HffXHm0+v7CzPvDCbQMmcxwHbz2ZXNhk09+6Nv1tQEKi82vauoiYTnxbte+vd9cDQMUSrVCC/uaaKgAQiHl/3DF1WMc94OkFAGmEYOFOQrDQmiZq0sc3H4uzYUjcm1++UmMc7+qL+7JyTY75zJ6uhmgS40H8cUdvbX/HUQTh5U9efeb4Bw5zLV8kzyiaH6swEjaMtfN4R12UJsJQRF7ZAE5P7Z5/xC9Od7VQotaaJo7ccUfiasRI5HXO1+k1S67t+esLLEmqF12TqDqauLKYGt2NfhRDDLmSvMmK3jOB7voAgkBmqUyXJSYCtL17NJ8XTnOcVRMhJcfir3RZ4tbjnsTKuJ8Oeild9ugoQkTQbN0NCUEvkQ9HO98fVK3Fvg/s+xJLqnsGJPHmOLbOMnjL8vxWiRCNK+KJRK4vNidGtqQGZbGIiwqBx0vUwgo1xGMSAlUnFXPmiMcVxRz3kcB3JK5fGe7uAQBMo4YR+e0XMArf3uSXQlJezoXDwdPxUeBnWgBAXFQYqq8P9/Qq5s1DUFRgSgcECVTXGGfMQDCMb9AjKBo2R7e/pDMrsTS9a+2ngYMnACBw8Ljuwdsk0ybHz1IxQVw+3vHa+6GT0WcC4/Gpb1khLh+Pn2oAAISPCYvyvF/t9m3bG22zfX8Sc1kWAGTzZ6pvWeH9Yrv3y12xI4qlC50frg93mxEBH86FmIsKci0frqesdtWKpaplS1yfbEL4mOaW1da/vcHiuGRKmeb7q2z/+g8ABA4c9X61EzhOtWqZbEalb9e5s3Oc5uaVwDCuT79IfYUT4W60uhut6vFRtqhpQYG23GQ90on3+VmGxcR8vlwoVEtEemn7p7W9O5NLIZFuvOqZbbNeXoGKMAAQp8mn/3k53u+3nzQTjiDHcEK1WFtmkucP8PwaXz/irB3+TY3wEEwqwKQCvlTAlwn50rgAvCxbpZ6QRgfCVChMB8M0TqUmc5BuvP7vB6f8dnHkKybhT/ntkpL7ZthO9JDOII+PinRSXUWG2CgHACpAdm9ujK3QXyJurYy+Op+6vRMAMmUTM2UT+B2ix1auHVTztWf7VML06WlrjlvXxwofWhzdlzjyte/I19FNkpceH7xdELal/2Rp9JI2VIV+84NOAJi1VCGS8h5Y2AoAQjHvrT1F5zvuXlsbQ5OmwnmOnho2mcK101ybPfF7Sn1BjExpzJ8FAC7LqEU6Oc11usxyY8EcS+ugJwAS2e0c1sgI6HAQAAQixShSKhOh0heRIc+wyZi/WYyKkZfjSn7HVtwBgHI7rV9vNC5bAwACnSHvwSddx/YFztSHHTaOZQBBMKlMoDWIM3Ik+eOkuYVd7/wT7x3g44Y621iSiGRgNSy+nnI5EiuITNlpS1eJM3M5hk4uAP9dhliO0ee48FklshgL9lKQhA1jO8eGSXDcAcDSNqRfFVlyIHEvAER+3zQZRDEhIMgIF70AwNo5mCYikmh8Q9BEgt4+pb4QQXgjVFTFVGqBMT3c3ycdP4Ho6gQAnljM4jhLkgiGSUvHh1paUvfAEgQmkw8KlbF14mSIScuX5JYrOk/7wwTT1xbMLVMo9IKepsDo7meGiVTL/+cTlZGU3GX0m1awuSDwtToAoKypIsSEWVnyObOF2dmoQs4TCBAMg9jr7hwYX3wPhHa7AQBTqS7IEtoV3xCI5GOOnGgkGMkoAIAlSSaQPMqCr9MhAkHeyy8OKudJJABAms0IivL1emFubtjSR5rNCIIIMjP5Wg1LEJQjKhQmKi0EjgseOxVrHqqqG+C4V5ZxZDh0Kv7vTzS2AICopCDiuHMUTVntsrnTqG5L6FTDUDLBLEFKZ1dqbl/t3bzTu3ln4iH/viP6+24PHD8ZOHiM8UadMNrppqx2AAjVNmhvuxEA+CYjP02X9sQPIxUYb/T2iSeUSGdMYQmSr9OE6uJy+4prFqIqpf31d5PakwKnXtg979UbMWl0uUeoFmcvSxLenVrU3FXXd+jRjTNeuC4WRC42ypP2AwAcw9a9vK9rc6pcAWVPzDfOy8OkgsRUTYOQf1N5/k3x7WWO5WicogNk6wcnOzcldyjN28+ItJLxP5odK5GYFLkrB2cmYSnmxNPb6GB4tBz3wWYE6l2EudKwcnS7zZaXn3EfDDMDVKSlcl5EwA0A8ktFETrsINAU3lm3uWDKjWVXP2bvrg7jXoFIoTQUtZ/aGHnBWdoOaDPLSmbf09d6gAg65ZqctPwZTnOduz/JWt7Fwdl72tlbl1u2XKI0+h0dgCAimU5jmtCw/40w7h2JkRH4HO0sQ+WWr7C07mMZmi+Q9J2NbtwhPFQgkqN8sViRBgAimU6qNDE0ESb8I48bsXYcLai8acbK5wEAOC5M+Bzm2q76r4ZK9XOh4PEwvkiO8kViuR4AJIq0MOFjKIIi/ZHpykhGMSpGpriSF43vpGPqqT6MSeW6+dcAIKhYol/wPf2C7wEAR9MjeQWyYdJ5cKd+0XUAgMkUOfc+Slr7KK8b4fEEemMkHxNHUz0fvZlx872oaMgVR4FWL0zLQEUinlCMCkU8kQiTxaPnNXOulpVMYkmCJQmGwFmSoH2eUPfIFtYuG058ZS9boP7VunKO4+gw+86vRkEGWyzToZhg9uoh2TARMDRJkUMGIDJMGAAi2XMjbPdIKA4CSOrg5kQk0kQiG4UIL/57kKkzjXmz5ZosvkiOooILZZCE7TbVVQsFxnQ2GLSuex8ASHNPuL8v8ydPsAQeah3+Snr279HfeDODh3xHDvlPVkUKOZbrbQ4YcsSZpbLtb3QDQFedP2u8TKzAui80TuYSvHx7F67LGvBTFyswiQJznFvypykOADA+j6aiby91ejIX5FsrvBKZZQw9SROXlqTdf1/Y3OvdvZuyWpkQrlq8KMY0Td4lEg0XvSBDRr7kn+yUkS6Gm2rSQwdpIAgTCDjXfza4hdsNAJTdzpIkP80gzM4mu7u5cDjcbxVmZ2EKRbi3NzZSVKNi/EGOohKaDwyyN2gRoSD7jT8POgsvIYm147X3tffcrHv4DsbrCx6q9u8+FPO/YxDkZklnTaHtTu+WnYMOBY9V4/VNsllTjT//sePtD8n2LoBE7Xzk3E8RoZ3uvj+8ktiWn6ZXXn9N3+9fYglSuWxx4luDxXFRSZEgJyvclYobej787a5Dj26qfPYaWbbqghoOgqfJtvfudSUPzMheVooMnXPUcdLc+NoRT/MwUziRXirSXZg6KsJD+FIBXypIFIk/H20f14T6/RMfnTtU//4OV/Xvd/jaHJiYD1yy0G4AESor1SyU8JU8QM2B+g5fNQDoxblFqtkIIAHK3ejaRbGkBFNVGlYesKwFALXQVKiadcI6+AccQ5qkYJxqDsWS3nA06EWCqSbprglRHrlAhwBS69g2lFa1BFMVq+dqRVnlumsZjrYEGnsC0anL/i2+aQvlL6/PYzmgwtwrP0++yWbtOEaG3BnjFmQWX81D+VQ46Hd20eHoHIBlqPr9r2ePX2rImx5JwNTd8HXvmdHlbHBnjn2QXjDHkDtNlzmZY2kS97gtjTEbhjUyAjLkOXP0vewJ1+ZPXs1xLO6zxdxNhS5/wrwHYzWzSpdklS4BgM7TWywtQ67NJSItd3pu2fXm5p0hbz/HcTwUE8sNGcULGYroabrIFNSDoMmYOG767bGvuWXXRz60Vf3X1lU1klGMlpEpruRF4zvpuAOAY//XRL/ZsGSlQBOnY5/vtVNed6KCZAzOw3swuUI9/apIO2GaSZhmih2l/b7ez9biPR2EpVuaXzyUDcqyadq5i4c6Ks0bJ80bl1hC9Jk73/pr6nFdblAE+3qyQJ1LAoJQZPDsqaHZMAAwdNLcc4dHwZAU0311Wknp7HuCnl5zyx7cZ6MpPLN4YVpuKrfsPAtZ2ycfDSzhrOs+OL+i4/PBlyKCYFNDsKnh/PLuxoCxQGLMl3TU+gCgo8634PYMHoac/OrChCkDbgoAFHrB0MTQIXFyq23FE/lF01WxgJmrbjEBwKkdURtcvQQAZE+Ut9dEXbSpy9PO7+dSbLisiIiu8PUGoqMzaQXl/PnAMP2vvhaTkUEESYLlMKWS9niin9VqAKA9l42Mfx6GHcXwPTgdggxTqKGRS+rcc1zYYsF0OkFGhnfnLgAgu7uFmZk8sZjsMQ+qOfDrwH4QhPUHXR8O/kegnZ7YZ8pi7f/DP0UlBbJ5M+TXXCVfNMfx5od43QAVI+nMitCxGumsSvWa5e5PBgRHoUoF4/X5du5HFXJhfm7Eccc0Kn5GOtXbJykfT7Z3AgBl6eeJxaKifKK1HRAElcsYn58nFnEhnCVIhI9JysbjjfG9ssDBY6HqOv0Dd/T/9bXzJxKp4W2x77nzY+PcvPSr8pTFBpFWgkkEDEFTfoL0EP52p7fNYT3aNWw/pCtU+8Ketg9OGq/KT5uRLTEphGoJAIQ9OG4P2KvN1sOdnqaLUSYYXVj2tNmOdpkWFhrn5SnytUKNmGOBsAd87U7z9hbb0S6WZgGAxinc5henJSF+TNQuseMdNfbNAIAiGAAIUMkEzaIj/etIJpirqChWz6t3Dp6zpQCK8CdoFh3t/2+I9pZqFsTK1UJTi/ugm7Rky8vzlFNPO75O2jxEe2rsW+ak317r2BakBkTChAn2T4+MaC7nsbYkajsOAkMRHbWfd9QmEeUDgLM1n52tGTAnCbjNhz/7+cgrAABwXF/bwb62gxdtZATu/uakWwFeW+vgMw5EaiMRHpo3eVXf2UPdDQPugsowTqHLS23S+ajZ/pek5Y6eU46eUykaph7FSIwc0b0AgKGv5EXju+q4A0CgpSHQ2iQvmSQrLBFl5GIyOSoSsTTNhIJhp52wdAfbz4S624dYD+OsX2/yNdaqK2eLs/IwmQKAo0PBsL0/0NrkrT0eYazi5s4UjvsYIiACTqkyFRvm2wBT0TyOZeoPvBGTkeGhF8phuFyRIT0N/ht+VRDy0o4eHAC66vyGpyXAQXdDdMUdxRClXiiSo6YiKQDoc8QZJTIiQPsdVGL0y9kqL0Wwa35duOsdM02yEiW278ORxl7vfs9cca3hh69N2rPW7OjB8yYr5txsOrnN3rA/+vaq2Wa//qd597xcuuvtHjrMTbpaa8hNshl1KTZcVuAtrSxJKuZfFTh5MqnPiqAoSxAxr50nlYrHJVHelJSX+fZF46GllVMAAB/BZstoYdhRDIvgqVrp5MmKuXO9e/cOOHAuJi1s7hWkpfHTDERXFwCQXV2KeXMRHhqsORWry7g9wrwsBMNiNmAaZWJntN0pyDLhtU3DGkk0nyWaz2JateGJB9W3rRrkuPu27PJ+uYt2epTXLw73WIJH4nwk7e1rMJ2GYxjG6/NuXxcppKx25eL5/Mx01h+wv/0RAHAUZXvjXc2aFYhIiCCIb/eBwOETZJc5bOlPf+qnLE7gTYNvX9hscW/80vDw3f0vv5a4qzAScAzbt+9s376LSQczCMFe79mPa85+XDN81aFx/KmvLt2SFKBxqvurpu6vhhGN3bHmvfMLEeBpRBnVtqgLy3A0AKgERm/YSjJBALAEm2en335+wxSQ8TUEE4hIUdtC7XJldF2PYAIRzp4/bE+TFFxQn2MYXfB4GA/FBum5YXyxSKYddi5xxfAtN/IKOe6B1sbm5544v5wJBZOWA8DZfzw3fL8c62+q9TcNn6siKfCeDrwnlU6+Y9/Xjn3Jp+YAYN/zlX3P5X0sfnsQiXJJSrBw9NbpMsvTC+b0DsGG+TYAQVCaImL/h5hAojKMS93kiqG7wS9V8uv3Rndv+9qCHMtxHMSyIxVNV/3k7XgQ6rJHcpc9kgsAG/9ydufb8UUgVx/x70frr38s7+bfFnIs9LUFR+40UwT797tOXfdo7uyb0mVqvstCbP5bx4634mlKXH3E/zxQt/Jn+dc/ns8yXN1uxwe3n3l+z8xB/VyKDZcVLI67Nn2uu/mmjJ894a+qYrxeVKEQjytyrt9AORwAgJ85Iyos0N6wOtTYhKlVyoULGL8flQ1I5sAShGrxIr5GQ/b2inJy5LNnBWvrYsxUBEVRhYInEgmMRgDg63QCk4klCcYfuKTwmAsZxbAI1p0O1tZpVlwnMBmJ9g5AEL5OJ5k0sf/V1yJbB6TZrF25gg2FaKcTAMjubr7BABxHmuMr7kTzWcnUcsn0ycHD0Ygv8ZRJiWcJVdVJppbLr57tG0Q5jVFWBnJXaKebbOuUTB8s5BWhhXk37xBkpmvuuJHqt4U7oj9426tvJ7tArGPtukFl4S5z/8uvDuyXc7z9EZwHy++iq3ehU/WhU1dIGf3/LqIrIQPeEQMDI5F48TmgvGEWXGI9cBCPKGPYxAnYd4mc878PDE16rC0ZRfM5hg56+3g8TCTXpeXO4KGCvrYD37R1UXzLjfwOr7iP4UrC52xnGSqvbIWlbR/L0FgCwSLKhpm0XKIw+pwdAIhYptOYJtQfiLJhLh1RHgkmlsjTAEAsvWA2jMfWotQX5Jevcvc3CSVqU9FVFOnjC+PRmREuC3aOyyJWpIUJH32Oy0LZbT2vJN+Su3RYWoKJGUlZhnu8YsCjofmwO7FCCjTsd8XWyBPx8bMtHz87YJ2gu94/qE/cT3/6h7ZP/zCkIHTrCc9LtwyQz/9pWRIlkKFs+MbhP3qMdnuUVy9QLV6E8PlsIEh0djJ4dHbk3bOXJxbLKqfIZ8+iXS7v3n1Uf3/6T36c2APR2uretl27epV81kw2HPYdPOTavCV2VFRQYHz4odhX1dJrVEuvAQDXF5u9e/ZemVEMD46zrX1PMW+ufMZ0aUUFR9O02xOqb2BC0R7CPWaeRBJqiFIew/1WYFmO4yh7PHAreLhacc18zQ9WYzoN7XSJiguFeVmJJwmdrA9Vn1atWc7PSCdbOwBBMINWUjHB+vKbjNsLAILcLO1da/DaJtru5BhakJMpnVmRyHYdZLPjPx8bn/qx/kd39T//j1QRLCNOBT2Gbxwcx3rIvkz5xB7/aQDAeAKaDXvIvvGahUJUSjJBk7TYiXcDQJjFhaiEzxNSLJkmTrVeHqBcYlQhxhQ47dOJci7OMJoLC1Fx8BuQ5/6/gjPHPsgsWZSWN0MgVgKChHGf39lx5tj7Ie8wGndXEt9mI8cec2MYKdRpJdkTrpXIDRzH4n5boroiIEh6/py03GlimSHKhrGe6W78OuZVl8y4U6kvOLbl2fO7lSpNkxc9fnrfqz5nh8ZYWjr73qptfyRDbmPerIKKGyJpnlSGoglzHzy/befpLZFl/oKKG415Mw9tiIeXydSZ5Qt/2nZyfURqBuGhOeOv1WdV8IUyIuSytO4P+ayT5v8olkZKlzm5eHqSbdnW6iiXZQxjGEMMqEal/v4K8YRxHMsSp5vd674w/elX7k+3BPady8SEIPKr50jnTOMb9RxNMy4PXn/G+8X2iFIqqpSrb10lLMhGFXKOommnO3j0pH/HgVhoDapWZvzlN54NW31bo9Q9TK8x/uZRyuqwvfh60ggcvtGgf/BOy+9fuhLjH8NoQIwpxmsWilA5giC9gcYIOVUryh6nnoMAD6e9Dc5dYRYHgDzF1Cz5pDATsuHtWlF2hJxaob9OiErlAr2b6PWQfW3eowCQJikcp5oTZnE73qET5Ry3rr8gbisAGMT5xep5FEt2+2stwWGigMYwhjGMYQxjGMMYxjCGMYxhDGMYwxjGMIYxjGEMYxjDGMbw3cT/BwcszeqljV0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336144" y="1825624"/>
            <a:ext cx="4230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Positive </a:t>
            </a:r>
            <a:r>
              <a:rPr lang="en-US" sz="2400" dirty="0"/>
              <a:t>Sentiments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419926"/>
            <a:ext cx="4867565" cy="37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reviews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373582" cy="223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ML Model used: LDA using genism package, Coherence score:60%.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File 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Results: 8 topics inferred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53671786"/>
              </p:ext>
            </p:extLst>
          </p:nvPr>
        </p:nvGraphicFramePr>
        <p:xfrm>
          <a:off x="526473" y="3065703"/>
          <a:ext cx="5098472" cy="426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876" y="1446479"/>
            <a:ext cx="5652652" cy="523504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865797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141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Condensed</vt:lpstr>
      <vt:lpstr>Bahnschrift SemiBold</vt:lpstr>
      <vt:lpstr>Century Gothic</vt:lpstr>
      <vt:lpstr>Wingdings 3</vt:lpstr>
      <vt:lpstr>Wisp</vt:lpstr>
      <vt:lpstr>British Airways</vt:lpstr>
      <vt:lpstr>Data Overview</vt:lpstr>
      <vt:lpstr> Sentiment Analysis</vt:lpstr>
      <vt:lpstr>              Most Frequent words</vt:lpstr>
      <vt:lpstr>Topics in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</cp:lastModifiedBy>
  <cp:revision>8</cp:revision>
  <dcterms:created xsi:type="dcterms:W3CDTF">2022-12-06T11:13:27Z</dcterms:created>
  <dcterms:modified xsi:type="dcterms:W3CDTF">2023-09-14T07:08:30Z</dcterms:modified>
</cp:coreProperties>
</file>