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F19F00-95C6-4365-9480-EF90F0644FA0}" type="doc">
      <dgm:prSet loTypeId="urn:microsoft.com/office/officeart/2011/layout/TabList" loCatId="officeon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CB40D3-4439-43D5-B14B-8397211EA5E1}">
      <dgm:prSet phldrT="[Text]"/>
      <dgm:spPr/>
      <dgm:t>
        <a:bodyPr/>
        <a:lstStyle/>
        <a:p>
          <a:r>
            <a:rPr lang="en-US" dirty="0" smtClean="0"/>
            <a:t>Accuracy: 90%</a:t>
          </a:r>
          <a:endParaRPr lang="en-US" dirty="0"/>
        </a:p>
      </dgm:t>
    </dgm:pt>
    <dgm:pt modelId="{C9A20286-890E-45F4-BD1C-763520C50D17}" type="parTrans" cxnId="{1D8E5305-4EAA-4930-BF8C-983919856A7B}">
      <dgm:prSet/>
      <dgm:spPr/>
      <dgm:t>
        <a:bodyPr/>
        <a:lstStyle/>
        <a:p>
          <a:endParaRPr lang="en-US"/>
        </a:p>
      </dgm:t>
    </dgm:pt>
    <dgm:pt modelId="{84FF23CB-FF1A-4572-9289-83413EB78F03}" type="sibTrans" cxnId="{1D8E5305-4EAA-4930-BF8C-983919856A7B}">
      <dgm:prSet/>
      <dgm:spPr/>
      <dgm:t>
        <a:bodyPr/>
        <a:lstStyle/>
        <a:p>
          <a:endParaRPr lang="en-US"/>
        </a:p>
      </dgm:t>
    </dgm:pt>
    <dgm:pt modelId="{F9B938AD-D23C-4F87-A331-7B4964E59A44}">
      <dgm:prSet phldrT="[Text]"/>
      <dgm:spPr/>
      <dgm:t>
        <a:bodyPr/>
        <a:lstStyle/>
        <a:p>
          <a:r>
            <a:rPr lang="en-US" dirty="0" smtClean="0"/>
            <a:t>It represents the prediction  of correctly identifying successful and unsuccessful booking from ML model.</a:t>
          </a:r>
          <a:endParaRPr lang="en-US" dirty="0"/>
        </a:p>
      </dgm:t>
    </dgm:pt>
    <dgm:pt modelId="{52B247B0-D562-4246-B324-8870B57D8DD4}" type="parTrans" cxnId="{ADB21DF9-AEAE-479C-B179-3A3BB7358C1A}">
      <dgm:prSet/>
      <dgm:spPr/>
      <dgm:t>
        <a:bodyPr/>
        <a:lstStyle/>
        <a:p>
          <a:endParaRPr lang="en-US"/>
        </a:p>
      </dgm:t>
    </dgm:pt>
    <dgm:pt modelId="{1B1AB5D4-C2D1-4160-832C-FCD8B945A52A}" type="sibTrans" cxnId="{ADB21DF9-AEAE-479C-B179-3A3BB7358C1A}">
      <dgm:prSet/>
      <dgm:spPr/>
      <dgm:t>
        <a:bodyPr/>
        <a:lstStyle/>
        <a:p>
          <a:endParaRPr lang="en-US"/>
        </a:p>
      </dgm:t>
    </dgm:pt>
    <dgm:pt modelId="{07F65E1A-4DD9-4E78-AA2E-C851978D2136}">
      <dgm:prSet phldrT="[Text]"/>
      <dgm:spPr/>
      <dgm:t>
        <a:bodyPr/>
        <a:lstStyle/>
        <a:p>
          <a:r>
            <a:rPr lang="en-US" dirty="0" smtClean="0"/>
            <a:t>Precision: 95%</a:t>
          </a:r>
          <a:endParaRPr lang="en-US" dirty="0"/>
        </a:p>
      </dgm:t>
    </dgm:pt>
    <dgm:pt modelId="{952D8F98-EC28-4DC3-AE03-C1CA6BECAD23}" type="parTrans" cxnId="{DB387ED2-0BF3-4D73-A585-5A680F7DB9B0}">
      <dgm:prSet/>
      <dgm:spPr/>
      <dgm:t>
        <a:bodyPr/>
        <a:lstStyle/>
        <a:p>
          <a:endParaRPr lang="en-US"/>
        </a:p>
      </dgm:t>
    </dgm:pt>
    <dgm:pt modelId="{FF1D796B-9B8D-44E3-8D63-9ADFF245FA7D}" type="sibTrans" cxnId="{DB387ED2-0BF3-4D73-A585-5A680F7DB9B0}">
      <dgm:prSet/>
      <dgm:spPr/>
      <dgm:t>
        <a:bodyPr/>
        <a:lstStyle/>
        <a:p>
          <a:endParaRPr lang="en-US"/>
        </a:p>
      </dgm:t>
    </dgm:pt>
    <dgm:pt modelId="{39D8E763-1D08-4979-9154-B9E27160AA49}">
      <dgm:prSet phldrT="[Text]"/>
      <dgm:spPr/>
      <dgm:t>
        <a:bodyPr/>
        <a:lstStyle/>
        <a:p>
          <a:r>
            <a:rPr lang="en-US" dirty="0" smtClean="0"/>
            <a:t>It represents the prediction of actual successful booking(correctly) from all  predicted successful booking instances.</a:t>
          </a:r>
          <a:endParaRPr lang="en-US" dirty="0"/>
        </a:p>
      </dgm:t>
    </dgm:pt>
    <dgm:pt modelId="{37BE3D68-1ED5-410A-9D5C-03B125BACDD1}" type="parTrans" cxnId="{98D7E473-C4E1-4028-B8B0-E34D0BE11D02}">
      <dgm:prSet/>
      <dgm:spPr/>
      <dgm:t>
        <a:bodyPr/>
        <a:lstStyle/>
        <a:p>
          <a:endParaRPr lang="en-US"/>
        </a:p>
      </dgm:t>
    </dgm:pt>
    <dgm:pt modelId="{7A16FB8A-94C2-44D8-8AEC-03BC1C1D79A4}" type="sibTrans" cxnId="{98D7E473-C4E1-4028-B8B0-E34D0BE11D02}">
      <dgm:prSet/>
      <dgm:spPr/>
      <dgm:t>
        <a:bodyPr/>
        <a:lstStyle/>
        <a:p>
          <a:endParaRPr lang="en-US"/>
        </a:p>
      </dgm:t>
    </dgm:pt>
    <dgm:pt modelId="{D9A4912F-EE36-4C32-B1D4-57561FB3A78F}">
      <dgm:prSet phldrT="[Text]"/>
      <dgm:spPr/>
      <dgm:t>
        <a:bodyPr/>
        <a:lstStyle/>
        <a:p>
          <a:r>
            <a:rPr lang="en-US" dirty="0" smtClean="0"/>
            <a:t>Recall:       87%</a:t>
          </a:r>
          <a:endParaRPr lang="en-US" dirty="0"/>
        </a:p>
      </dgm:t>
    </dgm:pt>
    <dgm:pt modelId="{5D835416-1A8B-47E0-9D19-6FDAF08A4B16}" type="parTrans" cxnId="{403FDC55-6D65-4FFB-9A51-5AA45DA066D5}">
      <dgm:prSet/>
      <dgm:spPr/>
      <dgm:t>
        <a:bodyPr/>
        <a:lstStyle/>
        <a:p>
          <a:endParaRPr lang="en-US"/>
        </a:p>
      </dgm:t>
    </dgm:pt>
    <dgm:pt modelId="{38AA3865-4FDB-4AEB-A986-35F661194111}" type="sibTrans" cxnId="{403FDC55-6D65-4FFB-9A51-5AA45DA066D5}">
      <dgm:prSet/>
      <dgm:spPr/>
      <dgm:t>
        <a:bodyPr/>
        <a:lstStyle/>
        <a:p>
          <a:endParaRPr lang="en-US"/>
        </a:p>
      </dgm:t>
    </dgm:pt>
    <dgm:pt modelId="{299CF229-EBA8-4A53-A734-26F8B194B573}">
      <dgm:prSet phldrT="[Text]"/>
      <dgm:spPr/>
      <dgm:t>
        <a:bodyPr/>
        <a:lstStyle/>
        <a:p>
          <a:r>
            <a:rPr lang="en-US" dirty="0" smtClean="0"/>
            <a:t>It represents the prediction of actual successful booking (correctly) from all actual booking instances.</a:t>
          </a:r>
          <a:endParaRPr lang="en-US" dirty="0"/>
        </a:p>
      </dgm:t>
    </dgm:pt>
    <dgm:pt modelId="{504056AC-0CE5-429A-BCF4-FCC8002DFBE9}" type="parTrans" cxnId="{BFD19658-C608-4AF7-9E64-0D5E50E1398D}">
      <dgm:prSet/>
      <dgm:spPr/>
      <dgm:t>
        <a:bodyPr/>
        <a:lstStyle/>
        <a:p>
          <a:endParaRPr lang="en-US"/>
        </a:p>
      </dgm:t>
    </dgm:pt>
    <dgm:pt modelId="{BF2261A6-8FD2-4DB9-B203-81648724F9A2}" type="sibTrans" cxnId="{BFD19658-C608-4AF7-9E64-0D5E50E1398D}">
      <dgm:prSet/>
      <dgm:spPr/>
      <dgm:t>
        <a:bodyPr/>
        <a:lstStyle/>
        <a:p>
          <a:endParaRPr lang="en-US"/>
        </a:p>
      </dgm:t>
    </dgm:pt>
    <dgm:pt modelId="{2B90D368-3269-4A2B-931D-909D59FB640F}">
      <dgm:prSet/>
      <dgm:spPr/>
      <dgm:t>
        <a:bodyPr/>
        <a:lstStyle/>
        <a:p>
          <a:r>
            <a:rPr lang="en-US" dirty="0" smtClean="0"/>
            <a:t>F1-Score: 91%</a:t>
          </a:r>
          <a:endParaRPr lang="en-US" dirty="0"/>
        </a:p>
      </dgm:t>
    </dgm:pt>
    <dgm:pt modelId="{955EA150-D356-4159-AA8E-A0A4FE2CC35D}" type="parTrans" cxnId="{9CD5BB4F-B8DF-425A-9F75-73C915A30D95}">
      <dgm:prSet/>
      <dgm:spPr/>
      <dgm:t>
        <a:bodyPr/>
        <a:lstStyle/>
        <a:p>
          <a:endParaRPr lang="en-US"/>
        </a:p>
      </dgm:t>
    </dgm:pt>
    <dgm:pt modelId="{B19BF39F-32F3-4417-B278-989B6DFB0DC1}" type="sibTrans" cxnId="{9CD5BB4F-B8DF-425A-9F75-73C915A30D95}">
      <dgm:prSet/>
      <dgm:spPr/>
      <dgm:t>
        <a:bodyPr/>
        <a:lstStyle/>
        <a:p>
          <a:endParaRPr lang="en-US"/>
        </a:p>
      </dgm:t>
    </dgm:pt>
    <dgm:pt modelId="{3DA55D62-6E26-47FD-8F57-0BEBD8B2DE4B}">
      <dgm:prSet/>
      <dgm:spPr/>
      <dgm:t>
        <a:bodyPr/>
        <a:lstStyle/>
        <a:p>
          <a:r>
            <a:rPr lang="en-US" dirty="0" smtClean="0"/>
            <a:t>It represents Harmonic mean of Precision and Recall and gives a balance score between the two.</a:t>
          </a:r>
          <a:endParaRPr lang="en-US" dirty="0"/>
        </a:p>
      </dgm:t>
    </dgm:pt>
    <dgm:pt modelId="{0F27D7FC-C5F5-4A51-AA4B-2A9C0137A1F0}" type="parTrans" cxnId="{488C046A-C4EC-403B-AB29-EFDBEAEE8928}">
      <dgm:prSet/>
      <dgm:spPr/>
      <dgm:t>
        <a:bodyPr/>
        <a:lstStyle/>
        <a:p>
          <a:endParaRPr lang="en-US"/>
        </a:p>
      </dgm:t>
    </dgm:pt>
    <dgm:pt modelId="{6FDAF356-D1A0-492C-87A9-DC3595CDA5E3}" type="sibTrans" cxnId="{488C046A-C4EC-403B-AB29-EFDBEAEE8928}">
      <dgm:prSet/>
      <dgm:spPr/>
      <dgm:t>
        <a:bodyPr/>
        <a:lstStyle/>
        <a:p>
          <a:endParaRPr lang="en-US"/>
        </a:p>
      </dgm:t>
    </dgm:pt>
    <dgm:pt modelId="{C2611F2E-707C-4D22-B527-BF2A629EE85B}">
      <dgm:prSet/>
      <dgm:spPr/>
      <dgm:t>
        <a:bodyPr/>
        <a:lstStyle/>
        <a:p>
          <a:r>
            <a:rPr lang="en-US" dirty="0" smtClean="0"/>
            <a:t>ROC-AUC Score:           90%</a:t>
          </a:r>
          <a:endParaRPr lang="en-US" dirty="0"/>
        </a:p>
      </dgm:t>
    </dgm:pt>
    <dgm:pt modelId="{B4F44BBF-C1EF-400C-9688-1F08BC3AF464}" type="parTrans" cxnId="{6C5AF418-3588-4051-9F87-F49E15AB5E26}">
      <dgm:prSet/>
      <dgm:spPr/>
      <dgm:t>
        <a:bodyPr/>
        <a:lstStyle/>
        <a:p>
          <a:endParaRPr lang="en-US"/>
        </a:p>
      </dgm:t>
    </dgm:pt>
    <dgm:pt modelId="{453BBC03-049E-42C2-B17B-AB6CC905A0FA}" type="sibTrans" cxnId="{6C5AF418-3588-4051-9F87-F49E15AB5E26}">
      <dgm:prSet/>
      <dgm:spPr/>
      <dgm:t>
        <a:bodyPr/>
        <a:lstStyle/>
        <a:p>
          <a:endParaRPr lang="en-US"/>
        </a:p>
      </dgm:t>
    </dgm:pt>
    <dgm:pt modelId="{592CAA71-00AC-47FC-A24A-196C14DF1841}">
      <dgm:prSet/>
      <dgm:spPr/>
      <dgm:t>
        <a:bodyPr/>
        <a:lstStyle/>
        <a:p>
          <a:r>
            <a:rPr lang="en-US" b="0" i="0" dirty="0" smtClean="0"/>
            <a:t>The Area Under the ROC Curve (ROC-AUC) provides an aggregate measure of performance across all possible classification thresholds.</a:t>
          </a:r>
          <a:endParaRPr lang="en-US" dirty="0"/>
        </a:p>
      </dgm:t>
    </dgm:pt>
    <dgm:pt modelId="{4F2ECE3F-4632-4962-9120-50EEE135285E}" type="parTrans" cxnId="{8A397E3A-20BF-4615-88EF-B4329B6DB79B}">
      <dgm:prSet/>
      <dgm:spPr/>
      <dgm:t>
        <a:bodyPr/>
        <a:lstStyle/>
        <a:p>
          <a:endParaRPr lang="en-US"/>
        </a:p>
      </dgm:t>
    </dgm:pt>
    <dgm:pt modelId="{28CB6079-2C9E-48E0-BA23-F61A8FB3DD1B}" type="sibTrans" cxnId="{8A397E3A-20BF-4615-88EF-B4329B6DB79B}">
      <dgm:prSet/>
      <dgm:spPr/>
      <dgm:t>
        <a:bodyPr/>
        <a:lstStyle/>
        <a:p>
          <a:endParaRPr lang="en-US"/>
        </a:p>
      </dgm:t>
    </dgm:pt>
    <dgm:pt modelId="{D4DE4776-8660-41B1-9542-0A2E9BBDF9F9}" type="pres">
      <dgm:prSet presAssocID="{7BF19F00-95C6-4365-9480-EF90F0644FA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CDB41B0D-79AB-497B-BB2C-280776EBC766}" type="pres">
      <dgm:prSet presAssocID="{49CB40D3-4439-43D5-B14B-8397211EA5E1}" presName="composite" presStyleCnt="0"/>
      <dgm:spPr/>
    </dgm:pt>
    <dgm:pt modelId="{11F39BEA-17D2-41A2-A5B4-52DE30EC01BF}" type="pres">
      <dgm:prSet presAssocID="{49CB40D3-4439-43D5-B14B-8397211EA5E1}" presName="FirstChild" presStyleLbl="revTx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4322A-ED02-47D5-BE54-71917F8F6666}" type="pres">
      <dgm:prSet presAssocID="{49CB40D3-4439-43D5-B14B-8397211EA5E1}" presName="Parent" presStyleLbl="alignNode1" presStyleIdx="0" presStyleCnt="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0AD856-BE90-49FC-998A-294AFFA244E3}" type="pres">
      <dgm:prSet presAssocID="{49CB40D3-4439-43D5-B14B-8397211EA5E1}" presName="Accent" presStyleLbl="parChTrans1D1" presStyleIdx="0" presStyleCnt="5"/>
      <dgm:spPr/>
    </dgm:pt>
    <dgm:pt modelId="{81257707-94D1-48D8-A85B-CF2D51C348B4}" type="pres">
      <dgm:prSet presAssocID="{84FF23CB-FF1A-4572-9289-83413EB78F03}" presName="sibTrans" presStyleCnt="0"/>
      <dgm:spPr/>
    </dgm:pt>
    <dgm:pt modelId="{F73497AF-23BE-4590-BD98-54492634A5FC}" type="pres">
      <dgm:prSet presAssocID="{07F65E1A-4DD9-4E78-AA2E-C851978D2136}" presName="composite" presStyleCnt="0"/>
      <dgm:spPr/>
    </dgm:pt>
    <dgm:pt modelId="{7584A2D0-5E27-40BE-BDB5-B64905DB2C95}" type="pres">
      <dgm:prSet presAssocID="{07F65E1A-4DD9-4E78-AA2E-C851978D2136}" presName="First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5ACAC-78D1-4D9E-8BFE-F77F98618B83}" type="pres">
      <dgm:prSet presAssocID="{07F65E1A-4DD9-4E78-AA2E-C851978D2136}" presName="Parent" presStyleLbl="alignNode1" presStyleIdx="1" presStyleCnt="5">
        <dgm:presLayoutVars>
          <dgm:chMax val="3"/>
          <dgm:chPref val="3"/>
          <dgm:bulletEnabled val="1"/>
        </dgm:presLayoutVars>
      </dgm:prSet>
      <dgm:spPr/>
    </dgm:pt>
    <dgm:pt modelId="{49119BD2-E55A-4E1C-AB4A-AA33136E301B}" type="pres">
      <dgm:prSet presAssocID="{07F65E1A-4DD9-4E78-AA2E-C851978D2136}" presName="Accent" presStyleLbl="parChTrans1D1" presStyleIdx="1" presStyleCnt="5"/>
      <dgm:spPr/>
    </dgm:pt>
    <dgm:pt modelId="{74EEA42C-0B56-4DE8-BFA2-6ED9A55C5CE7}" type="pres">
      <dgm:prSet presAssocID="{FF1D796B-9B8D-44E3-8D63-9ADFF245FA7D}" presName="sibTrans" presStyleCnt="0"/>
      <dgm:spPr/>
    </dgm:pt>
    <dgm:pt modelId="{A514DA63-4EA0-484F-AA65-7E827CFFBB8E}" type="pres">
      <dgm:prSet presAssocID="{D9A4912F-EE36-4C32-B1D4-57561FB3A78F}" presName="composite" presStyleCnt="0"/>
      <dgm:spPr/>
    </dgm:pt>
    <dgm:pt modelId="{CC5D2695-14F9-41A5-908B-F00937FAF8D7}" type="pres">
      <dgm:prSet presAssocID="{D9A4912F-EE36-4C32-B1D4-57561FB3A78F}" presName="First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8D7412-23E0-4F80-86AC-ED3466F90160}" type="pres">
      <dgm:prSet presAssocID="{D9A4912F-EE36-4C32-B1D4-57561FB3A78F}" presName="Parent" presStyleLbl="alignNode1" presStyleIdx="2" presStyleCnt="5">
        <dgm:presLayoutVars>
          <dgm:chMax val="3"/>
          <dgm:chPref val="3"/>
          <dgm:bulletEnabled val="1"/>
        </dgm:presLayoutVars>
      </dgm:prSet>
      <dgm:spPr/>
    </dgm:pt>
    <dgm:pt modelId="{4A1FB9AA-9DC2-4679-9EB2-2CB07B380176}" type="pres">
      <dgm:prSet presAssocID="{D9A4912F-EE36-4C32-B1D4-57561FB3A78F}" presName="Accent" presStyleLbl="parChTrans1D1" presStyleIdx="2" presStyleCnt="5"/>
      <dgm:spPr/>
    </dgm:pt>
    <dgm:pt modelId="{32465A7A-CE15-4F26-969A-50A1CEEEBEEA}" type="pres">
      <dgm:prSet presAssocID="{38AA3865-4FDB-4AEB-A986-35F661194111}" presName="sibTrans" presStyleCnt="0"/>
      <dgm:spPr/>
    </dgm:pt>
    <dgm:pt modelId="{7AC664CD-DBA2-462D-8A96-ADBF252ACDDA}" type="pres">
      <dgm:prSet presAssocID="{2B90D368-3269-4A2B-931D-909D59FB640F}" presName="composite" presStyleCnt="0"/>
      <dgm:spPr/>
    </dgm:pt>
    <dgm:pt modelId="{444A2152-D3D3-41F2-9027-C79295B2EFA8}" type="pres">
      <dgm:prSet presAssocID="{2B90D368-3269-4A2B-931D-909D59FB640F}" presName="First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BE173-9FF0-4746-8AA6-1091CA243896}" type="pres">
      <dgm:prSet presAssocID="{2B90D368-3269-4A2B-931D-909D59FB640F}" presName="Parent" presStyleLbl="alignNode1" presStyleIdx="3" presStyleCnt="5">
        <dgm:presLayoutVars>
          <dgm:chMax val="3"/>
          <dgm:chPref val="3"/>
          <dgm:bulletEnabled val="1"/>
        </dgm:presLayoutVars>
      </dgm:prSet>
      <dgm:spPr/>
    </dgm:pt>
    <dgm:pt modelId="{D03C2D67-BFAB-4308-B925-C87E89A714C5}" type="pres">
      <dgm:prSet presAssocID="{2B90D368-3269-4A2B-931D-909D59FB640F}" presName="Accent" presStyleLbl="parChTrans1D1" presStyleIdx="3" presStyleCnt="5"/>
      <dgm:spPr/>
    </dgm:pt>
    <dgm:pt modelId="{865CE224-9B6E-4660-B678-32FD12A2EA9E}" type="pres">
      <dgm:prSet presAssocID="{B19BF39F-32F3-4417-B278-989B6DFB0DC1}" presName="sibTrans" presStyleCnt="0"/>
      <dgm:spPr/>
    </dgm:pt>
    <dgm:pt modelId="{427CE3FF-D2D7-44D7-B559-1CEC5ABCF408}" type="pres">
      <dgm:prSet presAssocID="{C2611F2E-707C-4D22-B527-BF2A629EE85B}" presName="composite" presStyleCnt="0"/>
      <dgm:spPr/>
    </dgm:pt>
    <dgm:pt modelId="{6F2BDD28-468B-419B-99BA-A902BE4896D8}" type="pres">
      <dgm:prSet presAssocID="{C2611F2E-707C-4D22-B527-BF2A629EE85B}" presName="First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3A805-20F7-433A-8E98-9AB9BD115526}" type="pres">
      <dgm:prSet presAssocID="{C2611F2E-707C-4D22-B527-BF2A629EE85B}" presName="Parent" presStyleLbl="alignNode1" presStyleIdx="4" presStyleCnt="5">
        <dgm:presLayoutVars>
          <dgm:chMax val="3"/>
          <dgm:chPref val="3"/>
          <dgm:bulletEnabled val="1"/>
        </dgm:presLayoutVars>
      </dgm:prSet>
      <dgm:spPr/>
    </dgm:pt>
    <dgm:pt modelId="{EFED72F8-7FD4-4210-AB5E-E40E01E62A80}" type="pres">
      <dgm:prSet presAssocID="{C2611F2E-707C-4D22-B527-BF2A629EE85B}" presName="Accent" presStyleLbl="parChTrans1D1" presStyleIdx="4" presStyleCnt="5"/>
      <dgm:spPr/>
    </dgm:pt>
  </dgm:ptLst>
  <dgm:cxnLst>
    <dgm:cxn modelId="{DB387ED2-0BF3-4D73-A585-5A680F7DB9B0}" srcId="{7BF19F00-95C6-4365-9480-EF90F0644FA0}" destId="{07F65E1A-4DD9-4E78-AA2E-C851978D2136}" srcOrd="1" destOrd="0" parTransId="{952D8F98-EC28-4DC3-AE03-C1CA6BECAD23}" sibTransId="{FF1D796B-9B8D-44E3-8D63-9ADFF245FA7D}"/>
    <dgm:cxn modelId="{8A397E3A-20BF-4615-88EF-B4329B6DB79B}" srcId="{C2611F2E-707C-4D22-B527-BF2A629EE85B}" destId="{592CAA71-00AC-47FC-A24A-196C14DF1841}" srcOrd="0" destOrd="0" parTransId="{4F2ECE3F-4632-4962-9120-50EEE135285E}" sibTransId="{28CB6079-2C9E-48E0-BA23-F61A8FB3DD1B}"/>
    <dgm:cxn modelId="{3039E14E-C99C-481F-B1A5-6EF2453A543F}" type="presOf" srcId="{2B90D368-3269-4A2B-931D-909D59FB640F}" destId="{906BE173-9FF0-4746-8AA6-1091CA243896}" srcOrd="0" destOrd="0" presId="urn:microsoft.com/office/officeart/2011/layout/TabList"/>
    <dgm:cxn modelId="{6C5AF418-3588-4051-9F87-F49E15AB5E26}" srcId="{7BF19F00-95C6-4365-9480-EF90F0644FA0}" destId="{C2611F2E-707C-4D22-B527-BF2A629EE85B}" srcOrd="4" destOrd="0" parTransId="{B4F44BBF-C1EF-400C-9688-1F08BC3AF464}" sibTransId="{453BBC03-049E-42C2-B17B-AB6CC905A0FA}"/>
    <dgm:cxn modelId="{011B906C-CC78-4446-85F9-2870E6266230}" type="presOf" srcId="{39D8E763-1D08-4979-9154-B9E27160AA49}" destId="{7584A2D0-5E27-40BE-BDB5-B64905DB2C95}" srcOrd="0" destOrd="0" presId="urn:microsoft.com/office/officeart/2011/layout/TabList"/>
    <dgm:cxn modelId="{2438F943-3451-428F-B853-A53BC27E6385}" type="presOf" srcId="{C2611F2E-707C-4D22-B527-BF2A629EE85B}" destId="{6F43A805-20F7-433A-8E98-9AB9BD115526}" srcOrd="0" destOrd="0" presId="urn:microsoft.com/office/officeart/2011/layout/TabList"/>
    <dgm:cxn modelId="{7BC69A62-6955-4E75-AC3F-9EF86A2BA1B2}" type="presOf" srcId="{592CAA71-00AC-47FC-A24A-196C14DF1841}" destId="{6F2BDD28-468B-419B-99BA-A902BE4896D8}" srcOrd="0" destOrd="0" presId="urn:microsoft.com/office/officeart/2011/layout/TabList"/>
    <dgm:cxn modelId="{488C046A-C4EC-403B-AB29-EFDBEAEE8928}" srcId="{2B90D368-3269-4A2B-931D-909D59FB640F}" destId="{3DA55D62-6E26-47FD-8F57-0BEBD8B2DE4B}" srcOrd="0" destOrd="0" parTransId="{0F27D7FC-C5F5-4A51-AA4B-2A9C0137A1F0}" sibTransId="{6FDAF356-D1A0-492C-87A9-DC3595CDA5E3}"/>
    <dgm:cxn modelId="{CBE1EB7F-9BFE-4EB9-A806-9AF8482BB4D3}" type="presOf" srcId="{3DA55D62-6E26-47FD-8F57-0BEBD8B2DE4B}" destId="{444A2152-D3D3-41F2-9027-C79295B2EFA8}" srcOrd="0" destOrd="0" presId="urn:microsoft.com/office/officeart/2011/layout/TabList"/>
    <dgm:cxn modelId="{BFD19658-C608-4AF7-9E64-0D5E50E1398D}" srcId="{D9A4912F-EE36-4C32-B1D4-57561FB3A78F}" destId="{299CF229-EBA8-4A53-A734-26F8B194B573}" srcOrd="0" destOrd="0" parTransId="{504056AC-0CE5-429A-BCF4-FCC8002DFBE9}" sibTransId="{BF2261A6-8FD2-4DB9-B203-81648724F9A2}"/>
    <dgm:cxn modelId="{403FDC55-6D65-4FFB-9A51-5AA45DA066D5}" srcId="{7BF19F00-95C6-4365-9480-EF90F0644FA0}" destId="{D9A4912F-EE36-4C32-B1D4-57561FB3A78F}" srcOrd="2" destOrd="0" parTransId="{5D835416-1A8B-47E0-9D19-6FDAF08A4B16}" sibTransId="{38AA3865-4FDB-4AEB-A986-35F661194111}"/>
    <dgm:cxn modelId="{9CD5BB4F-B8DF-425A-9F75-73C915A30D95}" srcId="{7BF19F00-95C6-4365-9480-EF90F0644FA0}" destId="{2B90D368-3269-4A2B-931D-909D59FB640F}" srcOrd="3" destOrd="0" parTransId="{955EA150-D356-4159-AA8E-A0A4FE2CC35D}" sibTransId="{B19BF39F-32F3-4417-B278-989B6DFB0DC1}"/>
    <dgm:cxn modelId="{1659C617-0012-486C-8157-1011258E2407}" type="presOf" srcId="{07F65E1A-4DD9-4E78-AA2E-C851978D2136}" destId="{1695ACAC-78D1-4D9E-8BFE-F77F98618B83}" srcOrd="0" destOrd="0" presId="urn:microsoft.com/office/officeart/2011/layout/TabList"/>
    <dgm:cxn modelId="{1D8E5305-4EAA-4930-BF8C-983919856A7B}" srcId="{7BF19F00-95C6-4365-9480-EF90F0644FA0}" destId="{49CB40D3-4439-43D5-B14B-8397211EA5E1}" srcOrd="0" destOrd="0" parTransId="{C9A20286-890E-45F4-BD1C-763520C50D17}" sibTransId="{84FF23CB-FF1A-4572-9289-83413EB78F03}"/>
    <dgm:cxn modelId="{98D7E473-C4E1-4028-B8B0-E34D0BE11D02}" srcId="{07F65E1A-4DD9-4E78-AA2E-C851978D2136}" destId="{39D8E763-1D08-4979-9154-B9E27160AA49}" srcOrd="0" destOrd="0" parTransId="{37BE3D68-1ED5-410A-9D5C-03B125BACDD1}" sibTransId="{7A16FB8A-94C2-44D8-8AEC-03BC1C1D79A4}"/>
    <dgm:cxn modelId="{98F16738-A606-4CF2-B311-E4B413B616F3}" type="presOf" srcId="{7BF19F00-95C6-4365-9480-EF90F0644FA0}" destId="{D4DE4776-8660-41B1-9542-0A2E9BBDF9F9}" srcOrd="0" destOrd="0" presId="urn:microsoft.com/office/officeart/2011/layout/TabList"/>
    <dgm:cxn modelId="{4F0215D0-C883-44CC-9582-6A0193A835C9}" type="presOf" srcId="{D9A4912F-EE36-4C32-B1D4-57561FB3A78F}" destId="{CE8D7412-23E0-4F80-86AC-ED3466F90160}" srcOrd="0" destOrd="0" presId="urn:microsoft.com/office/officeart/2011/layout/TabList"/>
    <dgm:cxn modelId="{7FE06574-E24D-4A90-B0B0-650572424D6E}" type="presOf" srcId="{F9B938AD-D23C-4F87-A331-7B4964E59A44}" destId="{11F39BEA-17D2-41A2-A5B4-52DE30EC01BF}" srcOrd="0" destOrd="0" presId="urn:microsoft.com/office/officeart/2011/layout/TabList"/>
    <dgm:cxn modelId="{ADB21DF9-AEAE-479C-B179-3A3BB7358C1A}" srcId="{49CB40D3-4439-43D5-B14B-8397211EA5E1}" destId="{F9B938AD-D23C-4F87-A331-7B4964E59A44}" srcOrd="0" destOrd="0" parTransId="{52B247B0-D562-4246-B324-8870B57D8DD4}" sibTransId="{1B1AB5D4-C2D1-4160-832C-FCD8B945A52A}"/>
    <dgm:cxn modelId="{B14FA492-F4EA-4DF5-B05B-00009A574B3C}" type="presOf" srcId="{299CF229-EBA8-4A53-A734-26F8B194B573}" destId="{CC5D2695-14F9-41A5-908B-F00937FAF8D7}" srcOrd="0" destOrd="0" presId="urn:microsoft.com/office/officeart/2011/layout/TabList"/>
    <dgm:cxn modelId="{C9C1F49A-929E-4A96-8AA0-2BF6AE51FE24}" type="presOf" srcId="{49CB40D3-4439-43D5-B14B-8397211EA5E1}" destId="{E264322A-ED02-47D5-BE54-71917F8F6666}" srcOrd="0" destOrd="0" presId="urn:microsoft.com/office/officeart/2011/layout/TabList"/>
    <dgm:cxn modelId="{FCA7FC83-B0B9-4E2D-A3A1-40C09D4B3405}" type="presParOf" srcId="{D4DE4776-8660-41B1-9542-0A2E9BBDF9F9}" destId="{CDB41B0D-79AB-497B-BB2C-280776EBC766}" srcOrd="0" destOrd="0" presId="urn:microsoft.com/office/officeart/2011/layout/TabList"/>
    <dgm:cxn modelId="{B48D8EDE-88BF-474D-90D0-C379BF520D37}" type="presParOf" srcId="{CDB41B0D-79AB-497B-BB2C-280776EBC766}" destId="{11F39BEA-17D2-41A2-A5B4-52DE30EC01BF}" srcOrd="0" destOrd="0" presId="urn:microsoft.com/office/officeart/2011/layout/TabList"/>
    <dgm:cxn modelId="{680A4938-246B-4F8E-9339-897429F6AB4B}" type="presParOf" srcId="{CDB41B0D-79AB-497B-BB2C-280776EBC766}" destId="{E264322A-ED02-47D5-BE54-71917F8F6666}" srcOrd="1" destOrd="0" presId="urn:microsoft.com/office/officeart/2011/layout/TabList"/>
    <dgm:cxn modelId="{7D7E2E56-F764-4885-8FB6-EE56E407B5F2}" type="presParOf" srcId="{CDB41B0D-79AB-497B-BB2C-280776EBC766}" destId="{660AD856-BE90-49FC-998A-294AFFA244E3}" srcOrd="2" destOrd="0" presId="urn:microsoft.com/office/officeart/2011/layout/TabList"/>
    <dgm:cxn modelId="{41B3A17A-0542-4375-9F50-4F46B4CF2B1D}" type="presParOf" srcId="{D4DE4776-8660-41B1-9542-0A2E9BBDF9F9}" destId="{81257707-94D1-48D8-A85B-CF2D51C348B4}" srcOrd="1" destOrd="0" presId="urn:microsoft.com/office/officeart/2011/layout/TabList"/>
    <dgm:cxn modelId="{E3E4B252-25AB-4AFA-B444-347A785530C1}" type="presParOf" srcId="{D4DE4776-8660-41B1-9542-0A2E9BBDF9F9}" destId="{F73497AF-23BE-4590-BD98-54492634A5FC}" srcOrd="2" destOrd="0" presId="urn:microsoft.com/office/officeart/2011/layout/TabList"/>
    <dgm:cxn modelId="{C1A4BB73-579C-44BE-9DA8-9E2EA7B8F61E}" type="presParOf" srcId="{F73497AF-23BE-4590-BD98-54492634A5FC}" destId="{7584A2D0-5E27-40BE-BDB5-B64905DB2C95}" srcOrd="0" destOrd="0" presId="urn:microsoft.com/office/officeart/2011/layout/TabList"/>
    <dgm:cxn modelId="{52371B34-76B5-4170-8860-8A6FBF2230BE}" type="presParOf" srcId="{F73497AF-23BE-4590-BD98-54492634A5FC}" destId="{1695ACAC-78D1-4D9E-8BFE-F77F98618B83}" srcOrd="1" destOrd="0" presId="urn:microsoft.com/office/officeart/2011/layout/TabList"/>
    <dgm:cxn modelId="{D12D080D-0A8A-4ECC-8C56-353AE028A11A}" type="presParOf" srcId="{F73497AF-23BE-4590-BD98-54492634A5FC}" destId="{49119BD2-E55A-4E1C-AB4A-AA33136E301B}" srcOrd="2" destOrd="0" presId="urn:microsoft.com/office/officeart/2011/layout/TabList"/>
    <dgm:cxn modelId="{90D12DC5-B828-4D21-B684-1AC2E0659200}" type="presParOf" srcId="{D4DE4776-8660-41B1-9542-0A2E9BBDF9F9}" destId="{74EEA42C-0B56-4DE8-BFA2-6ED9A55C5CE7}" srcOrd="3" destOrd="0" presId="urn:microsoft.com/office/officeart/2011/layout/TabList"/>
    <dgm:cxn modelId="{2B795E60-4C0D-4010-B9D2-589F27216CF0}" type="presParOf" srcId="{D4DE4776-8660-41B1-9542-0A2E9BBDF9F9}" destId="{A514DA63-4EA0-484F-AA65-7E827CFFBB8E}" srcOrd="4" destOrd="0" presId="urn:microsoft.com/office/officeart/2011/layout/TabList"/>
    <dgm:cxn modelId="{6CD54CFF-7356-4CEE-BB3B-DD0F2A5BE88A}" type="presParOf" srcId="{A514DA63-4EA0-484F-AA65-7E827CFFBB8E}" destId="{CC5D2695-14F9-41A5-908B-F00937FAF8D7}" srcOrd="0" destOrd="0" presId="urn:microsoft.com/office/officeart/2011/layout/TabList"/>
    <dgm:cxn modelId="{C9968D07-5AF6-4FAE-9DB3-2E43468F698C}" type="presParOf" srcId="{A514DA63-4EA0-484F-AA65-7E827CFFBB8E}" destId="{CE8D7412-23E0-4F80-86AC-ED3466F90160}" srcOrd="1" destOrd="0" presId="urn:microsoft.com/office/officeart/2011/layout/TabList"/>
    <dgm:cxn modelId="{AAB5DC44-892A-4B3C-A1AC-EE9B5B84D3D7}" type="presParOf" srcId="{A514DA63-4EA0-484F-AA65-7E827CFFBB8E}" destId="{4A1FB9AA-9DC2-4679-9EB2-2CB07B380176}" srcOrd="2" destOrd="0" presId="urn:microsoft.com/office/officeart/2011/layout/TabList"/>
    <dgm:cxn modelId="{90D53545-4A17-46F0-9F52-5A4DBB54E712}" type="presParOf" srcId="{D4DE4776-8660-41B1-9542-0A2E9BBDF9F9}" destId="{32465A7A-CE15-4F26-969A-50A1CEEEBEEA}" srcOrd="5" destOrd="0" presId="urn:microsoft.com/office/officeart/2011/layout/TabList"/>
    <dgm:cxn modelId="{64D47935-9CE3-480E-8812-31EAE5A15B82}" type="presParOf" srcId="{D4DE4776-8660-41B1-9542-0A2E9BBDF9F9}" destId="{7AC664CD-DBA2-462D-8A96-ADBF252ACDDA}" srcOrd="6" destOrd="0" presId="urn:microsoft.com/office/officeart/2011/layout/TabList"/>
    <dgm:cxn modelId="{4C537BB3-6899-4695-A72B-FFA7B12368AE}" type="presParOf" srcId="{7AC664CD-DBA2-462D-8A96-ADBF252ACDDA}" destId="{444A2152-D3D3-41F2-9027-C79295B2EFA8}" srcOrd="0" destOrd="0" presId="urn:microsoft.com/office/officeart/2011/layout/TabList"/>
    <dgm:cxn modelId="{CDB6CA84-D336-4676-A796-1BAA3F8ECEA1}" type="presParOf" srcId="{7AC664CD-DBA2-462D-8A96-ADBF252ACDDA}" destId="{906BE173-9FF0-4746-8AA6-1091CA243896}" srcOrd="1" destOrd="0" presId="urn:microsoft.com/office/officeart/2011/layout/TabList"/>
    <dgm:cxn modelId="{457C47C1-C4AB-4C3C-9A2E-854630278FF2}" type="presParOf" srcId="{7AC664CD-DBA2-462D-8A96-ADBF252ACDDA}" destId="{D03C2D67-BFAB-4308-B925-C87E89A714C5}" srcOrd="2" destOrd="0" presId="urn:microsoft.com/office/officeart/2011/layout/TabList"/>
    <dgm:cxn modelId="{9A6C5DA4-4CD3-441D-8F77-95FAC53634E4}" type="presParOf" srcId="{D4DE4776-8660-41B1-9542-0A2E9BBDF9F9}" destId="{865CE224-9B6E-4660-B678-32FD12A2EA9E}" srcOrd="7" destOrd="0" presId="urn:microsoft.com/office/officeart/2011/layout/TabList"/>
    <dgm:cxn modelId="{07247137-D156-43EA-9326-EFF6EC1F2DE0}" type="presParOf" srcId="{D4DE4776-8660-41B1-9542-0A2E9BBDF9F9}" destId="{427CE3FF-D2D7-44D7-B559-1CEC5ABCF408}" srcOrd="8" destOrd="0" presId="urn:microsoft.com/office/officeart/2011/layout/TabList"/>
    <dgm:cxn modelId="{50DB30B2-52B7-4A2A-A43D-E9DE4DD96565}" type="presParOf" srcId="{427CE3FF-D2D7-44D7-B559-1CEC5ABCF408}" destId="{6F2BDD28-468B-419B-99BA-A902BE4896D8}" srcOrd="0" destOrd="0" presId="urn:microsoft.com/office/officeart/2011/layout/TabList"/>
    <dgm:cxn modelId="{736640A1-559D-4855-85C7-BC06BEBDBC2F}" type="presParOf" srcId="{427CE3FF-D2D7-44D7-B559-1CEC5ABCF408}" destId="{6F43A805-20F7-433A-8E98-9AB9BD115526}" srcOrd="1" destOrd="0" presId="urn:microsoft.com/office/officeart/2011/layout/TabList"/>
    <dgm:cxn modelId="{C1724254-0543-44B4-B5B2-0BC77554A679}" type="presParOf" srcId="{427CE3FF-D2D7-44D7-B559-1CEC5ABCF408}" destId="{EFED72F8-7FD4-4210-AB5E-E40E01E62A80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D72F8-7FD4-4210-AB5E-E40E01E62A80}">
      <dsp:nvSpPr>
        <dsp:cNvPr id="0" name=""/>
        <dsp:cNvSpPr/>
      </dsp:nvSpPr>
      <dsp:spPr>
        <a:xfrm>
          <a:off x="0" y="3599223"/>
          <a:ext cx="5846618" cy="0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3C2D67-BFAB-4308-B925-C87E89A714C5}">
      <dsp:nvSpPr>
        <dsp:cNvPr id="0" name=""/>
        <dsp:cNvSpPr/>
      </dsp:nvSpPr>
      <dsp:spPr>
        <a:xfrm>
          <a:off x="0" y="2872966"/>
          <a:ext cx="5846618" cy="0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FB9AA-9DC2-4679-9EB2-2CB07B380176}">
      <dsp:nvSpPr>
        <dsp:cNvPr id="0" name=""/>
        <dsp:cNvSpPr/>
      </dsp:nvSpPr>
      <dsp:spPr>
        <a:xfrm>
          <a:off x="0" y="2146710"/>
          <a:ext cx="5846618" cy="0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19BD2-E55A-4E1C-AB4A-AA33136E301B}">
      <dsp:nvSpPr>
        <dsp:cNvPr id="0" name=""/>
        <dsp:cNvSpPr/>
      </dsp:nvSpPr>
      <dsp:spPr>
        <a:xfrm>
          <a:off x="0" y="1420453"/>
          <a:ext cx="5846618" cy="0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AD856-BE90-49FC-998A-294AFFA244E3}">
      <dsp:nvSpPr>
        <dsp:cNvPr id="0" name=""/>
        <dsp:cNvSpPr/>
      </dsp:nvSpPr>
      <dsp:spPr>
        <a:xfrm>
          <a:off x="0" y="694197"/>
          <a:ext cx="5846618" cy="0"/>
        </a:xfrm>
        <a:prstGeom prst="line">
          <a:avLst/>
        </a:prstGeom>
        <a:noFill/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39BEA-17D2-41A2-A5B4-52DE30EC01BF}">
      <dsp:nvSpPr>
        <dsp:cNvPr id="0" name=""/>
        <dsp:cNvSpPr/>
      </dsp:nvSpPr>
      <dsp:spPr>
        <a:xfrm>
          <a:off x="1520120" y="2524"/>
          <a:ext cx="4326497" cy="69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 represents the prediction  of correctly identifying successful and unsuccessful booking from ML model.</a:t>
          </a:r>
          <a:endParaRPr lang="en-US" sz="1500" kern="1200" dirty="0"/>
        </a:p>
      </dsp:txBody>
      <dsp:txXfrm>
        <a:off x="1520120" y="2524"/>
        <a:ext cx="4326497" cy="691672"/>
      </dsp:txXfrm>
    </dsp:sp>
    <dsp:sp modelId="{E264322A-ED02-47D5-BE54-71917F8F6666}">
      <dsp:nvSpPr>
        <dsp:cNvPr id="0" name=""/>
        <dsp:cNvSpPr/>
      </dsp:nvSpPr>
      <dsp:spPr>
        <a:xfrm>
          <a:off x="0" y="2524"/>
          <a:ext cx="1520120" cy="6916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Accuracy: 90%</a:t>
          </a:r>
          <a:endParaRPr lang="en-US" sz="1500" kern="1200" dirty="0"/>
        </a:p>
      </dsp:txBody>
      <dsp:txXfrm>
        <a:off x="33771" y="36295"/>
        <a:ext cx="1452578" cy="657901"/>
      </dsp:txXfrm>
    </dsp:sp>
    <dsp:sp modelId="{7584A2D0-5E27-40BE-BDB5-B64905DB2C95}">
      <dsp:nvSpPr>
        <dsp:cNvPr id="0" name=""/>
        <dsp:cNvSpPr/>
      </dsp:nvSpPr>
      <dsp:spPr>
        <a:xfrm>
          <a:off x="1520120" y="728781"/>
          <a:ext cx="4326497" cy="69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 represents the prediction of actual successful booking(correctly) from all  predicted successful booking instances.</a:t>
          </a:r>
          <a:endParaRPr lang="en-US" sz="1500" kern="1200" dirty="0"/>
        </a:p>
      </dsp:txBody>
      <dsp:txXfrm>
        <a:off x="1520120" y="728781"/>
        <a:ext cx="4326497" cy="691672"/>
      </dsp:txXfrm>
    </dsp:sp>
    <dsp:sp modelId="{1695ACAC-78D1-4D9E-8BFE-F77F98618B83}">
      <dsp:nvSpPr>
        <dsp:cNvPr id="0" name=""/>
        <dsp:cNvSpPr/>
      </dsp:nvSpPr>
      <dsp:spPr>
        <a:xfrm>
          <a:off x="0" y="728781"/>
          <a:ext cx="1520120" cy="6916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Precision: 95%</a:t>
          </a:r>
          <a:endParaRPr lang="en-US" sz="1500" kern="1200" dirty="0"/>
        </a:p>
      </dsp:txBody>
      <dsp:txXfrm>
        <a:off x="33771" y="762552"/>
        <a:ext cx="1452578" cy="657901"/>
      </dsp:txXfrm>
    </dsp:sp>
    <dsp:sp modelId="{CC5D2695-14F9-41A5-908B-F00937FAF8D7}">
      <dsp:nvSpPr>
        <dsp:cNvPr id="0" name=""/>
        <dsp:cNvSpPr/>
      </dsp:nvSpPr>
      <dsp:spPr>
        <a:xfrm>
          <a:off x="1520120" y="1455037"/>
          <a:ext cx="4326497" cy="69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 represents the prediction of actual successful booking (correctly) from all actual booking instances.</a:t>
          </a:r>
          <a:endParaRPr lang="en-US" sz="1500" kern="1200" dirty="0"/>
        </a:p>
      </dsp:txBody>
      <dsp:txXfrm>
        <a:off x="1520120" y="1455037"/>
        <a:ext cx="4326497" cy="691672"/>
      </dsp:txXfrm>
    </dsp:sp>
    <dsp:sp modelId="{CE8D7412-23E0-4F80-86AC-ED3466F90160}">
      <dsp:nvSpPr>
        <dsp:cNvPr id="0" name=""/>
        <dsp:cNvSpPr/>
      </dsp:nvSpPr>
      <dsp:spPr>
        <a:xfrm>
          <a:off x="0" y="1455037"/>
          <a:ext cx="1520120" cy="6916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Recall:       87%</a:t>
          </a:r>
          <a:endParaRPr lang="en-US" sz="1500" kern="1200" dirty="0"/>
        </a:p>
      </dsp:txBody>
      <dsp:txXfrm>
        <a:off x="33771" y="1488808"/>
        <a:ext cx="1452578" cy="657901"/>
      </dsp:txXfrm>
    </dsp:sp>
    <dsp:sp modelId="{444A2152-D3D3-41F2-9027-C79295B2EFA8}">
      <dsp:nvSpPr>
        <dsp:cNvPr id="0" name=""/>
        <dsp:cNvSpPr/>
      </dsp:nvSpPr>
      <dsp:spPr>
        <a:xfrm>
          <a:off x="1520120" y="2181294"/>
          <a:ext cx="4326497" cy="69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It represents Harmonic mean of Precision and Recall and gives a balance score between the two.</a:t>
          </a:r>
          <a:endParaRPr lang="en-US" sz="1500" kern="1200" dirty="0"/>
        </a:p>
      </dsp:txBody>
      <dsp:txXfrm>
        <a:off x="1520120" y="2181294"/>
        <a:ext cx="4326497" cy="691672"/>
      </dsp:txXfrm>
    </dsp:sp>
    <dsp:sp modelId="{906BE173-9FF0-4746-8AA6-1091CA243896}">
      <dsp:nvSpPr>
        <dsp:cNvPr id="0" name=""/>
        <dsp:cNvSpPr/>
      </dsp:nvSpPr>
      <dsp:spPr>
        <a:xfrm>
          <a:off x="0" y="2181294"/>
          <a:ext cx="1520120" cy="6916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F1-Score: 91%</a:t>
          </a:r>
          <a:endParaRPr lang="en-US" sz="1500" kern="1200" dirty="0"/>
        </a:p>
      </dsp:txBody>
      <dsp:txXfrm>
        <a:off x="33771" y="2215065"/>
        <a:ext cx="1452578" cy="657901"/>
      </dsp:txXfrm>
    </dsp:sp>
    <dsp:sp modelId="{6F2BDD28-468B-419B-99BA-A902BE4896D8}">
      <dsp:nvSpPr>
        <dsp:cNvPr id="0" name=""/>
        <dsp:cNvSpPr/>
      </dsp:nvSpPr>
      <dsp:spPr>
        <a:xfrm>
          <a:off x="1520120" y="2907550"/>
          <a:ext cx="4326497" cy="691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b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0" i="0" kern="1200" dirty="0" smtClean="0"/>
            <a:t>The Area Under the ROC Curve (ROC-AUC) provides an aggregate measure of performance across all possible classification thresholds.</a:t>
          </a:r>
          <a:endParaRPr lang="en-US" sz="1500" kern="1200" dirty="0"/>
        </a:p>
      </dsp:txBody>
      <dsp:txXfrm>
        <a:off x="1520120" y="2907550"/>
        <a:ext cx="4326497" cy="691672"/>
      </dsp:txXfrm>
    </dsp:sp>
    <dsp:sp modelId="{6F43A805-20F7-433A-8E98-9AB9BD115526}">
      <dsp:nvSpPr>
        <dsp:cNvPr id="0" name=""/>
        <dsp:cNvSpPr/>
      </dsp:nvSpPr>
      <dsp:spPr>
        <a:xfrm>
          <a:off x="0" y="2907550"/>
          <a:ext cx="1520120" cy="6916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ROC-AUC Score:           90%</a:t>
          </a:r>
          <a:endParaRPr lang="en-US" sz="1500" kern="1200" dirty="0"/>
        </a:p>
      </dsp:txBody>
      <dsp:txXfrm>
        <a:off x="33771" y="2941321"/>
        <a:ext cx="1452578" cy="657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972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38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91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9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78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29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8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0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38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C9F52-A67E-476B-BF12-9403DDA3C561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501B1D-A75F-48CE-BC0E-05A13A1AC1D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21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Predictive ML model Results</a:t>
            </a:r>
            <a:br>
              <a:rPr lang="en-US" b="1" dirty="0" smtClean="0">
                <a:latin typeface="+mn-lt"/>
              </a:rPr>
            </a:br>
            <a:r>
              <a:rPr lang="en-US" sz="2000" b="1" dirty="0" smtClean="0">
                <a:latin typeface="+mn-lt"/>
              </a:rPr>
              <a:t>ML-model: Random Forest Classification</a:t>
            </a:r>
            <a:endParaRPr lang="en-IN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024" y="1935194"/>
            <a:ext cx="5265521" cy="373593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54827483"/>
              </p:ext>
            </p:extLst>
          </p:nvPr>
        </p:nvGraphicFramePr>
        <p:xfrm>
          <a:off x="138545" y="1768938"/>
          <a:ext cx="5846618" cy="3601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81091" y="5752568"/>
            <a:ext cx="486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Top Features affecting booking completion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883464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53</TotalTime>
  <Words>116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Predictive ML model Results ML-model: Random Forest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</cp:revision>
  <dcterms:created xsi:type="dcterms:W3CDTF">2024-03-23T15:50:50Z</dcterms:created>
  <dcterms:modified xsi:type="dcterms:W3CDTF">2024-03-23T16:43:57Z</dcterms:modified>
</cp:coreProperties>
</file>