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339" r:id="rId2"/>
    <p:sldId id="446" r:id="rId3"/>
    <p:sldId id="448" r:id="rId4"/>
    <p:sldId id="449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60" r:id="rId13"/>
    <p:sldId id="461" r:id="rId14"/>
    <p:sldId id="462" r:id="rId15"/>
    <p:sldId id="463" r:id="rId16"/>
    <p:sldId id="464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74" r:id="rId27"/>
    <p:sldId id="475" r:id="rId28"/>
    <p:sldId id="430" r:id="rId29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5" autoAdjust="0"/>
    <p:restoredTop sz="94731" autoAdjust="0"/>
  </p:normalViewPr>
  <p:slideViewPr>
    <p:cSldViewPr snapToGrid="0" showGuides="1">
      <p:cViewPr>
        <p:scale>
          <a:sx n="100" d="100"/>
          <a:sy n="100" d="100"/>
        </p:scale>
        <p:origin x="774" y="126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안녕하세요</a:t>
            </a:r>
            <a:r>
              <a:rPr lang="en-US" altLang="ko-KR" sz="1200" dirty="0"/>
              <a:t>, </a:t>
            </a:r>
            <a:r>
              <a:rPr lang="ko-KR" altLang="en-US" sz="1200" dirty="0"/>
              <a:t>한동대학교 김영섭 교수입니다</a:t>
            </a:r>
            <a:r>
              <a:rPr lang="en-US" altLang="ko-KR" sz="1200" dirty="0"/>
              <a:t>.  </a:t>
            </a: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K-MOOC </a:t>
            </a:r>
            <a:r>
              <a:rPr lang="ko-KR" altLang="en-US" sz="1200" dirty="0"/>
              <a:t>강의실을 다시 찾아오신 여러분 환영합니다</a:t>
            </a:r>
            <a:r>
              <a:rPr lang="en-US" altLang="ko-KR" sz="1200" dirty="0"/>
              <a:t>.</a:t>
            </a: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지난번 강의의 내용들을 잘 이해하고 복습했을 것이라고 믿습니다</a:t>
            </a:r>
            <a:r>
              <a:rPr lang="en-US" altLang="ko-KR" sz="12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330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b">
            <a:normAutofit lnSpcReduction="1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ECE20010</a:t>
            </a: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sz="18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가을 학기 </a:t>
            </a:r>
            <a:r>
              <a:rPr lang="ko-KR" altLang="en-US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데이타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구조</a:t>
            </a:r>
            <a:endParaRPr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59" y="1164771"/>
            <a:ext cx="11643401" cy="5369806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59" y="380978"/>
            <a:ext cx="11643401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/>
          <p:nvPr userDrawn="1"/>
        </p:nvCxnSpPr>
        <p:spPr>
          <a:xfrm>
            <a:off x="563152" y="1088571"/>
            <a:ext cx="11704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59" y="380978"/>
            <a:ext cx="11643401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Arial Rounded MT Bold" panose="020F070403050403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en-US" altLang="ko-KR"/>
              <a:t>Master Slide Title Editing </a:t>
            </a:r>
            <a:r>
              <a:rPr kumimoji="0" lang="ko-KR" altLang="en-US"/>
              <a:t>편집</a:t>
            </a:r>
            <a:endParaRPr kumimoji="0" 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/>
          <p:nvPr userDrawn="1"/>
        </p:nvCxnSpPr>
        <p:spPr>
          <a:xfrm>
            <a:off x="552266" y="1088571"/>
            <a:ext cx="11704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ACBAEAD-29F0-4238-B29B-39E0FEACE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5753306" cy="5713355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E6FABC7-454B-4B26-BA50-EB15F36DA45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02400" y="1168909"/>
            <a:ext cx="5753306" cy="5713355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2019-08-25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msys2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ourceforge.net/projects/mingw-w64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atom.io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DDB089A-DC60-4BB4-9F87-D675C03F7185}"/>
              </a:ext>
            </a:extLst>
          </p:cNvPr>
          <p:cNvSpPr txBox="1">
            <a:spLocks/>
          </p:cNvSpPr>
          <p:nvPr/>
        </p:nvSpPr>
        <p:spPr>
          <a:xfrm>
            <a:off x="783327" y="3322024"/>
            <a:ext cx="7109662" cy="671152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ko-KR" altLang="en-US" sz="4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개발환경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5A2002C-925E-47ED-9900-29F276E66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나눔고딕" panose="020D0604000000000000"/>
                <a:hlinkClick r:id="rId2"/>
              </a:rPr>
              <a:t>http://www.msys2.org/</a:t>
            </a:r>
            <a:r>
              <a:rPr lang="ko-KR" altLang="en-US" dirty="0">
                <a:ea typeface="나눔고딕" panose="020D0604000000000000"/>
              </a:rPr>
              <a:t>로 접속합니다</a:t>
            </a:r>
            <a:r>
              <a:rPr lang="en-US" altLang="ko-KR" dirty="0">
                <a:ea typeface="나눔고딕" panose="020D0604000000000000"/>
              </a:rPr>
              <a:t>.</a:t>
            </a:r>
            <a:endParaRPr lang="ko-KR" altLang="en-US" dirty="0">
              <a:ea typeface="나눔고딕" panose="020D060400000000000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75BB17-9A41-44E7-8570-88192762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D8E4B2B-BD85-4633-8921-84F62E1B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MSYS2 </a:t>
            </a:r>
            <a:r>
              <a:rPr lang="ko-KR" altLang="en-US" dirty="0"/>
              <a:t>설치하기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CA1D54-F796-4120-84A8-076099A4E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316" y="1843642"/>
            <a:ext cx="6392167" cy="5229226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943D962-6328-4053-B627-F366D531B0D1}"/>
              </a:ext>
            </a:extLst>
          </p:cNvPr>
          <p:cNvSpPr/>
          <p:nvPr/>
        </p:nvSpPr>
        <p:spPr>
          <a:xfrm>
            <a:off x="5543550" y="2912269"/>
            <a:ext cx="1843088" cy="3548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40972BD-368C-487E-A36C-98B52C6106C5}"/>
              </a:ext>
            </a:extLst>
          </p:cNvPr>
          <p:cNvCxnSpPr>
            <a:cxnSpLocks/>
          </p:cNvCxnSpPr>
          <p:nvPr/>
        </p:nvCxnSpPr>
        <p:spPr>
          <a:xfrm flipH="1">
            <a:off x="7315200" y="2543478"/>
            <a:ext cx="571500" cy="3306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3B0572D-8831-42EB-B215-047BF13677B8}"/>
              </a:ext>
            </a:extLst>
          </p:cNvPr>
          <p:cNvSpPr txBox="1"/>
          <p:nvPr/>
        </p:nvSpPr>
        <p:spPr>
          <a:xfrm>
            <a:off x="7827443" y="2313017"/>
            <a:ext cx="7443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나눔고딕" panose="020D0604000000000000"/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69869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ED8758-51F6-4171-AFD4-F83E613BE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msys2-x86_64-20190524.exe</a:t>
            </a:r>
            <a:r>
              <a:rPr lang="ko-KR" altLang="en-US" dirty="0"/>
              <a:t>를 실행합니다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CB844B-4251-4AC6-9300-638C9B17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4078500-DA5B-4201-AB36-5205871A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MSYS2 </a:t>
            </a:r>
            <a:r>
              <a:rPr lang="ko-KR" altLang="en-US" dirty="0"/>
              <a:t>설치하기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A081BC-92E9-4957-B31F-33542D42C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291" y="2585797"/>
            <a:ext cx="4782217" cy="343900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E4F2D20-2800-4113-8657-53CCCD0D2531}"/>
              </a:ext>
            </a:extLst>
          </p:cNvPr>
          <p:cNvSpPr/>
          <p:nvPr/>
        </p:nvSpPr>
        <p:spPr>
          <a:xfrm>
            <a:off x="7305675" y="5703094"/>
            <a:ext cx="721519" cy="2238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628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ED8758-51F6-4171-AFD4-F83E613BE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msys2-x86_64-20190524.exe</a:t>
            </a:r>
            <a:r>
              <a:rPr lang="ko-KR" altLang="en-US" dirty="0"/>
              <a:t>를 실행합니다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CB844B-4251-4AC6-9300-638C9B17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4078500-DA5B-4201-AB36-5205871A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MSYS2 </a:t>
            </a:r>
            <a:r>
              <a:rPr lang="ko-KR" altLang="en-US" dirty="0"/>
              <a:t>설치하기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A081BC-92E9-4957-B31F-33542D42C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291" y="2585797"/>
            <a:ext cx="4782217" cy="343900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E4F2D20-2800-4113-8657-53CCCD0D2531}"/>
              </a:ext>
            </a:extLst>
          </p:cNvPr>
          <p:cNvSpPr/>
          <p:nvPr/>
        </p:nvSpPr>
        <p:spPr>
          <a:xfrm>
            <a:off x="7305675" y="5703094"/>
            <a:ext cx="721519" cy="2238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F49670-A214-4499-82FF-C57A991F7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291" y="2585797"/>
            <a:ext cx="4782217" cy="3439005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5EBBC53-D6E3-44A4-81FE-524AC25F6AC2}"/>
              </a:ext>
            </a:extLst>
          </p:cNvPr>
          <p:cNvSpPr/>
          <p:nvPr/>
        </p:nvSpPr>
        <p:spPr>
          <a:xfrm>
            <a:off x="7305674" y="5703094"/>
            <a:ext cx="721519" cy="2238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552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ED8758-51F6-4171-AFD4-F83E613BE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msys2-x86_64-20190524.exe</a:t>
            </a:r>
            <a:r>
              <a:rPr lang="ko-KR" altLang="en-US" dirty="0"/>
              <a:t>를 실행합니다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CB844B-4251-4AC6-9300-638C9B17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4078500-DA5B-4201-AB36-5205871A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MSYS2 </a:t>
            </a:r>
            <a:r>
              <a:rPr lang="ko-KR" altLang="en-US" dirty="0"/>
              <a:t>설치하기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A081BC-92E9-4957-B31F-33542D42C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291" y="2585797"/>
            <a:ext cx="4782217" cy="343900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E4F2D20-2800-4113-8657-53CCCD0D2531}"/>
              </a:ext>
            </a:extLst>
          </p:cNvPr>
          <p:cNvSpPr/>
          <p:nvPr/>
        </p:nvSpPr>
        <p:spPr>
          <a:xfrm>
            <a:off x="7305675" y="5703094"/>
            <a:ext cx="721519" cy="2238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5EBBC53-D6E3-44A4-81FE-524AC25F6AC2}"/>
              </a:ext>
            </a:extLst>
          </p:cNvPr>
          <p:cNvSpPr/>
          <p:nvPr/>
        </p:nvSpPr>
        <p:spPr>
          <a:xfrm>
            <a:off x="7305674" y="5703094"/>
            <a:ext cx="721519" cy="2238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23E94E-0E2E-4FC5-B83E-44A0BDE05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291" y="2585796"/>
            <a:ext cx="4782217" cy="3439005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A260843-6E04-44E9-BCE0-8DE5253AA0D4}"/>
              </a:ext>
            </a:extLst>
          </p:cNvPr>
          <p:cNvSpPr/>
          <p:nvPr/>
        </p:nvSpPr>
        <p:spPr>
          <a:xfrm>
            <a:off x="7305674" y="5703094"/>
            <a:ext cx="721519" cy="2238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019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ED8758-51F6-4171-AFD4-F83E613BE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msys2-x86_64-20190524.exe</a:t>
            </a:r>
            <a:r>
              <a:rPr lang="ko-KR" altLang="en-US" dirty="0"/>
              <a:t>를 실행합니다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CB844B-4251-4AC6-9300-638C9B17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4078500-DA5B-4201-AB36-5205871A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MSYS2 </a:t>
            </a:r>
            <a:r>
              <a:rPr lang="ko-KR" altLang="en-US" dirty="0"/>
              <a:t>설치하기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A081BC-92E9-4957-B31F-33542D42C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291" y="2585797"/>
            <a:ext cx="4782217" cy="343900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E4F2D20-2800-4113-8657-53CCCD0D2531}"/>
              </a:ext>
            </a:extLst>
          </p:cNvPr>
          <p:cNvSpPr/>
          <p:nvPr/>
        </p:nvSpPr>
        <p:spPr>
          <a:xfrm>
            <a:off x="7305675" y="5703094"/>
            <a:ext cx="721519" cy="2238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FD551B-705B-4BB6-9736-C83B0BFBD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291" y="2585797"/>
            <a:ext cx="4782217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7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ED8758-51F6-4171-AFD4-F83E613BE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나눔고딕" panose="020D0604000000000000"/>
              </a:rPr>
              <a:t>Finish</a:t>
            </a:r>
            <a:r>
              <a:rPr lang="ko-KR" altLang="en-US" dirty="0">
                <a:ea typeface="나눔고딕" panose="020D0604000000000000"/>
              </a:rPr>
              <a:t>를 클릭하여 </a:t>
            </a:r>
            <a:r>
              <a:rPr lang="en-US" altLang="ko-KR" dirty="0">
                <a:ea typeface="나눔고딕" panose="020D0604000000000000"/>
              </a:rPr>
              <a:t>MSYS2</a:t>
            </a:r>
            <a:r>
              <a:rPr lang="ko-KR" altLang="en-US" dirty="0">
                <a:ea typeface="나눔고딕" panose="020D0604000000000000"/>
              </a:rPr>
              <a:t>를 실행합니다</a:t>
            </a:r>
            <a:r>
              <a:rPr lang="en-US" altLang="ko-KR" dirty="0">
                <a:ea typeface="나눔고딕" panose="020D0604000000000000"/>
              </a:rPr>
              <a:t>.</a:t>
            </a:r>
            <a:endParaRPr lang="ko-KR" altLang="en-US" dirty="0">
              <a:ea typeface="나눔고딕" panose="020D060400000000000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CB844B-4251-4AC6-9300-638C9B17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4078500-DA5B-4201-AB36-5205871A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MSYS2 </a:t>
            </a:r>
            <a:r>
              <a:rPr lang="ko-KR" altLang="en-US" dirty="0"/>
              <a:t>설치하기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A081BC-92E9-4957-B31F-33542D42C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291" y="2585797"/>
            <a:ext cx="4782217" cy="343900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E4F2D20-2800-4113-8657-53CCCD0D2531}"/>
              </a:ext>
            </a:extLst>
          </p:cNvPr>
          <p:cNvSpPr/>
          <p:nvPr/>
        </p:nvSpPr>
        <p:spPr>
          <a:xfrm>
            <a:off x="7305675" y="5703094"/>
            <a:ext cx="721519" cy="2238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376EE1-957C-4FD6-9622-BFE4AE28E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291" y="2585797"/>
            <a:ext cx="4782217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11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A65C36C-10BC-40C6-A8AC-876E9CBA2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나눔고딕" panose="020D0604000000000000"/>
              </a:rPr>
              <a:t>MSYS2</a:t>
            </a:r>
            <a:r>
              <a:rPr lang="ko-KR" altLang="en-US" dirty="0">
                <a:ea typeface="나눔고딕" panose="020D0604000000000000"/>
              </a:rPr>
              <a:t>를</a:t>
            </a:r>
            <a:r>
              <a:rPr lang="en-US" altLang="ko-KR" dirty="0">
                <a:ea typeface="나눔고딕" panose="020D0604000000000000"/>
              </a:rPr>
              <a:t> </a:t>
            </a:r>
            <a:r>
              <a:rPr lang="ko-KR" altLang="en-US" dirty="0">
                <a:ea typeface="나눔고딕" panose="020D0604000000000000"/>
              </a:rPr>
              <a:t>실행한 화면 입니다</a:t>
            </a:r>
            <a:r>
              <a:rPr lang="en-US" altLang="ko-KR" dirty="0">
                <a:ea typeface="나눔고딕" panose="020D0604000000000000"/>
              </a:rPr>
              <a:t>.</a:t>
            </a:r>
            <a:endParaRPr lang="ko-KR" altLang="en-US" dirty="0">
              <a:ea typeface="나눔고딕" panose="020D060400000000000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187CAE-C5A4-492E-BE00-50671A043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F3FD050-CE9C-4C1E-A731-ABC74605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MSYS2 </a:t>
            </a:r>
            <a:r>
              <a:rPr lang="ko-KR" altLang="en-US" dirty="0"/>
              <a:t>설치하기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FF506C-C0D9-4BBC-9282-CDBCD3B74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34" y="2329061"/>
            <a:ext cx="6723449" cy="428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06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DD5EE18-5AA6-4267-A26E-FF3EDE12C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a typeface="나눔고딕" panose="020D0604000000000000"/>
              </a:rPr>
              <a:t>쉘에서 </a:t>
            </a:r>
            <a:r>
              <a:rPr lang="en-US" altLang="ko-KR" dirty="0">
                <a:ea typeface="나눔고딕" panose="020D0604000000000000"/>
              </a:rPr>
              <a:t>“</a:t>
            </a:r>
            <a:r>
              <a:rPr lang="en-US" altLang="ko-KR" dirty="0" err="1">
                <a:ea typeface="나눔고딕" panose="020D0604000000000000"/>
              </a:rPr>
              <a:t>pacman</a:t>
            </a:r>
            <a:r>
              <a:rPr lang="en-US" altLang="ko-KR" dirty="0">
                <a:ea typeface="나눔고딕" panose="020D0604000000000000"/>
              </a:rPr>
              <a:t> –</a:t>
            </a:r>
            <a:r>
              <a:rPr lang="en-US" altLang="ko-KR" dirty="0" err="1">
                <a:ea typeface="나눔고딕" panose="020D0604000000000000"/>
              </a:rPr>
              <a:t>Su</a:t>
            </a:r>
            <a:r>
              <a:rPr lang="en-US" altLang="ko-KR" dirty="0">
                <a:ea typeface="나눔고딕" panose="020D0604000000000000"/>
              </a:rPr>
              <a:t>”</a:t>
            </a:r>
            <a:r>
              <a:rPr lang="ko-KR" altLang="en-US" dirty="0">
                <a:ea typeface="나눔고딕" panose="020D0604000000000000"/>
              </a:rPr>
              <a:t>를</a:t>
            </a:r>
            <a:r>
              <a:rPr lang="en-US" altLang="ko-KR" dirty="0">
                <a:ea typeface="나눔고딕" panose="020D0604000000000000"/>
              </a:rPr>
              <a:t> </a:t>
            </a:r>
            <a:r>
              <a:rPr lang="ko-KR" altLang="en-US" dirty="0">
                <a:ea typeface="나눔고딕" panose="020D0604000000000000"/>
              </a:rPr>
              <a:t>입력하고 </a:t>
            </a:r>
            <a:r>
              <a:rPr lang="en-US" altLang="ko-KR" dirty="0">
                <a:ea typeface="나눔고딕" panose="020D0604000000000000"/>
              </a:rPr>
              <a:t>Enter </a:t>
            </a:r>
            <a:r>
              <a:rPr lang="ko-KR" altLang="en-US" dirty="0">
                <a:ea typeface="나눔고딕" panose="020D0604000000000000"/>
              </a:rPr>
              <a:t>키를 눌러 패키지 목록과 </a:t>
            </a:r>
            <a:r>
              <a:rPr lang="en-US" altLang="ko-KR" dirty="0">
                <a:ea typeface="나눔고딕" panose="020D0604000000000000"/>
              </a:rPr>
              <a:t>MSYS2</a:t>
            </a:r>
            <a:r>
              <a:rPr lang="ko-KR" altLang="en-US" dirty="0">
                <a:ea typeface="나눔고딕" panose="020D0604000000000000"/>
              </a:rPr>
              <a:t>를 업데이트 합니다</a:t>
            </a:r>
            <a:r>
              <a:rPr lang="en-US" altLang="ko-KR" dirty="0">
                <a:ea typeface="나눔고딕" panose="020D0604000000000000"/>
              </a:rPr>
              <a:t>.</a:t>
            </a:r>
          </a:p>
          <a:p>
            <a:pPr marL="0" indent="0">
              <a:buNone/>
            </a:pPr>
            <a:endParaRPr lang="en-US" altLang="ko-KR" dirty="0">
              <a:ea typeface="나눔고딕" panose="020D0604000000000000"/>
            </a:endParaRPr>
          </a:p>
          <a:p>
            <a:r>
              <a:rPr lang="en-US" altLang="ko-KR" dirty="0">
                <a:ea typeface="나눔고딕" panose="020D0604000000000000"/>
              </a:rPr>
              <a:t>“::</a:t>
            </a:r>
            <a:r>
              <a:rPr lang="ko-KR" altLang="en-US" dirty="0">
                <a:ea typeface="나눔고딕" panose="020D0604000000000000"/>
              </a:rPr>
              <a:t>설치를 진행하시겠습니까</a:t>
            </a:r>
            <a:r>
              <a:rPr lang="en-US" altLang="ko-KR" dirty="0">
                <a:ea typeface="나눔고딕" panose="020D0604000000000000"/>
              </a:rPr>
              <a:t>? [Y/N]”</a:t>
            </a:r>
            <a:r>
              <a:rPr lang="ko-KR" altLang="en-US" dirty="0">
                <a:ea typeface="나눔고딕" panose="020D0604000000000000"/>
              </a:rPr>
              <a:t>라는 질문이 나오면 </a:t>
            </a:r>
            <a:r>
              <a:rPr lang="en-US" altLang="ko-KR" dirty="0">
                <a:ea typeface="나눔고딕" panose="020D0604000000000000"/>
              </a:rPr>
              <a:t>Enter </a:t>
            </a:r>
            <a:r>
              <a:rPr lang="ko-KR" altLang="en-US" dirty="0">
                <a:ea typeface="나눔고딕" panose="020D0604000000000000"/>
              </a:rPr>
              <a:t>키를 누릅니다</a:t>
            </a:r>
            <a:r>
              <a:rPr lang="en-US" altLang="ko-KR" dirty="0">
                <a:ea typeface="나눔고딕" panose="020D0604000000000000"/>
              </a:rPr>
              <a:t>.</a:t>
            </a:r>
          </a:p>
          <a:p>
            <a:endParaRPr lang="en-US" altLang="ko-KR" dirty="0">
              <a:ea typeface="나눔고딕" panose="020D0604000000000000"/>
            </a:endParaRPr>
          </a:p>
          <a:p>
            <a:r>
              <a:rPr lang="ko-KR" altLang="en-US" dirty="0">
                <a:ea typeface="나눔고딕" panose="020D0604000000000000"/>
              </a:rPr>
              <a:t>실행 결과를 보면 </a:t>
            </a:r>
            <a:r>
              <a:rPr lang="en-US" altLang="ko-KR" dirty="0">
                <a:ea typeface="나눔고딕" panose="020D0604000000000000"/>
              </a:rPr>
              <a:t>“</a:t>
            </a:r>
            <a:r>
              <a:rPr lang="ko-KR" altLang="en-US" dirty="0">
                <a:ea typeface="나눔고딕" panose="020D0604000000000000"/>
              </a:rPr>
              <a:t>경고</a:t>
            </a:r>
            <a:r>
              <a:rPr lang="en-US" altLang="ko-KR" dirty="0">
                <a:ea typeface="나눔고딕" panose="020D0604000000000000"/>
              </a:rPr>
              <a:t>:terminate MSYS2 without returning….”, “</a:t>
            </a:r>
            <a:r>
              <a:rPr lang="ko-KR" altLang="en-US" dirty="0">
                <a:ea typeface="나눔고딕" panose="020D0604000000000000"/>
              </a:rPr>
              <a:t>경고</a:t>
            </a:r>
            <a:r>
              <a:rPr lang="en-US" altLang="ko-KR" dirty="0">
                <a:ea typeface="나눔고딕" panose="020D0604000000000000"/>
              </a:rPr>
              <a:t>: for example close your terminal window…”</a:t>
            </a:r>
            <a:r>
              <a:rPr lang="ko-KR" altLang="en-US" dirty="0">
                <a:ea typeface="나눔고딕" panose="020D0604000000000000"/>
              </a:rPr>
              <a:t>이라는</a:t>
            </a:r>
            <a:r>
              <a:rPr lang="en-US" altLang="ko-KR" dirty="0">
                <a:ea typeface="나눔고딕" panose="020D0604000000000000"/>
              </a:rPr>
              <a:t> </a:t>
            </a:r>
            <a:r>
              <a:rPr lang="ko-KR" altLang="en-US" dirty="0">
                <a:ea typeface="나눔고딕" panose="020D0604000000000000"/>
              </a:rPr>
              <a:t>메시지가 나오면 경고를 무시하고 창을 닫습니다</a:t>
            </a:r>
            <a:r>
              <a:rPr lang="en-US" altLang="ko-KR" dirty="0">
                <a:ea typeface="나눔고딕" panose="020D0604000000000000"/>
              </a:rPr>
              <a:t>.</a:t>
            </a:r>
            <a:endParaRPr lang="ko-KR" altLang="en-US" dirty="0">
              <a:ea typeface="나눔고딕" panose="020D060400000000000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4905B4F-E512-4A30-A7CD-91D236D8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28600C0-3C56-46E5-95F7-5ED7E756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MSYS2 </a:t>
            </a:r>
            <a:r>
              <a:rPr lang="ko-KR" altLang="en-US" dirty="0"/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3285487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1C4B89D-F467-47CE-BB51-2B9076C2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275D800-CA7F-4D07-8BBE-7DE46401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MSYS2 </a:t>
            </a:r>
            <a:r>
              <a:rPr lang="ko-KR" altLang="en-US" dirty="0"/>
              <a:t>설치하기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2B89680-0CCD-4041-B0A9-1FBFE2407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윈도우검색창에 </a:t>
            </a:r>
            <a:r>
              <a:rPr lang="en-US" altLang="ko-KR" dirty="0"/>
              <a:t>“msys2”</a:t>
            </a:r>
            <a:r>
              <a:rPr lang="ko-KR" altLang="en-US" dirty="0"/>
              <a:t>를 입력하여 </a:t>
            </a:r>
            <a:r>
              <a:rPr lang="en-US" altLang="ko-KR" dirty="0"/>
              <a:t>MSYS2 MinGW 64-bit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실행합니다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반드시 </a:t>
            </a:r>
            <a:r>
              <a:rPr lang="en-US" altLang="ko-KR" dirty="0"/>
              <a:t>64-bit</a:t>
            </a:r>
            <a:r>
              <a:rPr lang="ko-KR" altLang="en-US" dirty="0"/>
              <a:t>를 실행해야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48FA50-6C5E-4409-AE31-DD0AB75EF73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r="1501"/>
          <a:stretch/>
        </p:blipFill>
        <p:spPr>
          <a:xfrm>
            <a:off x="7637593" y="1247775"/>
            <a:ext cx="3430457" cy="5634038"/>
          </a:xfr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54D5F6D-ED31-4BE6-927F-B4D76D277DF7}"/>
              </a:ext>
            </a:extLst>
          </p:cNvPr>
          <p:cNvSpPr/>
          <p:nvPr/>
        </p:nvSpPr>
        <p:spPr>
          <a:xfrm>
            <a:off x="8077198" y="3128964"/>
            <a:ext cx="2990851" cy="2905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202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690B986-7C32-4E63-84F9-D9A7AA4A1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a typeface="나눔고딕" panose="020D0604000000000000"/>
              </a:rPr>
              <a:t>다시 한번 쉘에 </a:t>
            </a:r>
            <a:r>
              <a:rPr lang="en-US" altLang="ko-KR" dirty="0">
                <a:ea typeface="나눔고딕" panose="020D0604000000000000"/>
              </a:rPr>
              <a:t>“</a:t>
            </a:r>
            <a:r>
              <a:rPr lang="en-US" altLang="ko-KR" dirty="0" err="1">
                <a:ea typeface="나눔고딕" panose="020D0604000000000000"/>
              </a:rPr>
              <a:t>pacman</a:t>
            </a:r>
            <a:r>
              <a:rPr lang="ko-KR" altLang="en-US" dirty="0">
                <a:ea typeface="나눔고딕" panose="020D0604000000000000"/>
              </a:rPr>
              <a:t> </a:t>
            </a:r>
            <a:r>
              <a:rPr lang="en-US" altLang="ko-KR" dirty="0">
                <a:ea typeface="나눔고딕" panose="020D0604000000000000"/>
              </a:rPr>
              <a:t>–</a:t>
            </a:r>
            <a:r>
              <a:rPr lang="en-US" altLang="ko-KR" dirty="0" err="1">
                <a:ea typeface="나눔고딕" panose="020D0604000000000000"/>
              </a:rPr>
              <a:t>Su</a:t>
            </a:r>
            <a:r>
              <a:rPr lang="en-US" altLang="ko-KR" dirty="0">
                <a:ea typeface="나눔고딕" panose="020D0604000000000000"/>
              </a:rPr>
              <a:t>”</a:t>
            </a:r>
            <a:r>
              <a:rPr lang="ko-KR" altLang="en-US" dirty="0">
                <a:ea typeface="나눔고딕" panose="020D0604000000000000"/>
              </a:rPr>
              <a:t>를 입력하여 </a:t>
            </a:r>
            <a:r>
              <a:rPr lang="en-US" altLang="ko-KR" dirty="0">
                <a:ea typeface="나눔고딕" panose="020D0604000000000000"/>
              </a:rPr>
              <a:t>MSYS2</a:t>
            </a:r>
            <a:r>
              <a:rPr lang="ko-KR" altLang="en-US" dirty="0">
                <a:ea typeface="나눔고딕" panose="020D0604000000000000"/>
              </a:rPr>
              <a:t>를 업데이트합니다</a:t>
            </a:r>
            <a:r>
              <a:rPr lang="en-US" altLang="ko-KR" dirty="0">
                <a:ea typeface="나눔고딕" panose="020D0604000000000000"/>
              </a:rPr>
              <a:t>.</a:t>
            </a:r>
          </a:p>
          <a:p>
            <a:endParaRPr lang="en-US" altLang="ko-KR" dirty="0">
              <a:ea typeface="나눔고딕" panose="020D0604000000000000"/>
            </a:endParaRPr>
          </a:p>
          <a:p>
            <a:r>
              <a:rPr lang="en-US" altLang="ko-KR" dirty="0">
                <a:ea typeface="나눔고딕" panose="020D0604000000000000"/>
              </a:rPr>
              <a:t>“:: </a:t>
            </a:r>
            <a:r>
              <a:rPr lang="ko-KR" altLang="en-US" dirty="0">
                <a:ea typeface="나눔고딕" panose="020D0604000000000000"/>
              </a:rPr>
              <a:t>설치를 진행하시겠습니까</a:t>
            </a:r>
            <a:r>
              <a:rPr lang="en-US" altLang="ko-KR" dirty="0">
                <a:ea typeface="나눔고딕" panose="020D0604000000000000"/>
              </a:rPr>
              <a:t>? [Y/n]”</a:t>
            </a:r>
            <a:r>
              <a:rPr lang="ko-KR" altLang="en-US" dirty="0">
                <a:ea typeface="나눔고딕" panose="020D0604000000000000"/>
              </a:rPr>
              <a:t>라는 질문이 나오면 </a:t>
            </a:r>
            <a:r>
              <a:rPr lang="en-US" altLang="ko-KR" dirty="0">
                <a:ea typeface="나눔고딕" panose="020D0604000000000000"/>
              </a:rPr>
              <a:t>&lt;Enter&gt;</a:t>
            </a:r>
            <a:r>
              <a:rPr lang="ko-KR" altLang="en-US" dirty="0">
                <a:ea typeface="나눔고딕" panose="020D0604000000000000"/>
              </a:rPr>
              <a:t>키를 누릅니다</a:t>
            </a:r>
            <a:r>
              <a:rPr lang="en-US" altLang="ko-KR" dirty="0">
                <a:ea typeface="나눔고딕" panose="020D0604000000000000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07166B-9592-4AC1-B66B-BD582E77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3A2BB17-7006-42BF-BA2C-6542EC48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MSYS2 </a:t>
            </a:r>
            <a:r>
              <a:rPr lang="ko-KR" altLang="en-US" dirty="0"/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92330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9117FD-5CA7-48BB-B7D4-C237C6134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나눔고딕" panose="020D0604000000000000"/>
                <a:hlinkClick r:id="rId2"/>
              </a:rPr>
              <a:t>https://sourceforge.net/projects/mingw-w64/</a:t>
            </a:r>
            <a:r>
              <a:rPr lang="en-US" altLang="ko-KR" dirty="0">
                <a:ea typeface="나눔고딕" panose="020D0604000000000000"/>
              </a:rPr>
              <a:t> </a:t>
            </a:r>
            <a:r>
              <a:rPr lang="ko-KR" altLang="en-US" dirty="0">
                <a:ea typeface="나눔고딕" panose="020D0604000000000000"/>
              </a:rPr>
              <a:t>에 접속합니다</a:t>
            </a:r>
            <a:r>
              <a:rPr lang="en-US" altLang="ko-KR" dirty="0"/>
              <a:t>.</a:t>
            </a:r>
          </a:p>
          <a:p>
            <a:endParaRPr lang="ko-KR" altLang="en-US" dirty="0">
              <a:ea typeface="나눔고딕" panose="020D060400000000000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0052FF-8793-4BB9-9128-4215048B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30A19E-CCB2-403E-B6EA-9E5642C3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Mingw-w64 </a:t>
            </a:r>
            <a:r>
              <a:rPr lang="ko-KR" altLang="en-US" dirty="0"/>
              <a:t>설치하기</a:t>
            </a:r>
          </a:p>
        </p:txBody>
      </p:sp>
      <p:pic>
        <p:nvPicPr>
          <p:cNvPr id="9" name="내용 개체 틀 5">
            <a:extLst>
              <a:ext uri="{FF2B5EF4-FFF2-40B4-BE49-F238E27FC236}">
                <a16:creationId xmlns:a16="http://schemas.microsoft.com/office/drawing/2014/main" id="{C68AC6C5-E1A2-4397-87DD-BA31D6FC8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941" y="1763090"/>
            <a:ext cx="8201025" cy="5171132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2AA77A5-EF45-4FA0-A0A5-10CCB232377D}"/>
              </a:ext>
            </a:extLst>
          </p:cNvPr>
          <p:cNvSpPr/>
          <p:nvPr/>
        </p:nvSpPr>
        <p:spPr>
          <a:xfrm>
            <a:off x="2854954" y="4111192"/>
            <a:ext cx="1466988" cy="2565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4282FAF-8BA7-4823-AD3A-689634E25B3D}"/>
              </a:ext>
            </a:extLst>
          </p:cNvPr>
          <p:cNvCxnSpPr>
            <a:cxnSpLocks/>
          </p:cNvCxnSpPr>
          <p:nvPr/>
        </p:nvCxnSpPr>
        <p:spPr>
          <a:xfrm>
            <a:off x="2186346" y="4239460"/>
            <a:ext cx="6686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20B7D7-61F2-44D0-BFBD-EDE583D26DA5}"/>
              </a:ext>
            </a:extLst>
          </p:cNvPr>
          <p:cNvSpPr txBox="1"/>
          <p:nvPr/>
        </p:nvSpPr>
        <p:spPr>
          <a:xfrm>
            <a:off x="1576023" y="4047099"/>
            <a:ext cx="6686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나눔고딕" panose="020D0604000000000000"/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278326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8AADD4C-12FD-4309-960F-D8D07FDFA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a typeface="나눔고딕" panose="020D0604000000000000"/>
              </a:rPr>
              <a:t>쉘에</a:t>
            </a:r>
            <a:r>
              <a:rPr lang="en-US" altLang="ko-KR" dirty="0">
                <a:ea typeface="나눔고딕" panose="020D0604000000000000"/>
              </a:rPr>
              <a:t> “</a:t>
            </a:r>
            <a:r>
              <a:rPr lang="en-US" altLang="ko-KR" dirty="0" err="1">
                <a:ea typeface="나눔고딕" panose="020D0604000000000000"/>
              </a:rPr>
              <a:t>pacman</a:t>
            </a:r>
            <a:r>
              <a:rPr lang="en-US" altLang="ko-KR" dirty="0">
                <a:ea typeface="나눔고딕" panose="020D0604000000000000"/>
              </a:rPr>
              <a:t> --needed -S git mingw-w64-x86_64-gcc base-</a:t>
            </a:r>
            <a:r>
              <a:rPr lang="en-US" altLang="ko-KR" dirty="0" err="1">
                <a:ea typeface="나눔고딕" panose="020D0604000000000000"/>
              </a:rPr>
              <a:t>devel</a:t>
            </a:r>
            <a:r>
              <a:rPr lang="en-US" altLang="ko-KR" dirty="0">
                <a:ea typeface="나눔고딕" panose="020D0604000000000000"/>
              </a:rPr>
              <a:t>”</a:t>
            </a:r>
            <a:r>
              <a:rPr lang="ko-KR" altLang="en-US" dirty="0">
                <a:ea typeface="나눔고딕" panose="020D0604000000000000"/>
              </a:rPr>
              <a:t>를 입력한후 </a:t>
            </a:r>
            <a:r>
              <a:rPr lang="en-US" altLang="ko-KR" dirty="0">
                <a:ea typeface="나눔고딕" panose="020D0604000000000000"/>
              </a:rPr>
              <a:t>Enter </a:t>
            </a:r>
            <a:r>
              <a:rPr lang="ko-KR" altLang="en-US" dirty="0">
                <a:ea typeface="나눔고딕" panose="020D0604000000000000"/>
              </a:rPr>
              <a:t>키를 누릅니다</a:t>
            </a:r>
            <a:r>
              <a:rPr lang="en-US" altLang="ko-KR" dirty="0">
                <a:ea typeface="나눔고딕" panose="020D0604000000000000"/>
              </a:rPr>
              <a:t>.</a:t>
            </a:r>
          </a:p>
          <a:p>
            <a:endParaRPr lang="en-US" altLang="ko-KR" dirty="0">
              <a:ea typeface="나눔고딕" panose="020D0604000000000000"/>
            </a:endParaRPr>
          </a:p>
          <a:p>
            <a:r>
              <a:rPr lang="ko-KR" altLang="en-US" dirty="0">
                <a:ea typeface="나눔고딕" panose="020D0604000000000000"/>
              </a:rPr>
              <a:t>설치 패키지 질문이 나오면 기본값이 </a:t>
            </a:r>
            <a:r>
              <a:rPr lang="en-US" altLang="ko-KR" dirty="0">
                <a:ea typeface="나눔고딕" panose="020D0604000000000000"/>
              </a:rPr>
              <a:t>all</a:t>
            </a:r>
            <a:r>
              <a:rPr lang="ko-KR" altLang="en-US" dirty="0">
                <a:ea typeface="나눔고딕" panose="020D0604000000000000"/>
              </a:rPr>
              <a:t>입니다</a:t>
            </a:r>
            <a:r>
              <a:rPr lang="en-US" altLang="ko-KR" dirty="0">
                <a:ea typeface="나눔고딕" panose="020D0604000000000000"/>
              </a:rPr>
              <a:t>.  ​--&gt; Enter </a:t>
            </a:r>
            <a:r>
              <a:rPr lang="ko-KR" altLang="en-US" dirty="0">
                <a:ea typeface="나눔고딕" panose="020D0604000000000000"/>
              </a:rPr>
              <a:t>키를 누릅니다</a:t>
            </a:r>
            <a:r>
              <a:rPr lang="en-US" altLang="ko-KR" dirty="0">
                <a:ea typeface="나눔고딕" panose="020D0604000000000000"/>
              </a:rPr>
              <a:t>.</a:t>
            </a:r>
          </a:p>
          <a:p>
            <a:endParaRPr lang="ko-KR" altLang="en-US" dirty="0">
              <a:ea typeface="나눔고딕" panose="020D0604000000000000"/>
            </a:endParaRPr>
          </a:p>
          <a:p>
            <a:r>
              <a:rPr lang="en-US" altLang="ko-KR" dirty="0">
                <a:ea typeface="나눔고딕" panose="020D0604000000000000"/>
              </a:rPr>
              <a:t>“:: </a:t>
            </a:r>
            <a:r>
              <a:rPr lang="ko-KR" altLang="en-US" dirty="0">
                <a:ea typeface="나눔고딕" panose="020D0604000000000000"/>
              </a:rPr>
              <a:t>설치를 진행하시겠습니까</a:t>
            </a:r>
            <a:r>
              <a:rPr lang="en-US" altLang="ko-KR" dirty="0">
                <a:ea typeface="나눔고딕" panose="020D0604000000000000"/>
              </a:rPr>
              <a:t>? [Y/n]”</a:t>
            </a:r>
            <a:r>
              <a:rPr lang="ko-KR" altLang="en-US" dirty="0">
                <a:ea typeface="나눔고딕" panose="020D0604000000000000"/>
              </a:rPr>
              <a:t>라는 질문이 나오면 </a:t>
            </a:r>
            <a:r>
              <a:rPr lang="en-US" altLang="ko-KR" dirty="0">
                <a:ea typeface="나눔고딕" panose="020D0604000000000000"/>
              </a:rPr>
              <a:t>Enter </a:t>
            </a:r>
            <a:r>
              <a:rPr lang="ko-KR" altLang="en-US" dirty="0">
                <a:ea typeface="나눔고딕" panose="020D0604000000000000"/>
              </a:rPr>
              <a:t>키를 누릅니다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BEEEDA5-3D16-4320-92EE-C4C64EBA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C42EA26-37A0-4337-996C-733AE2FD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MSYS2 </a:t>
            </a:r>
            <a:r>
              <a:rPr lang="ko-KR" altLang="en-US" dirty="0"/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3112062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3DFF055-44C5-4742-AA24-AF6B7FD88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쉘에 </a:t>
            </a:r>
            <a:r>
              <a:rPr lang="en-US" altLang="ko-KR" dirty="0"/>
              <a:t>“g++ --version”</a:t>
            </a:r>
            <a:r>
              <a:rPr lang="ko-KR" altLang="en-US" dirty="0"/>
              <a:t>을 입력하여 </a:t>
            </a:r>
            <a:r>
              <a:rPr lang="ko-KR" altLang="en-US" dirty="0" err="1"/>
              <a:t>개발툴이</a:t>
            </a:r>
            <a:r>
              <a:rPr lang="ko-KR" altLang="en-US" dirty="0"/>
              <a:t> 설치가 되었는지 확인합니다</a:t>
            </a:r>
            <a:r>
              <a:rPr lang="en-US" altLang="ko-KR" dirty="0"/>
              <a:t>. </a:t>
            </a:r>
            <a:r>
              <a:rPr lang="ko-KR" altLang="en-US" dirty="0"/>
              <a:t>다음과 같이 나온다면 정상적으로 설치가 된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607219D-F3E4-489A-BE0C-AAD130FB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F59C928-AAB0-493C-B863-487CBED6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MSYS2 </a:t>
            </a:r>
            <a:r>
              <a:rPr lang="ko-KR" altLang="en-US" dirty="0"/>
              <a:t>설치하기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979EB4-5EE3-4C31-A3F1-BA9CE384F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122" y="2492839"/>
            <a:ext cx="6466274" cy="411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60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1B687A2-F887-4BF5-BE25-641EA2E29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https://atom.io/</a:t>
            </a:r>
            <a:r>
              <a:rPr lang="ko-KR" altLang="en-US" dirty="0"/>
              <a:t>로 접속합니다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1D0A96-F316-4713-9970-BF95A5EE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5D5ECE-11A6-44AC-AE92-214908F2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Atom</a:t>
            </a:r>
            <a:r>
              <a:rPr lang="ko-KR" altLang="en-US" dirty="0"/>
              <a:t> 설치하기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B70686-6344-4C67-84B6-267D4CC1E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57" y="2046621"/>
            <a:ext cx="8065204" cy="483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17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C227823-5039-4818-988A-A27C11D25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AtomSetup-x64.exe</a:t>
            </a:r>
            <a:r>
              <a:rPr lang="ko-KR" altLang="en-US" dirty="0"/>
              <a:t>를 실행하면 자동으로 </a:t>
            </a:r>
            <a:r>
              <a:rPr lang="en-US" altLang="ko-KR" dirty="0"/>
              <a:t>Atom</a:t>
            </a:r>
            <a:r>
              <a:rPr lang="ko-KR" altLang="en-US" dirty="0"/>
              <a:t>이 설치가 완료됩니다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0542F22-21DB-469A-B5B3-838E8064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1B71683-4A36-4EAE-800F-823A12D26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Atom</a:t>
            </a:r>
            <a:r>
              <a:rPr lang="ko-KR" altLang="en-US" dirty="0"/>
              <a:t> 설치하기</a:t>
            </a:r>
          </a:p>
        </p:txBody>
      </p:sp>
    </p:spTree>
    <p:extLst>
      <p:ext uri="{BB962C8B-B14F-4D97-AF65-F5344CB8AC3E}">
        <p14:creationId xmlns:p14="http://schemas.microsoft.com/office/powerpoint/2010/main" val="2958805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190A045-DCB5-4332-A1EC-71BB13A8F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04"/>
          <a:stretch/>
        </p:blipFill>
        <p:spPr>
          <a:xfrm>
            <a:off x="1995909" y="1631951"/>
            <a:ext cx="9012982" cy="4949824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725234D-0FC8-43D7-AE54-6602EE7F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A35DDC0-2E56-4DA1-93E8-FAFF7219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Atom</a:t>
            </a:r>
            <a:r>
              <a:rPr lang="ko-KR" altLang="en-US" dirty="0"/>
              <a:t> 패키지 설치하기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2574EF7-B38A-49F4-A7C3-E3FA72FA507F}"/>
              </a:ext>
            </a:extLst>
          </p:cNvPr>
          <p:cNvSpPr/>
          <p:nvPr/>
        </p:nvSpPr>
        <p:spPr>
          <a:xfrm>
            <a:off x="3800475" y="4462463"/>
            <a:ext cx="1528764" cy="2047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2521489-CC87-4E14-AAC5-F7481E4A604D}"/>
              </a:ext>
            </a:extLst>
          </p:cNvPr>
          <p:cNvSpPr/>
          <p:nvPr/>
        </p:nvSpPr>
        <p:spPr>
          <a:xfrm>
            <a:off x="5400674" y="4462463"/>
            <a:ext cx="2357439" cy="2047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AF20966-FA0A-46A2-8A53-9697DC532F9A}"/>
              </a:ext>
            </a:extLst>
          </p:cNvPr>
          <p:cNvSpPr/>
          <p:nvPr/>
        </p:nvSpPr>
        <p:spPr>
          <a:xfrm>
            <a:off x="3800474" y="1890713"/>
            <a:ext cx="552452" cy="2047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1CDB84D-DD2C-497C-969E-CB56AF6CAEC6}"/>
              </a:ext>
            </a:extLst>
          </p:cNvPr>
          <p:cNvCxnSpPr/>
          <p:nvPr/>
        </p:nvCxnSpPr>
        <p:spPr>
          <a:xfrm flipH="1">
            <a:off x="4076700" y="1391567"/>
            <a:ext cx="358218" cy="4807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A2DFA9-6CCD-47CD-AF59-C4CC426B9B1F}"/>
              </a:ext>
            </a:extLst>
          </p:cNvPr>
          <p:cNvSpPr txBox="1"/>
          <p:nvPr/>
        </p:nvSpPr>
        <p:spPr>
          <a:xfrm>
            <a:off x="4352926" y="1170285"/>
            <a:ext cx="250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60EABB3-F1F9-4ABA-AE40-516B58D0D81F}"/>
              </a:ext>
            </a:extLst>
          </p:cNvPr>
          <p:cNvCxnSpPr>
            <a:cxnSpLocks/>
          </p:cNvCxnSpPr>
          <p:nvPr/>
        </p:nvCxnSpPr>
        <p:spPr>
          <a:xfrm>
            <a:off x="3223338" y="4546247"/>
            <a:ext cx="5771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E0AA5DD-29BC-4085-8D1F-2A0CA32A7BD6}"/>
              </a:ext>
            </a:extLst>
          </p:cNvPr>
          <p:cNvSpPr txBox="1"/>
          <p:nvPr/>
        </p:nvSpPr>
        <p:spPr>
          <a:xfrm>
            <a:off x="2901699" y="4315414"/>
            <a:ext cx="250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B4D14BD-530B-4CE9-8F39-3E825B0CA874}"/>
              </a:ext>
            </a:extLst>
          </p:cNvPr>
          <p:cNvCxnSpPr>
            <a:cxnSpLocks/>
          </p:cNvCxnSpPr>
          <p:nvPr/>
        </p:nvCxnSpPr>
        <p:spPr>
          <a:xfrm flipH="1">
            <a:off x="7796536" y="4550656"/>
            <a:ext cx="5549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9D8FD3-0E85-4814-AC87-54F008F75A81}"/>
              </a:ext>
            </a:extLst>
          </p:cNvPr>
          <p:cNvSpPr txBox="1"/>
          <p:nvPr/>
        </p:nvSpPr>
        <p:spPr>
          <a:xfrm>
            <a:off x="8321363" y="4334024"/>
            <a:ext cx="250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712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356732F-43FD-4B35-A40C-F3FA090C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0B3F5FEF-1FC6-4220-AF12-14E830B0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Atom</a:t>
            </a:r>
            <a:r>
              <a:rPr lang="ko-KR" altLang="en-US" dirty="0"/>
              <a:t> 패키지 설치하기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E7FD0678-BCF5-4E7F-817C-5B2299AFE86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849" y="1168400"/>
            <a:ext cx="5586202" cy="5713413"/>
          </a:xfrm>
        </p:spPr>
      </p:pic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D6491A7B-B02D-42D9-800E-E5BFD44D6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Install</a:t>
            </a:r>
            <a:r>
              <a:rPr lang="ko-KR" altLang="en-US" dirty="0"/>
              <a:t>를 클릭합니다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53E9CE7-BCC6-4128-994C-06969185E7EE}"/>
              </a:ext>
            </a:extLst>
          </p:cNvPr>
          <p:cNvSpPr/>
          <p:nvPr/>
        </p:nvSpPr>
        <p:spPr>
          <a:xfrm>
            <a:off x="6607969" y="3389673"/>
            <a:ext cx="947738" cy="2047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8FB240F-A8B9-4CDA-8DB3-7F193B24EDA0}"/>
              </a:ext>
            </a:extLst>
          </p:cNvPr>
          <p:cNvCxnSpPr>
            <a:cxnSpLocks/>
          </p:cNvCxnSpPr>
          <p:nvPr/>
        </p:nvCxnSpPr>
        <p:spPr>
          <a:xfrm>
            <a:off x="5928788" y="3465240"/>
            <a:ext cx="6686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40CA4F-B702-4942-9FB3-B736ED9D1CAB}"/>
              </a:ext>
            </a:extLst>
          </p:cNvPr>
          <p:cNvSpPr txBox="1"/>
          <p:nvPr/>
        </p:nvSpPr>
        <p:spPr>
          <a:xfrm>
            <a:off x="5318465" y="3272879"/>
            <a:ext cx="6686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나눔고딕" panose="020D0604000000000000"/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79684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265FB3E-21BA-467A-92DE-ADE0255F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83F158C-310C-456F-8A7B-44D87344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Atom</a:t>
            </a:r>
            <a:r>
              <a:rPr lang="ko-KR" altLang="en-US" dirty="0"/>
              <a:t> 패키지 설치하기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F1698D-59C8-4ED0-A4CF-6AAA3A890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검색창에 다음의 패키지 이름들을 검색하여 설치합니다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Platformio</a:t>
            </a:r>
            <a:r>
              <a:rPr lang="en-US" altLang="ko-KR" dirty="0"/>
              <a:t>-ide-terminal</a:t>
            </a:r>
          </a:p>
          <a:p>
            <a:r>
              <a:rPr lang="en-US" altLang="ko-KR" dirty="0"/>
              <a:t>File-icons</a:t>
            </a:r>
          </a:p>
          <a:p>
            <a:r>
              <a:rPr lang="en-US" altLang="ko-KR" dirty="0" err="1"/>
              <a:t>Minimap</a:t>
            </a:r>
            <a:endParaRPr lang="en-US" altLang="ko-KR" dirty="0"/>
          </a:p>
          <a:p>
            <a:r>
              <a:rPr lang="en-US" altLang="ko-KR" dirty="0"/>
              <a:t>Markdown-preview</a:t>
            </a:r>
          </a:p>
          <a:p>
            <a:r>
              <a:rPr lang="en-US" altLang="ko-KR" dirty="0"/>
              <a:t>Autosave</a:t>
            </a:r>
          </a:p>
          <a:p>
            <a:endParaRPr lang="en-US" altLang="ko-KR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8F2E7C1-7E46-4486-BFD5-E69C5E3819F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849" y="1168400"/>
            <a:ext cx="5586202" cy="5713413"/>
          </a:xfr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7D76AF2-7D63-4AF3-B938-4DF536697E2F}"/>
              </a:ext>
            </a:extLst>
          </p:cNvPr>
          <p:cNvSpPr/>
          <p:nvPr/>
        </p:nvSpPr>
        <p:spPr>
          <a:xfrm>
            <a:off x="7692051" y="2173615"/>
            <a:ext cx="4334849" cy="1742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325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265FB3E-21BA-467A-92DE-ADE0255F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83F158C-310C-456F-8A7B-44D87344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Atom</a:t>
            </a:r>
            <a:r>
              <a:rPr lang="ko-KR" altLang="en-US" dirty="0"/>
              <a:t> 패키지 설치하기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F1698D-59C8-4ED0-A4CF-6AAA3A890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검색창에 다음의 패키지 이름들을 검색하여 설치합니다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Platformio</a:t>
            </a:r>
            <a:r>
              <a:rPr lang="en-US" altLang="ko-KR" dirty="0"/>
              <a:t>-ide-terminal</a:t>
            </a:r>
          </a:p>
          <a:p>
            <a:r>
              <a:rPr lang="en-US" altLang="ko-KR" dirty="0"/>
              <a:t>File-icons</a:t>
            </a:r>
          </a:p>
          <a:p>
            <a:r>
              <a:rPr lang="en-US" altLang="ko-KR" dirty="0" err="1"/>
              <a:t>Minimap</a:t>
            </a:r>
            <a:endParaRPr lang="en-US" altLang="ko-KR" dirty="0"/>
          </a:p>
          <a:p>
            <a:r>
              <a:rPr lang="en-US" altLang="ko-KR" dirty="0"/>
              <a:t>Markdown-preview</a:t>
            </a:r>
          </a:p>
          <a:p>
            <a:r>
              <a:rPr lang="en-US" altLang="ko-KR" dirty="0"/>
              <a:t>Autosave</a:t>
            </a:r>
          </a:p>
          <a:p>
            <a:endParaRPr lang="en-US" altLang="ko-KR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8F2E7C1-7E46-4486-BFD5-E69C5E3819F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849" y="1168400"/>
            <a:ext cx="5586202" cy="5713413"/>
          </a:xfr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7D76AF2-7D63-4AF3-B938-4DF536697E2F}"/>
              </a:ext>
            </a:extLst>
          </p:cNvPr>
          <p:cNvSpPr/>
          <p:nvPr/>
        </p:nvSpPr>
        <p:spPr>
          <a:xfrm>
            <a:off x="7692051" y="2173615"/>
            <a:ext cx="4334849" cy="1742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2712290-B3FB-4BE0-B615-9CC9C5A1A685}"/>
              </a:ext>
            </a:extLst>
          </p:cNvPr>
          <p:cNvSpPr/>
          <p:nvPr/>
        </p:nvSpPr>
        <p:spPr>
          <a:xfrm>
            <a:off x="688658" y="5181600"/>
            <a:ext cx="5114925" cy="1476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고딕" panose="020D0604000000000000"/>
              </a:rPr>
              <a:t>Markdown-preview</a:t>
            </a:r>
            <a:r>
              <a:rPr lang="ko-KR" altLang="en-US" dirty="0">
                <a:ea typeface="나눔고딕" panose="020D0604000000000000"/>
              </a:rPr>
              <a:t>와 </a:t>
            </a:r>
            <a:r>
              <a:rPr lang="en-US" altLang="ko-KR" dirty="0">
                <a:ea typeface="나눔고딕" panose="020D0604000000000000"/>
              </a:rPr>
              <a:t>Autosave</a:t>
            </a:r>
            <a:r>
              <a:rPr lang="ko-KR" altLang="en-US" dirty="0">
                <a:ea typeface="나눔고딕" panose="020D0604000000000000"/>
              </a:rPr>
              <a:t>는 기본적으로 설치가 되어있습니다</a:t>
            </a:r>
            <a:r>
              <a:rPr lang="en-US" altLang="ko-KR" dirty="0">
                <a:ea typeface="나눔고딕" panose="020D0604000000000000"/>
              </a:rPr>
              <a:t>. </a:t>
            </a:r>
            <a:r>
              <a:rPr lang="ko-KR" altLang="en-US" dirty="0">
                <a:ea typeface="나눔고딕" panose="020D0604000000000000"/>
              </a:rPr>
              <a:t>설치가 되어있지 않다면 </a:t>
            </a:r>
            <a:r>
              <a:rPr lang="en-US" altLang="ko-KR" dirty="0">
                <a:ea typeface="나눔고딕" panose="020D0604000000000000"/>
              </a:rPr>
              <a:t>atom</a:t>
            </a:r>
            <a:r>
              <a:rPr lang="ko-KR" altLang="en-US" dirty="0">
                <a:ea typeface="나눔고딕" panose="020D0604000000000000"/>
              </a:rPr>
              <a:t>에서 배포한 것으로 설치하세요</a:t>
            </a:r>
            <a:r>
              <a:rPr lang="en-US" altLang="ko-KR" dirty="0">
                <a:ea typeface="나눔고딕" panose="020D0604000000000000"/>
              </a:rPr>
              <a:t>.</a:t>
            </a:r>
            <a:endParaRPr lang="ko-KR" altLang="en-US" dirty="0"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814404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E9B6FD6-3049-4732-804D-1D381585663C}"/>
              </a:ext>
            </a:extLst>
          </p:cNvPr>
          <p:cNvSpPr txBox="1">
            <a:spLocks/>
          </p:cNvSpPr>
          <p:nvPr/>
        </p:nvSpPr>
        <p:spPr>
          <a:xfrm>
            <a:off x="783327" y="3322024"/>
            <a:ext cx="7109662" cy="671152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ko-KR" altLang="en-US" sz="4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개발환경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41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CC668F-FE76-45B6-B5EA-EEEA3FB4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F2D4F57-1636-4D44-B94C-DEF7109C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Mingw-w64 </a:t>
            </a:r>
            <a:r>
              <a:rPr lang="ko-KR" altLang="en-US" dirty="0"/>
              <a:t>설치하기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17C3DDC-4217-4639-A958-9333F7ABB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나눔고딕" panose="020D0604000000000000"/>
              </a:rPr>
              <a:t>Mingw-w64-install.exe </a:t>
            </a:r>
            <a:r>
              <a:rPr lang="ko-KR" altLang="en-US" dirty="0">
                <a:ea typeface="나눔고딕" panose="020D0604000000000000"/>
              </a:rPr>
              <a:t>파일을 실행합니다</a:t>
            </a:r>
            <a:r>
              <a:rPr lang="en-US" altLang="ko-KR" dirty="0">
                <a:ea typeface="나눔고딕" panose="020D0604000000000000"/>
              </a:rPr>
              <a:t>.</a:t>
            </a:r>
          </a:p>
          <a:p>
            <a:endParaRPr lang="ko-KR" altLang="en-US" dirty="0">
              <a:ea typeface="나눔고딕" panose="020D060400000000000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D34A92C-C8BF-4B7E-A68A-4B5426254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302" y="2028622"/>
            <a:ext cx="6151913" cy="4505955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6ABC5CB-4A94-49F4-8C7E-5F0D5779DE2E}"/>
              </a:ext>
            </a:extLst>
          </p:cNvPr>
          <p:cNvSpPr/>
          <p:nvPr/>
        </p:nvSpPr>
        <p:spPr>
          <a:xfrm>
            <a:off x="7038974" y="6112669"/>
            <a:ext cx="1078707" cy="2524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3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2C36C51-26D2-4039-8076-88F9DF360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649" y="1534856"/>
            <a:ext cx="6661501" cy="4879201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F4C4D67-BC6E-4233-A00C-1B56F5A2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1BC10D7-3512-4650-A010-447F873F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Mingw-w64 </a:t>
            </a:r>
            <a:r>
              <a:rPr lang="ko-KR" altLang="en-US" dirty="0"/>
              <a:t>설치하기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876F644-064B-48DF-8CF3-F54641761EEF}"/>
              </a:ext>
            </a:extLst>
          </p:cNvPr>
          <p:cNvSpPr/>
          <p:nvPr/>
        </p:nvSpPr>
        <p:spPr>
          <a:xfrm>
            <a:off x="5838825" y="3028950"/>
            <a:ext cx="1905000" cy="2476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5260C8A-E6AA-471D-81D1-412C3B2E0CA0}"/>
              </a:ext>
            </a:extLst>
          </p:cNvPr>
          <p:cNvCxnSpPr>
            <a:cxnSpLocks/>
          </p:cNvCxnSpPr>
          <p:nvPr/>
        </p:nvCxnSpPr>
        <p:spPr>
          <a:xfrm flipH="1">
            <a:off x="7743825" y="3114675"/>
            <a:ext cx="5619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6F0D34-8943-4690-A76B-457F104AC1D8}"/>
              </a:ext>
            </a:extLst>
          </p:cNvPr>
          <p:cNvSpPr txBox="1"/>
          <p:nvPr/>
        </p:nvSpPr>
        <p:spPr>
          <a:xfrm>
            <a:off x="8305800" y="2938046"/>
            <a:ext cx="33432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고딕" panose="020D0604000000000000"/>
              </a:rPr>
              <a:t>xi686</a:t>
            </a:r>
            <a:r>
              <a:rPr lang="ko-KR" altLang="en-US" dirty="0">
                <a:ea typeface="나눔고딕" panose="020D0604000000000000"/>
              </a:rPr>
              <a:t>이 아니라 </a:t>
            </a:r>
            <a:r>
              <a:rPr lang="en-US" altLang="ko-KR" dirty="0">
                <a:ea typeface="나눔고딕" panose="020D0604000000000000"/>
              </a:rPr>
              <a:t>x86_64</a:t>
            </a:r>
            <a:r>
              <a:rPr lang="ko-KR" altLang="en-US" dirty="0">
                <a:ea typeface="나눔고딕" panose="020D0604000000000000"/>
              </a:rPr>
              <a:t>를 선택해야 합니다</a:t>
            </a:r>
            <a:r>
              <a:rPr lang="en-US" altLang="ko-KR" dirty="0">
                <a:ea typeface="나눔고딕" panose="020D0604000000000000"/>
              </a:rPr>
              <a:t>.</a:t>
            </a:r>
            <a:endParaRPr lang="ko-KR" altLang="en-US" dirty="0"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55380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2C36C51-26D2-4039-8076-88F9DF360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649" y="1534856"/>
            <a:ext cx="6661501" cy="4879201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F4C4D67-BC6E-4233-A00C-1B56F5A2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1BC10D7-3512-4650-A010-447F873F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Mingw-w64 </a:t>
            </a:r>
            <a:r>
              <a:rPr lang="ko-KR" altLang="en-US" dirty="0"/>
              <a:t>설치하기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876F644-064B-48DF-8CF3-F54641761EEF}"/>
              </a:ext>
            </a:extLst>
          </p:cNvPr>
          <p:cNvSpPr/>
          <p:nvPr/>
        </p:nvSpPr>
        <p:spPr>
          <a:xfrm>
            <a:off x="5838825" y="3028950"/>
            <a:ext cx="1905000" cy="2476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945312-E2FE-424E-B503-4391D3973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649" y="1534856"/>
            <a:ext cx="6661500" cy="487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7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AFB5AA7-C202-454D-A887-DA158AF2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6C8D5B0-9FEB-4AF0-B63B-1709A3C4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Mingw-w64 </a:t>
            </a:r>
            <a:r>
              <a:rPr lang="ko-KR" altLang="en-US" dirty="0"/>
              <a:t>설치하기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5796A3-9706-4D7E-80A0-21E6CE8F6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a typeface="나눔고딕" panose="020D0604000000000000"/>
              </a:rPr>
              <a:t>환경변수를 설정해주기 위해 윈도우 검색에서 </a:t>
            </a:r>
            <a:r>
              <a:rPr lang="en-US" altLang="ko-KR" dirty="0">
                <a:ea typeface="나눔고딕" panose="020D0604000000000000"/>
              </a:rPr>
              <a:t>“</a:t>
            </a:r>
            <a:r>
              <a:rPr lang="ko-KR" altLang="en-US" dirty="0">
                <a:ea typeface="나눔고딕" panose="020D0604000000000000"/>
              </a:rPr>
              <a:t>환경 변수</a:t>
            </a:r>
            <a:r>
              <a:rPr lang="en-US" altLang="ko-KR" dirty="0">
                <a:ea typeface="나눔고딕" panose="020D0604000000000000"/>
              </a:rPr>
              <a:t>”</a:t>
            </a:r>
            <a:r>
              <a:rPr lang="ko-KR" altLang="en-US" dirty="0">
                <a:ea typeface="나눔고딕" panose="020D0604000000000000"/>
              </a:rPr>
              <a:t>를 입력하고 계정의 환경 변수 편집으로 들어갑니다</a:t>
            </a:r>
            <a:r>
              <a:rPr lang="en-US" altLang="ko-KR" dirty="0">
                <a:ea typeface="나눔고딕" panose="020D0604000000000000"/>
              </a:rPr>
              <a:t>.</a:t>
            </a:r>
            <a:endParaRPr lang="ko-KR" altLang="en-US" dirty="0">
              <a:ea typeface="나눔고딕" panose="020D0604000000000000"/>
            </a:endParaRPr>
          </a:p>
          <a:p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629ADF61-FB89-4107-85C6-C2EEB5C3B1A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459" y="1220809"/>
            <a:ext cx="3482032" cy="5713413"/>
          </a:xfr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782483C-E7A2-4240-9453-622FD84CE509}"/>
              </a:ext>
            </a:extLst>
          </p:cNvPr>
          <p:cNvSpPr/>
          <p:nvPr/>
        </p:nvSpPr>
        <p:spPr>
          <a:xfrm>
            <a:off x="8048625" y="1990725"/>
            <a:ext cx="3080866" cy="5595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36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EA6B3B5-9F2C-43A6-9DA4-55E421459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 </a:t>
            </a:r>
            <a:r>
              <a:rPr lang="en-US" altLang="ko-KR" dirty="0"/>
              <a:t>10</a:t>
            </a:r>
            <a:r>
              <a:rPr lang="ko-KR" altLang="en-US" dirty="0"/>
              <a:t>기준 </a:t>
            </a:r>
            <a:r>
              <a:rPr lang="en-US" altLang="ko-KR" dirty="0"/>
              <a:t>Path</a:t>
            </a:r>
            <a:r>
              <a:rPr lang="ko-KR" altLang="en-US" dirty="0"/>
              <a:t>를 선택한 후 편집을 클릭합니다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2DA84A4-8F4F-450E-B0E6-5B23CE56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F9B016B7-4C65-4F0E-AA44-941F65D6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Mingw-w64 </a:t>
            </a:r>
            <a:r>
              <a:rPr lang="ko-KR" altLang="en-US" dirty="0"/>
              <a:t>설치하기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3FCDE0F-40CF-4460-A669-620D089F7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66" y="2036692"/>
            <a:ext cx="4854986" cy="4841443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5AA3471-10FD-4D23-A33B-3032D4DE5CA7}"/>
              </a:ext>
            </a:extLst>
          </p:cNvPr>
          <p:cNvSpPr/>
          <p:nvPr/>
        </p:nvSpPr>
        <p:spPr>
          <a:xfrm>
            <a:off x="4238625" y="3048000"/>
            <a:ext cx="2912269" cy="1690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FB02FE0-E91C-4420-B54B-EEC517B7A562}"/>
              </a:ext>
            </a:extLst>
          </p:cNvPr>
          <p:cNvSpPr/>
          <p:nvPr/>
        </p:nvSpPr>
        <p:spPr>
          <a:xfrm>
            <a:off x="5862638" y="3700463"/>
            <a:ext cx="681037" cy="2238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B0FF0C0-142D-459C-AFF9-1071398703D6}"/>
              </a:ext>
            </a:extLst>
          </p:cNvPr>
          <p:cNvCxnSpPr/>
          <p:nvPr/>
        </p:nvCxnSpPr>
        <p:spPr>
          <a:xfrm>
            <a:off x="3486150" y="3114576"/>
            <a:ext cx="752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2E163A2-EA23-44A0-8380-37CC6FCB3889}"/>
              </a:ext>
            </a:extLst>
          </p:cNvPr>
          <p:cNvSpPr txBox="1"/>
          <p:nvPr/>
        </p:nvSpPr>
        <p:spPr>
          <a:xfrm>
            <a:off x="3186260" y="2922215"/>
            <a:ext cx="3930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고딕" panose="020D0604000000000000"/>
              </a:rPr>
              <a:t>1</a:t>
            </a:r>
            <a:endParaRPr lang="ko-KR" altLang="en-US" dirty="0">
              <a:ea typeface="나눔고딕" panose="020D060400000000000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D6BE4F3-8F14-4F14-B270-6D19E2674922}"/>
              </a:ext>
            </a:extLst>
          </p:cNvPr>
          <p:cNvCxnSpPr>
            <a:cxnSpLocks/>
          </p:cNvCxnSpPr>
          <p:nvPr/>
        </p:nvCxnSpPr>
        <p:spPr>
          <a:xfrm flipH="1" flipV="1">
            <a:off x="6502107" y="3937518"/>
            <a:ext cx="909061" cy="3195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4F181C-170C-4310-A6AD-FD0747167277}"/>
              </a:ext>
            </a:extLst>
          </p:cNvPr>
          <p:cNvSpPr txBox="1"/>
          <p:nvPr/>
        </p:nvSpPr>
        <p:spPr>
          <a:xfrm>
            <a:off x="7337178" y="4097316"/>
            <a:ext cx="2985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고딕" panose="020D0604000000000000"/>
              </a:rPr>
              <a:t>2</a:t>
            </a:r>
            <a:endParaRPr lang="ko-KR" altLang="en-US" dirty="0"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15009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D0DB59-D140-4B0A-BCA2-92E87B25E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a typeface="나눔고딕" panose="020D0604000000000000"/>
              </a:rPr>
              <a:t>새로 만들기를 클릭 후 </a:t>
            </a:r>
            <a:r>
              <a:rPr lang="en-US" altLang="ko-KR" dirty="0">
                <a:ea typeface="나눔고딕" panose="020D0604000000000000"/>
              </a:rPr>
              <a:t>path</a:t>
            </a:r>
            <a:r>
              <a:rPr lang="ko-KR" altLang="en-US" dirty="0">
                <a:ea typeface="나눔고딕" panose="020D0604000000000000"/>
              </a:rPr>
              <a:t>를 적어줍니다</a:t>
            </a:r>
            <a:r>
              <a:rPr lang="en-US" altLang="ko-KR" dirty="0">
                <a:ea typeface="나눔고딕" panose="020D0604000000000000"/>
              </a:rPr>
              <a:t>. </a:t>
            </a:r>
          </a:p>
          <a:p>
            <a:r>
              <a:rPr lang="ko-KR" altLang="en-US" dirty="0">
                <a:ea typeface="나눔고딕" panose="020D0604000000000000"/>
              </a:rPr>
              <a:t>기본적으로 </a:t>
            </a:r>
            <a:r>
              <a:rPr lang="en-US" altLang="ko-KR" dirty="0">
                <a:ea typeface="나눔고딕" panose="020D0604000000000000"/>
              </a:rPr>
              <a:t>path</a:t>
            </a:r>
            <a:r>
              <a:rPr lang="ko-KR" altLang="en-US" dirty="0">
                <a:ea typeface="나눔고딕" panose="020D0604000000000000"/>
              </a:rPr>
              <a:t>는 </a:t>
            </a:r>
            <a:r>
              <a:rPr lang="en-US" altLang="ko-KR" dirty="0">
                <a:ea typeface="나눔고딕" panose="020D0604000000000000"/>
              </a:rPr>
              <a:t>C:\Program Files\mingw-w64\x86_64-8.1.0-posix-seh-rt_v6-rev0\mingw64\bin</a:t>
            </a:r>
            <a:r>
              <a:rPr lang="ko-KR" altLang="en-US" dirty="0">
                <a:ea typeface="나눔고딕" panose="020D0604000000000000"/>
              </a:rPr>
              <a:t>입니다</a:t>
            </a:r>
            <a:r>
              <a:rPr lang="en-US" altLang="ko-KR" dirty="0">
                <a:ea typeface="나눔고딕" panose="020D0604000000000000"/>
              </a:rPr>
              <a:t>.</a:t>
            </a:r>
            <a:endParaRPr lang="ko-KR" altLang="en-US" dirty="0">
              <a:ea typeface="나눔고딕" panose="020D060400000000000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948A75D-C14E-43EE-AA7E-85AABEBC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51F0F9C-CABA-4DBA-AF1E-ECCD6C8E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Mingw-w64 </a:t>
            </a:r>
            <a:r>
              <a:rPr lang="ko-KR" altLang="en-US" dirty="0"/>
              <a:t>설치하기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513481-91F8-4317-8518-91C82A583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619" y="2705491"/>
            <a:ext cx="5373279" cy="444002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E69C6D6-FDFF-4713-A5E9-5CF2E668A520}"/>
              </a:ext>
            </a:extLst>
          </p:cNvPr>
          <p:cNvSpPr/>
          <p:nvPr/>
        </p:nvSpPr>
        <p:spPr>
          <a:xfrm>
            <a:off x="7834313" y="3396988"/>
            <a:ext cx="759618" cy="1690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6E67FBC-088F-4FCF-B012-176F1738AC97}"/>
              </a:ext>
            </a:extLst>
          </p:cNvPr>
          <p:cNvCxnSpPr>
            <a:cxnSpLocks/>
          </p:cNvCxnSpPr>
          <p:nvPr/>
        </p:nvCxnSpPr>
        <p:spPr>
          <a:xfrm flipH="1">
            <a:off x="8609693" y="3482875"/>
            <a:ext cx="5619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6E06D5-FF0D-4BC3-9D65-A55C273FE05F}"/>
              </a:ext>
            </a:extLst>
          </p:cNvPr>
          <p:cNvSpPr txBox="1"/>
          <p:nvPr/>
        </p:nvSpPr>
        <p:spPr>
          <a:xfrm>
            <a:off x="9117898" y="3310592"/>
            <a:ext cx="33432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나눔고딕" panose="020D0604000000000000"/>
              </a:rPr>
              <a:t>클릭 후 </a:t>
            </a:r>
            <a:r>
              <a:rPr lang="en-US" altLang="ko-KR" dirty="0">
                <a:ea typeface="나눔고딕" panose="020D0604000000000000"/>
              </a:rPr>
              <a:t>path </a:t>
            </a:r>
            <a:r>
              <a:rPr lang="ko-KR" altLang="en-US" dirty="0">
                <a:ea typeface="나눔고딕" panose="020D0604000000000000"/>
              </a:rPr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150058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DD91042-DEAA-4475-93E3-F977E2199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a typeface="나눔고딕" panose="020D0604000000000000"/>
              </a:rPr>
              <a:t>윈도우 검색창에 </a:t>
            </a:r>
            <a:r>
              <a:rPr lang="en-US" altLang="ko-KR" dirty="0">
                <a:ea typeface="나눔고딕" panose="020D0604000000000000"/>
              </a:rPr>
              <a:t>“</a:t>
            </a:r>
            <a:r>
              <a:rPr lang="en-US" altLang="ko-KR" dirty="0" err="1">
                <a:ea typeface="나눔고딕" panose="020D0604000000000000"/>
              </a:rPr>
              <a:t>cmd</a:t>
            </a:r>
            <a:r>
              <a:rPr lang="en-US" altLang="ko-KR" dirty="0">
                <a:ea typeface="나눔고딕" panose="020D0604000000000000"/>
              </a:rPr>
              <a:t>”</a:t>
            </a:r>
            <a:r>
              <a:rPr lang="ko-KR" altLang="en-US" dirty="0">
                <a:ea typeface="나눔고딕" panose="020D0604000000000000"/>
              </a:rPr>
              <a:t>를 입력하여 명령 프롬프트를 실행합니다</a:t>
            </a:r>
            <a:r>
              <a:rPr lang="en-US" altLang="ko-KR" dirty="0">
                <a:ea typeface="나눔고딕" panose="020D0604000000000000"/>
              </a:rPr>
              <a:t>.</a:t>
            </a:r>
          </a:p>
          <a:p>
            <a:r>
              <a:rPr lang="ko-KR" altLang="en-US" dirty="0">
                <a:ea typeface="나눔고딕" panose="020D0604000000000000"/>
              </a:rPr>
              <a:t>프롬프트 창에 </a:t>
            </a:r>
            <a:r>
              <a:rPr lang="en-US" altLang="ko-KR" dirty="0">
                <a:ea typeface="나눔고딕" panose="020D0604000000000000"/>
              </a:rPr>
              <a:t>“g++ –version”</a:t>
            </a:r>
            <a:r>
              <a:rPr lang="ko-KR" altLang="en-US" dirty="0">
                <a:ea typeface="나눔고딕" panose="020D0604000000000000"/>
              </a:rPr>
              <a:t>을 입력하여 다음과 같이 화면이 나온다면 </a:t>
            </a:r>
            <a:r>
              <a:rPr lang="en-US" altLang="ko-KR" dirty="0">
                <a:ea typeface="나눔고딕" panose="020D0604000000000000"/>
              </a:rPr>
              <a:t>path</a:t>
            </a:r>
            <a:r>
              <a:rPr lang="ko-KR" altLang="en-US" dirty="0">
                <a:ea typeface="나눔고딕" panose="020D0604000000000000"/>
              </a:rPr>
              <a:t>추가가 정상적으로 된 것 입니다</a:t>
            </a:r>
            <a:r>
              <a:rPr lang="en-US" altLang="ko-KR" dirty="0">
                <a:ea typeface="나눔고딕" panose="020D0604000000000000"/>
              </a:rPr>
              <a:t>.</a:t>
            </a:r>
            <a:endParaRPr lang="ko-KR" altLang="en-US" dirty="0">
              <a:ea typeface="나눔고딕" panose="020D060400000000000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8606D6-FB8B-497D-9C34-0DFB5C21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249A60-49CE-49D1-A03A-DD45EA8A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Mingw-w64 </a:t>
            </a:r>
            <a:r>
              <a:rPr lang="ko-KR" altLang="en-US" dirty="0"/>
              <a:t>설치하기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AE6138-F6D3-4DA9-B2C2-2EC748F5E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75" y="2705100"/>
            <a:ext cx="8477250" cy="447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56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3429</TotalTime>
  <Words>506</Words>
  <Application>Microsoft Office PowerPoint</Application>
  <PresentationFormat>사용자 지정</PresentationFormat>
  <Paragraphs>117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나눔고딕</vt:lpstr>
      <vt:lpstr>맑은 고딕</vt:lpstr>
      <vt:lpstr>Arial</vt:lpstr>
      <vt:lpstr>Arial Black</vt:lpstr>
      <vt:lpstr>Arial Rounded MT Bold</vt:lpstr>
      <vt:lpstr>Candara</vt:lpstr>
      <vt:lpstr>Wingdings</vt:lpstr>
      <vt:lpstr>1_고려청자</vt:lpstr>
      <vt:lpstr>PowerPoint 프레젠테이션</vt:lpstr>
      <vt:lpstr>Mingw-w64 설치하기</vt:lpstr>
      <vt:lpstr>Mingw-w64 설치하기</vt:lpstr>
      <vt:lpstr>Mingw-w64 설치하기</vt:lpstr>
      <vt:lpstr>Mingw-w64 설치하기</vt:lpstr>
      <vt:lpstr>Mingw-w64 설치하기</vt:lpstr>
      <vt:lpstr>Mingw-w64 설치하기</vt:lpstr>
      <vt:lpstr>Mingw-w64 설치하기</vt:lpstr>
      <vt:lpstr>Mingw-w64 설치하기</vt:lpstr>
      <vt:lpstr>MSYS2 설치하기</vt:lpstr>
      <vt:lpstr>MSYS2 설치하기</vt:lpstr>
      <vt:lpstr>MSYS2 설치하기</vt:lpstr>
      <vt:lpstr>MSYS2 설치하기</vt:lpstr>
      <vt:lpstr>MSYS2 설치하기</vt:lpstr>
      <vt:lpstr>MSYS2 설치하기</vt:lpstr>
      <vt:lpstr>MSYS2 설치하기</vt:lpstr>
      <vt:lpstr>MSYS2 설치하기</vt:lpstr>
      <vt:lpstr>MSYS2 설치하기</vt:lpstr>
      <vt:lpstr>MSYS2 설치하기</vt:lpstr>
      <vt:lpstr>MSYS2 설치하기</vt:lpstr>
      <vt:lpstr>MSYS2 설치하기</vt:lpstr>
      <vt:lpstr>Atom 설치하기</vt:lpstr>
      <vt:lpstr>Atom 설치하기</vt:lpstr>
      <vt:lpstr>Atom 패키지 설치하기</vt:lpstr>
      <vt:lpstr>Atom 패키지 설치하기</vt:lpstr>
      <vt:lpstr>Atom 패키지 설치하기</vt:lpstr>
      <vt:lpstr>Atom 패키지 설치하기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cp:lastModifiedBy>최진영</cp:lastModifiedBy>
  <cp:revision>262</cp:revision>
  <dcterms:modified xsi:type="dcterms:W3CDTF">2019-08-25T07:03:47Z</dcterms:modified>
</cp:coreProperties>
</file>