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>
        <p:scale>
          <a:sx n="155" d="100"/>
          <a:sy n="155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5:20:00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3272 689 24575,'68'3'0,"-1"4"0,94 21 0,17 2 0,-86-18 0,-15-1 0,103 2 0,45 3 0,-193-15 0,1 1 0,43 8 0,-45-6 0,-1-2 0,61-4 0,-53 1 0,43 3 0,-63 2 0,-27 2 0,-31 0 0,-322-7 0,134-16 0,97 0 13,85 10-112,-67-3 1,-175-3-872,198 8 790,-8-2 528,-96-2 638,132 9-986,52 0 0,42 0 0,214 4 0,145 16-3775,364 10-5679,-668-31 16069,-54 0-2068,-30 1-3048,-14 0-931,-51-1-568,-1-2 0,-96-18 0,-39-9 0,160 23 0,-42-2 0,42 6 0,-50-11 0,19 2-516,-85-6 0,48 8 188,32 0 457,17 2 373,-85-2 1,136 10-478,-1 0 0,1 0 0,-1-1 0,1 0 0,-1 0 1,1-1-1,-1 0 0,-7-3 0,60 1-25,-11 4 0,29-1 0,0 3 0,124 19 0,-140-13-277,88 4-1,7-1 215,180 21 63,-246-28 309,85-7 0,-229-13-309,-122 1 0,160 12 0,-38-6 0,-77 0 0,122 8 0,-1-1 0,1-2 0,-28-6 0,27 4 0,1 2 0,-1 0 0,-25 0 0,9 2 0,0-2 0,-38-9 0,-13-2 0,-7 1 0,53 6 0,0 2 0,-50 0 0,46 4 0,0-2 0,0-2 0,1-2 0,-85-27 0,103 26 0,10 3 0,-1 0 0,-35-5 0,-31-4 0,61 9 0,-1 1 0,-50-2 0,19 6 0,-87-11 0,110 9 0,-1 1 0,-46 3 0,-42-1 0,99-4 0,0-1 0,-39-12 0,44 11 0,-2 0 0,1 1 0,-1 2 0,-27-3 0,9 3 0,1-2 0,-67-18 0,64 13 0,-3 3 0,0 2 0,-1 2 0,-85 5 0,32 1 0,75-4 0,-1-2 0,1 0 0,-25-8 0,26 6 0,-1 0 0,0 2 0,-31-1 0,35 3 0,0-1 0,1-1 0,-1 0 0,0-2 0,-19-6 0,-52-12 0,-35 7 0,10-8 0,78 14 0,1 2 0,-1 2 0,-61-2 0,21-2 0,35 3 0,35 5 0,0-1 0,-1 0 0,2 0 0,-1-1 0,0 1 0,1-2 0,-1 1 0,1-1 0,0 0 0,1 0 0,-1 0 0,1-1 0,-6-7 0,3 3 0,-1 1 0,0 1 0,-15-12 0,15 14 0,0 1 0,1 0 0,-2 1 0,1 0 0,0 0 0,-1 1 0,0 0 0,0 0 0,0 1 0,-19-1 0,81 3 0,-19-1 0,-1 2 0,0 1 0,43 8 0,-57-7 0,1-1 0,0 0 0,30-2 0,-36 0 0,1-1 0,-1 2 0,1 0 0,-1 0 0,0 1 0,0 1 0,1 0 0,19 9 0,-21-8 0,-1-1 0,1 0 0,0-1 0,0 0 0,0-1 0,0 0 0,0 0 0,1-2 0,18-2 0,-16 2 0,0 0 0,0 0 0,-1 2 0,1 0 0,28 5 0,-28-1 0,2 0 0,-39-3 0,-32-2 0,23 2 0,1-2 0,-1-2 0,-58-10 0,67 11 0,36 13 0,34 14 0,54 20 0,-38-29 0,-45-13 0,0 1 0,33 14 0,-106-22 0,-19-14 0,49 13 0,0-2 0,1 0 0,-28-12 0,39 13 0,-1 2 0,1-1 0,-1 2 0,-20-3 0,-22-4 0,108 11 0,-43-3 0,1 1 0,-1 0 0,1 0 0,-1 1 0,11 3 0,-7-1-1365,-2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5:20:07.1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1961 494 24575,'1'0'0,"-1"0"0,0 0 0,1 0 0,-1 0 0,0 0 0,1 0 0,-1 0 0,0 0 0,1 0 0,-1 0 0,1 0 0,-1 0 0,0 0 0,1 0 0,-1-1 0,0 1 0,1 0 0,-1 0 0,0 0 0,1 0 0,-1-1 0,0 1 0,0 0 0,1 0 0,-1-1 0,0 1 0,0 0 0,1 0 0,-1-1 0,0 1 0,0 0 0,0-1 0,1 1 0,-1 0 0,0-1 0,0 0 0,-6-13 0,-20-10 0,10 20 0,0 0 0,0 1 0,-23-2 0,5 1 0,-16 0 0,41 5 0,1-1 0,-1-1 0,1 0 0,0 0 0,-1 0 0,1-1 0,0-1 0,0 1 0,-15-8 0,11 5 0,0 1 0,0 0 0,0 1 0,-1 0 0,0 0 0,-14 0 0,2 0 0,-15-1 0,-1 1 0,-49 5 0,53-1 0,0-1 0,0-1 0,-38-7 0,24 1 0,38 6 0,0-1 0,0 0 0,0-1 0,1 0 0,-23-9 0,15 5 0,-1 0 0,1 1 0,-1 2 0,-1 0 0,-29-2 0,-53-10 0,-1-15 0,82 27 0,0 0 0,1-2 0,0 0 0,0-2 0,0 0 0,1-2 0,0 0 0,-27-19 0,39 25 0,1 0 0,-1 1 0,0 0 0,0 0 0,0 1 0,-1 0 0,1 1 0,0 0 0,-15 1 0,-25-5 0,31 1 0,1-1 0,-1-1 0,-19-9 0,19 7 0,0 2 0,-28-8 0,37 12-91,0-1 0,0 0 0,1 0 0,-1-1 0,1 0 0,0-1 0,0 1 0,1-2 0,-1 1 0,1-1 0,0 0 0,1 0 0,-1-1 0,-7-11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5:20:10.0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749 71 24575,'-2'-2'0,"0"0"0,-1 0 0,1 0 0,-1 0 0,1 1 0,-1-1 0,0 1 0,1 0 0,-1 0 0,0-1 0,0 2 0,0-1 0,0 0 0,0 1 0,-5-1 0,-3-2 0,-10-2 0,-1 0 0,-35-2 0,6 0 0,12 3 0,-1 2 0,-61 4 0,-41-1 0,84-10 0,-21 0 0,-1 9 0,120 0 0,9-2 0,1 3 0,82 11 0,-94-6 0,71 0 0,-13-1 0,302 20-572,4-8 572,-124 0 477,-174-19-379,134 4-101,-206 3 3,59 16 0,-67-14 0,1-1 0,0-1 0,1-1 0,26 0 0,49 6 0,-48-3 0,-4 1 0,22 1 0,-48-7 0,-1 0 0,1 2 0,26 7 0,23 4 0,-61-12 0,0 0 0,0 0 0,0 1 0,0 0 0,0 1 0,-1 0 0,0 1 0,0 0 0,12 10 0,21 12 0,84 30 0,-107-49 0,0 0 0,1-2 0,-1 0 0,43 7 0,-7-2 0,-38-7 0,17 5 0,-1-2 0,1-1 0,0-2 0,40 1 0,2 5 0,-33-4 0,30 10 0,9 1 0,103 16 0,-49 0 0,113 11 0,-224-40 0,124 34 0,-91-16 0,-48-18 0,0 0 0,0-1 0,0 0 0,1-1 0,13 2 0,30 4 0,59 18 0,-63-4 0,-43-18 0,0-1 0,0 0 0,0 0 0,16 4 0,7-1 0,-16-5 0,0 1 0,-1 1 0,1 0 0,-1 1 0,16 8 0,-22-9 0,0-1 0,1 0 0,-1-1 0,1 1 0,0-2 0,-1 1 0,12 0 0,-10-1 0,0 0 0,1 1 0,-1 0 0,0 0 0,12 6 0,-1 0 0,-12-4 0,-30-3 0,7-1 0,-1 1 0,1-1 0,-1-1 0,1 0 0,0-1 0,0 0 0,-1-1 0,1-1 0,-14-6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5:20:12.5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C51B3-0355-D10E-900D-0538C1A30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0F76C9-CC85-4076-D717-14CA757A8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F45A5D-612F-5514-876B-7C1421D6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51AD-D08E-4DA0-A488-AAAC903AE15C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A0B5B-6AF5-E75D-822E-CAAD6E948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B8244-A646-A726-327E-CF82AFE8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5617-BCD0-4CC2-811D-E9AB831B6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77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0E01F-1B82-1801-F8D1-2CB97D97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9AD87F-D8DE-4BD1-8F85-A0FA9E35A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A70CA2-2D08-A0D9-305B-C24D7B42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51AD-D08E-4DA0-A488-AAAC903AE15C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368B3-428B-C603-11C3-B8FA8E4A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07A826-7CC9-AAB9-79C3-8A857410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5617-BCD0-4CC2-811D-E9AB831B6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6439EA-E262-4612-7C81-78609D1AE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181D47-AD19-441B-AE38-898EDC61B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4330A0-3C31-1CF7-7FA7-E8D11C7D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51AD-D08E-4DA0-A488-AAAC903AE15C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2249E-0563-3BD7-FAA7-42D9FB7E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9223C-2BED-62DD-90A0-CA347618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5617-BCD0-4CC2-811D-E9AB831B6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17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50EDE-A2F4-9C3C-ECE9-F4F0B2DF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BC934-AFB7-C94D-A345-C68766F58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7EE42-8742-47B7-4A0D-7808BB5A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51AD-D08E-4DA0-A488-AAAC903AE15C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C1060-AD01-9056-D1B8-EE72E7DC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3D2AC-2863-E1B1-3BBA-9A827C7E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5617-BCD0-4CC2-811D-E9AB831B6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59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E40D-8875-6526-5049-BF45D8C9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BF53FA-AD3B-C9D1-129D-F761BBF3E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0E7FBA-0714-8EC8-8DBF-DCC7BAF4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51AD-D08E-4DA0-A488-AAAC903AE15C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2F28B-A952-514D-26C7-EADF0BFB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C2EA6-133A-868F-62E0-394CD74B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5617-BCD0-4CC2-811D-E9AB831B6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47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69BED-A3E6-4BF6-692D-5224F94D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493AD-3C51-3C7B-AB2B-E1B6BE38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A1C4E8-A6C3-1D0B-C3CA-04DF90593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2186E2-F906-910E-60CE-4B2E4BA0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51AD-D08E-4DA0-A488-AAAC903AE15C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A57AB8-A2AD-8BC6-88BC-17C38355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1F8D53-6322-C556-67D0-65AC75A6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5617-BCD0-4CC2-811D-E9AB831B6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99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9E425-AAF3-16A6-9D99-967CF7967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918E25-976A-8778-FAAF-4F4BE3706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A68222-A700-22A1-58A0-A83092FFC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ACCD49-2AAC-BACE-9ACC-851D61C7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193A44-DC53-1793-A556-3D330B90C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E3DE7F-1DD8-C7EF-A11E-03896424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51AD-D08E-4DA0-A488-AAAC903AE15C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D79EAA-B8B2-1465-5FD0-97561B7B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688BA1-B968-62E1-58D8-8718D473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5617-BCD0-4CC2-811D-E9AB831B6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9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4362-C693-338B-F134-2FBA6B8C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5BAC3C-69EA-047D-1530-A19C51B1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51AD-D08E-4DA0-A488-AAAC903AE15C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469687-A888-2892-EF46-3430517E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4443BF-80CF-838B-0AC4-6DDE87D0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5617-BCD0-4CC2-811D-E9AB831B6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5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4CE5BA-C7A4-4741-696C-7B6068EB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51AD-D08E-4DA0-A488-AAAC903AE15C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5D1AC7-C972-1893-9923-28CEA0A3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E8FE16-70F4-DA4A-FEEF-E9475205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5617-BCD0-4CC2-811D-E9AB831B6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26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6FF7D-D401-79F9-5220-8BB8378C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BFA6D-133D-7697-FEFA-945735519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FBD4A1-5E77-DF8B-ADE7-75B598FA8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5BDA94-9E95-2BC9-F3F1-53B9003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51AD-D08E-4DA0-A488-AAAC903AE15C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03E21A-D11D-60FE-8167-FA603E120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4A8420-C24E-F7F5-4FF4-4095F6F2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5617-BCD0-4CC2-811D-E9AB831B6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28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D91F1-7E80-5FE1-D9C8-C7CFC628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B2853E-DC18-4A65-48F8-DE3A0C1E2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3611F0-7E21-5209-7FC6-973365BE6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BD2291-5E71-2F63-E1D1-B982BE97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51AD-D08E-4DA0-A488-AAAC903AE15C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F66411-43BC-382F-ECD0-2241960D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63BDFB-FFD0-6490-2345-AFF5B90E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5617-BCD0-4CC2-811D-E9AB831B6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0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E29FD4-9E07-A42F-F894-9CDA4F99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58DC3C-733E-D612-FE12-AD7200EE4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077DF-DD3B-CB73-421F-113E68192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951AD-D08E-4DA0-A488-AAAC903AE15C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0CE8DF-B806-E636-DEEC-0A5CA3CFA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5058A7-BD5C-E138-F948-6DCB06313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A5617-BCD0-4CC2-811D-E9AB831B6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98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9" Type="http://schemas.openxmlformats.org/officeDocument/2006/relationships/oleObject" Target="../embeddings/oleObject20.bin"/><Relationship Id="rId21" Type="http://schemas.openxmlformats.org/officeDocument/2006/relationships/oleObject" Target="../embeddings/oleObject11.bin"/><Relationship Id="rId34" Type="http://schemas.openxmlformats.org/officeDocument/2006/relationships/image" Target="../media/image16.wmf"/><Relationship Id="rId42" Type="http://schemas.openxmlformats.org/officeDocument/2006/relationships/oleObject" Target="../embeddings/oleObject22.bin"/><Relationship Id="rId47" Type="http://schemas.openxmlformats.org/officeDocument/2006/relationships/image" Target="../media/image22.wmf"/><Relationship Id="rId50" Type="http://schemas.openxmlformats.org/officeDocument/2006/relationships/customXml" Target="../ink/ink1.xml"/><Relationship Id="rId55" Type="http://schemas.openxmlformats.org/officeDocument/2006/relationships/image" Target="../media/image26.png"/><Relationship Id="rId7" Type="http://schemas.openxmlformats.org/officeDocument/2006/relationships/oleObject" Target="../embeddings/oleObject3.bin"/><Relationship Id="rId2" Type="http://schemas.openxmlformats.org/officeDocument/2006/relationships/image" Target="../media/image1.png"/><Relationship Id="rId16" Type="http://schemas.openxmlformats.org/officeDocument/2006/relationships/image" Target="../media/image7.wmf"/><Relationship Id="rId29" Type="http://schemas.openxmlformats.org/officeDocument/2006/relationships/oleObject" Target="../embeddings/oleObject15.bin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37" Type="http://schemas.openxmlformats.org/officeDocument/2006/relationships/oleObject" Target="../embeddings/oleObject19.bin"/><Relationship Id="rId40" Type="http://schemas.openxmlformats.org/officeDocument/2006/relationships/oleObject" Target="../embeddings/oleObject21.bin"/><Relationship Id="rId45" Type="http://schemas.openxmlformats.org/officeDocument/2006/relationships/image" Target="../media/image21.wmf"/><Relationship Id="rId53" Type="http://schemas.openxmlformats.org/officeDocument/2006/relationships/image" Target="../media/image25.png"/><Relationship Id="rId5" Type="http://schemas.openxmlformats.org/officeDocument/2006/relationships/oleObject" Target="../embeddings/oleObject2.bin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18.bin"/><Relationship Id="rId43" Type="http://schemas.openxmlformats.org/officeDocument/2006/relationships/image" Target="../media/image20.wmf"/><Relationship Id="rId48" Type="http://schemas.openxmlformats.org/officeDocument/2006/relationships/oleObject" Target="../embeddings/oleObject25.bin"/><Relationship Id="rId56" Type="http://schemas.openxmlformats.org/officeDocument/2006/relationships/customXml" Target="../ink/ink4.xml"/><Relationship Id="rId8" Type="http://schemas.openxmlformats.org/officeDocument/2006/relationships/image" Target="../media/image4.wmf"/><Relationship Id="rId51" Type="http://schemas.openxmlformats.org/officeDocument/2006/relationships/image" Target="../media/image24.png"/><Relationship Id="rId3" Type="http://schemas.openxmlformats.org/officeDocument/2006/relationships/oleObject" Target="../embeddings/oleObject1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33" Type="http://schemas.openxmlformats.org/officeDocument/2006/relationships/oleObject" Target="../embeddings/oleObject17.bin"/><Relationship Id="rId38" Type="http://schemas.openxmlformats.org/officeDocument/2006/relationships/image" Target="../media/image18.wmf"/><Relationship Id="rId46" Type="http://schemas.openxmlformats.org/officeDocument/2006/relationships/oleObject" Target="../embeddings/oleObject24.bin"/><Relationship Id="rId20" Type="http://schemas.openxmlformats.org/officeDocument/2006/relationships/image" Target="../media/image9.wmf"/><Relationship Id="rId41" Type="http://schemas.openxmlformats.org/officeDocument/2006/relationships/image" Target="../media/image19.wmf"/><Relationship Id="rId54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wmf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13.wmf"/><Relationship Id="rId36" Type="http://schemas.openxmlformats.org/officeDocument/2006/relationships/image" Target="../media/image17.wmf"/><Relationship Id="rId49" Type="http://schemas.openxmlformats.org/officeDocument/2006/relationships/image" Target="../media/image23.wmf"/><Relationship Id="rId57" Type="http://schemas.openxmlformats.org/officeDocument/2006/relationships/image" Target="../media/image27.png"/><Relationship Id="rId10" Type="http://schemas.openxmlformats.org/officeDocument/2006/relationships/image" Target="../media/image5.wmf"/><Relationship Id="rId31" Type="http://schemas.openxmlformats.org/officeDocument/2006/relationships/oleObject" Target="../embeddings/oleObject16.bin"/><Relationship Id="rId44" Type="http://schemas.openxmlformats.org/officeDocument/2006/relationships/oleObject" Target="../embeddings/oleObject23.bin"/><Relationship Id="rId52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FF19CED1-62BF-9C84-5C15-E3E36EEA9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167" y="6174"/>
            <a:ext cx="7099665" cy="684565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173D182-0382-8EE6-C4A9-418AB7C54D5B}"/>
              </a:ext>
            </a:extLst>
          </p:cNvPr>
          <p:cNvSpPr/>
          <p:nvPr/>
        </p:nvSpPr>
        <p:spPr>
          <a:xfrm>
            <a:off x="2831002" y="5325762"/>
            <a:ext cx="275098" cy="107503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2F3D1D-EA87-A81E-E5BF-756BBE65D318}"/>
              </a:ext>
            </a:extLst>
          </p:cNvPr>
          <p:cNvSpPr/>
          <p:nvPr/>
        </p:nvSpPr>
        <p:spPr>
          <a:xfrm>
            <a:off x="3106100" y="5325762"/>
            <a:ext cx="275098" cy="107503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1B3E81F-40AF-74DF-20A8-022A366F8AFC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2831002" y="5863281"/>
            <a:ext cx="275098" cy="0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A233A51-F8ED-A9DF-59E2-69E5AF22C82D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3106100" y="5863281"/>
            <a:ext cx="275098" cy="0"/>
          </a:xfrm>
          <a:prstGeom prst="lin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4B6044F-531C-814B-665D-535009F5F282}"/>
              </a:ext>
            </a:extLst>
          </p:cNvPr>
          <p:cNvGrpSpPr/>
          <p:nvPr/>
        </p:nvGrpSpPr>
        <p:grpSpPr>
          <a:xfrm>
            <a:off x="2360484" y="5325762"/>
            <a:ext cx="399948" cy="1075038"/>
            <a:chOff x="2360484" y="5325762"/>
            <a:chExt cx="399948" cy="1075038"/>
          </a:xfrm>
        </p:grpSpPr>
        <p:sp>
          <p:nvSpPr>
            <p:cNvPr id="17" name="左大括号 16">
              <a:extLst>
                <a:ext uri="{FF2B5EF4-FFF2-40B4-BE49-F238E27FC236}">
                  <a16:creationId xmlns:a16="http://schemas.microsoft.com/office/drawing/2014/main" id="{030A029A-F403-C2EA-60A3-F3823C2A62C1}"/>
                </a:ext>
              </a:extLst>
            </p:cNvPr>
            <p:cNvSpPr/>
            <p:nvPr/>
          </p:nvSpPr>
          <p:spPr>
            <a:xfrm>
              <a:off x="2611831" y="5325762"/>
              <a:ext cx="148601" cy="1075038"/>
            </a:xfrm>
            <a:prstGeom prst="leftBrace">
              <a:avLst>
                <a:gd name="adj1" fmla="val 4159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9B76CD2D-068F-7DD5-97C3-A9A929A047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9160770"/>
                </p:ext>
              </p:extLst>
            </p:nvPr>
          </p:nvGraphicFramePr>
          <p:xfrm>
            <a:off x="2360484" y="5727119"/>
            <a:ext cx="239949" cy="272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3" imgW="200520" imgH="226800" progId="Equation.AxMath">
                    <p:embed/>
                  </p:oleObj>
                </mc:Choice>
                <mc:Fallback>
                  <p:oleObj name="AxMath" r:id="rId3" imgW="200520" imgH="22680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60484" y="5727119"/>
                          <a:ext cx="239949" cy="2723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AC9A599A-5980-1646-2C0A-A4941C2F5A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527569"/>
              </p:ext>
            </p:extLst>
          </p:nvPr>
        </p:nvGraphicFramePr>
        <p:xfrm>
          <a:off x="2831463" y="5457203"/>
          <a:ext cx="274637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274680" imgH="274320" progId="Equation.AxMath">
                  <p:embed/>
                </p:oleObj>
              </mc:Choice>
              <mc:Fallback>
                <p:oleObj name="AxMath" r:id="rId5" imgW="274680" imgH="2743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31463" y="5457203"/>
                        <a:ext cx="274637" cy="27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92242097-D2C5-5C94-B442-62D8CD8ABC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327580"/>
              </p:ext>
            </p:extLst>
          </p:nvPr>
        </p:nvGraphicFramePr>
        <p:xfrm>
          <a:off x="2854117" y="5994722"/>
          <a:ext cx="274637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274680" imgH="274320" progId="Equation.AxMath">
                  <p:embed/>
                </p:oleObj>
              </mc:Choice>
              <mc:Fallback>
                <p:oleObj name="AxMath" r:id="rId7" imgW="274680" imgH="2743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54117" y="5994722"/>
                        <a:ext cx="274637" cy="27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BAFF19C8-C33D-A797-AA53-DC84EF3FDD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613793"/>
              </p:ext>
            </p:extLst>
          </p:nvPr>
        </p:nvGraphicFramePr>
        <p:xfrm>
          <a:off x="3171259" y="5452481"/>
          <a:ext cx="258763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258840" imgH="274320" progId="Equation.AxMath">
                  <p:embed/>
                </p:oleObj>
              </mc:Choice>
              <mc:Fallback>
                <p:oleObj name="AxMath" r:id="rId9" imgW="258840" imgH="27432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AC9A599A-5980-1646-2C0A-A4941C2F5A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71259" y="5452481"/>
                        <a:ext cx="258763" cy="27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C12B933-B42E-9437-4562-6821C0A8FB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339137"/>
              </p:ext>
            </p:extLst>
          </p:nvPr>
        </p:nvGraphicFramePr>
        <p:xfrm>
          <a:off x="3192402" y="5994722"/>
          <a:ext cx="258763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258840" imgH="274320" progId="Equation.AxMath">
                  <p:embed/>
                </p:oleObj>
              </mc:Choice>
              <mc:Fallback>
                <p:oleObj name="AxMath" r:id="rId11" imgW="258840" imgH="274320" progId="Equation.AxMath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92242097-D2C5-5C94-B442-62D8CD8ABC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92402" y="5994722"/>
                        <a:ext cx="258763" cy="27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8B94BCA-A072-1ED8-7B74-F8E32E97BDF9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3192402" y="4182762"/>
            <a:ext cx="1014736" cy="108848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FAE3E02A-3E5B-6F46-1091-0EC918B415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985381"/>
              </p:ext>
            </p:extLst>
          </p:nvPr>
        </p:nvGraphicFramePr>
        <p:xfrm>
          <a:off x="3928054" y="3008506"/>
          <a:ext cx="274637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274680" imgH="274320" progId="Equation.AxMath">
                  <p:embed/>
                </p:oleObj>
              </mc:Choice>
              <mc:Fallback>
                <p:oleObj name="AxMath" r:id="rId13" imgW="274680" imgH="27432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AC9A599A-5980-1646-2C0A-A4941C2F5A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8054" y="3008506"/>
                        <a:ext cx="274637" cy="27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BCA89D4A-ED76-DBF8-4235-BE1D7F0BB3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554644"/>
              </p:ext>
            </p:extLst>
          </p:nvPr>
        </p:nvGraphicFramePr>
        <p:xfrm>
          <a:off x="4258992" y="3008506"/>
          <a:ext cx="258763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58840" imgH="274320" progId="Equation.AxMath">
                  <p:embed/>
                </p:oleObj>
              </mc:Choice>
              <mc:Fallback>
                <p:oleObj name="AxMath" r:id="rId14" imgW="258840" imgH="27432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BAFF19C8-C33D-A797-AA53-DC84EF3FDD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58992" y="3008506"/>
                        <a:ext cx="258763" cy="27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330E18A4-7435-5887-C059-E62BF00AADA9}"/>
              </a:ext>
            </a:extLst>
          </p:cNvPr>
          <p:cNvSpPr/>
          <p:nvPr/>
        </p:nvSpPr>
        <p:spPr>
          <a:xfrm>
            <a:off x="3867665" y="2934730"/>
            <a:ext cx="678946" cy="1248032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78" name="对象 77">
            <a:extLst>
              <a:ext uri="{FF2B5EF4-FFF2-40B4-BE49-F238E27FC236}">
                <a16:creationId xmlns:a16="http://schemas.microsoft.com/office/drawing/2014/main" id="{A1003A84-FFB6-708E-1289-5C3F8F3694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068741"/>
              </p:ext>
            </p:extLst>
          </p:nvPr>
        </p:nvGraphicFramePr>
        <p:xfrm>
          <a:off x="7032625" y="3008313"/>
          <a:ext cx="269875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270000" imgH="274320" progId="Equation.AxMath">
                  <p:embed/>
                </p:oleObj>
              </mc:Choice>
              <mc:Fallback>
                <p:oleObj name="AxMath" r:id="rId15" imgW="270000" imgH="27432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AC9A599A-5980-1646-2C0A-A4941C2F5A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32625" y="3008313"/>
                        <a:ext cx="269875" cy="27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>
            <a:extLst>
              <a:ext uri="{FF2B5EF4-FFF2-40B4-BE49-F238E27FC236}">
                <a16:creationId xmlns:a16="http://schemas.microsoft.com/office/drawing/2014/main" id="{A4FA2996-D5B2-77BA-2D0F-B425CB99F3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944130"/>
              </p:ext>
            </p:extLst>
          </p:nvPr>
        </p:nvGraphicFramePr>
        <p:xfrm>
          <a:off x="7346950" y="3008313"/>
          <a:ext cx="2540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254160" imgH="274320" progId="Equation.AxMath">
                  <p:embed/>
                </p:oleObj>
              </mc:Choice>
              <mc:Fallback>
                <p:oleObj name="AxMath" r:id="rId17" imgW="254160" imgH="274320" progId="Equation.AxMath">
                  <p:embed/>
                  <p:pic>
                    <p:nvPicPr>
                      <p:cNvPr id="78" name="对象 77">
                        <a:extLst>
                          <a:ext uri="{FF2B5EF4-FFF2-40B4-BE49-F238E27FC236}">
                            <a16:creationId xmlns:a16="http://schemas.microsoft.com/office/drawing/2014/main" id="{A1003A84-FFB6-708E-1289-5C3F8F3694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346950" y="3008313"/>
                        <a:ext cx="254000" cy="27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" name="组合 85">
            <a:extLst>
              <a:ext uri="{FF2B5EF4-FFF2-40B4-BE49-F238E27FC236}">
                <a16:creationId xmlns:a16="http://schemas.microsoft.com/office/drawing/2014/main" id="{1411741A-0B57-D399-9D48-F930E43FF0AD}"/>
              </a:ext>
            </a:extLst>
          </p:cNvPr>
          <p:cNvGrpSpPr/>
          <p:nvPr/>
        </p:nvGrpSpPr>
        <p:grpSpPr>
          <a:xfrm>
            <a:off x="6155110" y="1381043"/>
            <a:ext cx="698971" cy="1326731"/>
            <a:chOff x="6542088" y="1405065"/>
            <a:chExt cx="698971" cy="1326731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29AC266F-B565-0793-FB0D-A7819791614E}"/>
                </a:ext>
              </a:extLst>
            </p:cNvPr>
            <p:cNvSpPr/>
            <p:nvPr/>
          </p:nvSpPr>
          <p:spPr>
            <a:xfrm>
              <a:off x="6966445" y="1661984"/>
              <a:ext cx="274614" cy="97000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6722CC30-53FD-2C37-390D-D056CF7FE739}"/>
                </a:ext>
              </a:extLst>
            </p:cNvPr>
            <p:cNvSpPr txBox="1"/>
            <p:nvPr/>
          </p:nvSpPr>
          <p:spPr>
            <a:xfrm>
              <a:off x="6930435" y="1623800"/>
              <a:ext cx="230722" cy="110799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左大括号 82">
              <a:extLst>
                <a:ext uri="{FF2B5EF4-FFF2-40B4-BE49-F238E27FC236}">
                  <a16:creationId xmlns:a16="http://schemas.microsoft.com/office/drawing/2014/main" id="{C0FC7582-1CA1-94BA-442B-24EC934ABFFC}"/>
                </a:ext>
              </a:extLst>
            </p:cNvPr>
            <p:cNvSpPr/>
            <p:nvPr/>
          </p:nvSpPr>
          <p:spPr>
            <a:xfrm>
              <a:off x="6744073" y="1661984"/>
              <a:ext cx="148601" cy="970005"/>
            </a:xfrm>
            <a:prstGeom prst="leftBrace">
              <a:avLst>
                <a:gd name="adj1" fmla="val 4159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4" name="对象 83">
              <a:extLst>
                <a:ext uri="{FF2B5EF4-FFF2-40B4-BE49-F238E27FC236}">
                  <a16:creationId xmlns:a16="http://schemas.microsoft.com/office/drawing/2014/main" id="{5DF9BFBA-0D89-E8AA-5342-CF71CC41AA4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4167214"/>
                </p:ext>
              </p:extLst>
            </p:nvPr>
          </p:nvGraphicFramePr>
          <p:xfrm>
            <a:off x="6542088" y="2063750"/>
            <a:ext cx="141287" cy="271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9" imgW="119160" imgH="226800" progId="Equation.AxMath">
                    <p:embed/>
                  </p:oleObj>
                </mc:Choice>
                <mc:Fallback>
                  <p:oleObj name="AxMath" r:id="rId19" imgW="119160" imgH="226800" progId="Equation.AxMath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9B76CD2D-068F-7DD5-97C3-A9A929A047A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542088" y="2063750"/>
                          <a:ext cx="141287" cy="2714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对象 84">
              <a:extLst>
                <a:ext uri="{FF2B5EF4-FFF2-40B4-BE49-F238E27FC236}">
                  <a16:creationId xmlns:a16="http://schemas.microsoft.com/office/drawing/2014/main" id="{1D8A8357-2E1F-9E58-4A7D-4D5EF42A609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8098224"/>
                </p:ext>
              </p:extLst>
            </p:nvPr>
          </p:nvGraphicFramePr>
          <p:xfrm>
            <a:off x="7006120" y="1405065"/>
            <a:ext cx="195263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1" imgW="195840" imgH="227880" progId="Equation.AxMath">
                    <p:embed/>
                  </p:oleObj>
                </mc:Choice>
                <mc:Fallback>
                  <p:oleObj name="AxMath" r:id="rId21" imgW="195840" imgH="2278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7006120" y="1405065"/>
                          <a:ext cx="195263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7EE03CF5-DD25-FEEF-108E-2362BF3D36D5}"/>
              </a:ext>
            </a:extLst>
          </p:cNvPr>
          <p:cNvCxnSpPr>
            <a:cxnSpLocks/>
          </p:cNvCxnSpPr>
          <p:nvPr/>
        </p:nvCxnSpPr>
        <p:spPr>
          <a:xfrm flipH="1" flipV="1">
            <a:off x="4258992" y="2569788"/>
            <a:ext cx="3908125" cy="52318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AC22BA96-031C-7F2F-3329-C8F34BFD91D0}"/>
              </a:ext>
            </a:extLst>
          </p:cNvPr>
          <p:cNvSpPr/>
          <p:nvPr/>
        </p:nvSpPr>
        <p:spPr>
          <a:xfrm>
            <a:off x="7198852" y="5111489"/>
            <a:ext cx="275098" cy="133255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3289EDEC-AB09-49FF-6BDE-A62B0C48B180}"/>
              </a:ext>
            </a:extLst>
          </p:cNvPr>
          <p:cNvCxnSpPr>
            <a:cxnSpLocks/>
          </p:cNvCxnSpPr>
          <p:nvPr/>
        </p:nvCxnSpPr>
        <p:spPr>
          <a:xfrm>
            <a:off x="7205888" y="5974775"/>
            <a:ext cx="27509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92" name="对象 91">
            <a:extLst>
              <a:ext uri="{FF2B5EF4-FFF2-40B4-BE49-F238E27FC236}">
                <a16:creationId xmlns:a16="http://schemas.microsoft.com/office/drawing/2014/main" id="{0811ED93-A017-A950-2108-812EE449A4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958527"/>
              </p:ext>
            </p:extLst>
          </p:nvPr>
        </p:nvGraphicFramePr>
        <p:xfrm>
          <a:off x="7265988" y="5426075"/>
          <a:ext cx="15398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3" imgW="154440" imgH="227880" progId="Equation.AxMath">
                  <p:embed/>
                </p:oleObj>
              </mc:Choice>
              <mc:Fallback>
                <p:oleObj name="AxMath" r:id="rId23" imgW="15444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265988" y="5426075"/>
                        <a:ext cx="153987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对象 92">
            <a:extLst>
              <a:ext uri="{FF2B5EF4-FFF2-40B4-BE49-F238E27FC236}">
                <a16:creationId xmlns:a16="http://schemas.microsoft.com/office/drawing/2014/main" id="{925C3D55-5F1A-F6E5-46D9-93DB87308A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382463"/>
              </p:ext>
            </p:extLst>
          </p:nvPr>
        </p:nvGraphicFramePr>
        <p:xfrm>
          <a:off x="7254875" y="6094413"/>
          <a:ext cx="19526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5" imgW="195840" imgH="227880" progId="Equation.AxMath">
                  <p:embed/>
                </p:oleObj>
              </mc:Choice>
              <mc:Fallback>
                <p:oleObj name="AxMath" r:id="rId25" imgW="195840" imgH="227880" progId="Equation.AxMath">
                  <p:embed/>
                  <p:pic>
                    <p:nvPicPr>
                      <p:cNvPr id="92" name="对象 91">
                        <a:extLst>
                          <a:ext uri="{FF2B5EF4-FFF2-40B4-BE49-F238E27FC236}">
                            <a16:creationId xmlns:a16="http://schemas.microsoft.com/office/drawing/2014/main" id="{0811ED93-A017-A950-2108-812EE449A4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254875" y="6094413"/>
                        <a:ext cx="195263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左大括号 94">
            <a:extLst>
              <a:ext uri="{FF2B5EF4-FFF2-40B4-BE49-F238E27FC236}">
                <a16:creationId xmlns:a16="http://schemas.microsoft.com/office/drawing/2014/main" id="{E4658608-20A6-0842-8CD3-1EC59E4A09AE}"/>
              </a:ext>
            </a:extLst>
          </p:cNvPr>
          <p:cNvSpPr/>
          <p:nvPr/>
        </p:nvSpPr>
        <p:spPr>
          <a:xfrm>
            <a:off x="6952985" y="5098690"/>
            <a:ext cx="148601" cy="832551"/>
          </a:xfrm>
          <a:prstGeom prst="leftBrace">
            <a:avLst>
              <a:gd name="adj1" fmla="val 4159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7" name="对象 96">
            <a:extLst>
              <a:ext uri="{FF2B5EF4-FFF2-40B4-BE49-F238E27FC236}">
                <a16:creationId xmlns:a16="http://schemas.microsoft.com/office/drawing/2014/main" id="{43F7DB1E-98F2-CABE-1312-9D7FADA9FC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083862"/>
              </p:ext>
            </p:extLst>
          </p:nvPr>
        </p:nvGraphicFramePr>
        <p:xfrm>
          <a:off x="6811459" y="5363186"/>
          <a:ext cx="123825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7" imgW="102600" imgH="226800" progId="Equation.AxMath">
                  <p:embed/>
                </p:oleObj>
              </mc:Choice>
              <mc:Fallback>
                <p:oleObj name="AxMath" r:id="rId27" imgW="102600" imgH="22680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9B76CD2D-068F-7DD5-97C3-A9A929A047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811459" y="5363186"/>
                        <a:ext cx="123825" cy="27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左大括号 97">
            <a:extLst>
              <a:ext uri="{FF2B5EF4-FFF2-40B4-BE49-F238E27FC236}">
                <a16:creationId xmlns:a16="http://schemas.microsoft.com/office/drawing/2014/main" id="{CCEAEEE1-BBC2-640B-39AC-DAE77AFB7A44}"/>
              </a:ext>
            </a:extLst>
          </p:cNvPr>
          <p:cNvSpPr/>
          <p:nvPr/>
        </p:nvSpPr>
        <p:spPr>
          <a:xfrm>
            <a:off x="6937890" y="5974775"/>
            <a:ext cx="148601" cy="469269"/>
          </a:xfrm>
          <a:prstGeom prst="leftBrace">
            <a:avLst>
              <a:gd name="adj1" fmla="val 4159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9" name="对象 98">
            <a:extLst>
              <a:ext uri="{FF2B5EF4-FFF2-40B4-BE49-F238E27FC236}">
                <a16:creationId xmlns:a16="http://schemas.microsoft.com/office/drawing/2014/main" id="{E323B67A-6317-BC21-C929-918DA124CF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061274"/>
              </p:ext>
            </p:extLst>
          </p:nvPr>
        </p:nvGraphicFramePr>
        <p:xfrm>
          <a:off x="6789738" y="6072188"/>
          <a:ext cx="142875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9" imgW="119160" imgH="226800" progId="Equation.AxMath">
                  <p:embed/>
                </p:oleObj>
              </mc:Choice>
              <mc:Fallback>
                <p:oleObj name="AxMath" r:id="rId29" imgW="119160" imgH="226800" progId="Equation.AxMath">
                  <p:embed/>
                  <p:pic>
                    <p:nvPicPr>
                      <p:cNvPr id="97" name="对象 96">
                        <a:extLst>
                          <a:ext uri="{FF2B5EF4-FFF2-40B4-BE49-F238E27FC236}">
                            <a16:creationId xmlns:a16="http://schemas.microsoft.com/office/drawing/2014/main" id="{43F7DB1E-98F2-CABE-1312-9D7FADA9FC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789738" y="6072188"/>
                        <a:ext cx="142875" cy="27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" name="组合 99">
            <a:extLst>
              <a:ext uri="{FF2B5EF4-FFF2-40B4-BE49-F238E27FC236}">
                <a16:creationId xmlns:a16="http://schemas.microsoft.com/office/drawing/2014/main" id="{0D0C7223-95F4-02DD-FB2F-AC39F08BF2C6}"/>
              </a:ext>
            </a:extLst>
          </p:cNvPr>
          <p:cNvGrpSpPr/>
          <p:nvPr/>
        </p:nvGrpSpPr>
        <p:grpSpPr>
          <a:xfrm>
            <a:off x="7747000" y="1371600"/>
            <a:ext cx="325438" cy="1226831"/>
            <a:chOff x="6940906" y="1405158"/>
            <a:chExt cx="325438" cy="122683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7E643A43-CF76-88A8-0926-AF1D0EB5E065}"/>
                </a:ext>
              </a:extLst>
            </p:cNvPr>
            <p:cNvSpPr/>
            <p:nvPr/>
          </p:nvSpPr>
          <p:spPr>
            <a:xfrm>
              <a:off x="6966445" y="1661984"/>
              <a:ext cx="274614" cy="97000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05" name="对象 104">
              <a:extLst>
                <a:ext uri="{FF2B5EF4-FFF2-40B4-BE49-F238E27FC236}">
                  <a16:creationId xmlns:a16="http://schemas.microsoft.com/office/drawing/2014/main" id="{3315BEC8-2293-744E-0197-9C734A2D21F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1540380"/>
                </p:ext>
              </p:extLst>
            </p:nvPr>
          </p:nvGraphicFramePr>
          <p:xfrm>
            <a:off x="6940906" y="1405158"/>
            <a:ext cx="325438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31" imgW="324720" imgH="227880" progId="Equation.AxMath">
                    <p:embed/>
                  </p:oleObj>
                </mc:Choice>
                <mc:Fallback>
                  <p:oleObj name="AxMath" r:id="rId31" imgW="324720" imgH="227880" progId="Equation.AxMath">
                    <p:embed/>
                    <p:pic>
                      <p:nvPicPr>
                        <p:cNvPr id="85" name="对象 84">
                          <a:extLst>
                            <a:ext uri="{FF2B5EF4-FFF2-40B4-BE49-F238E27FC236}">
                              <a16:creationId xmlns:a16="http://schemas.microsoft.com/office/drawing/2014/main" id="{1D8A8357-2E1F-9E58-4A7D-4D5EF42A609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6940906" y="1405158"/>
                          <a:ext cx="325438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2AEA0E49-7E1D-1FB1-3A68-FB50F7D0C78A}"/>
              </a:ext>
            </a:extLst>
          </p:cNvPr>
          <p:cNvGrpSpPr/>
          <p:nvPr/>
        </p:nvGrpSpPr>
        <p:grpSpPr>
          <a:xfrm>
            <a:off x="8379438" y="1385888"/>
            <a:ext cx="274614" cy="1226656"/>
            <a:chOff x="6966445" y="1405333"/>
            <a:chExt cx="274614" cy="1226656"/>
          </a:xfrm>
          <a:solidFill>
            <a:schemeClr val="bg1"/>
          </a:solidFill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58F1EA64-FB7E-F7D4-858B-5B334BBA034E}"/>
                </a:ext>
              </a:extLst>
            </p:cNvPr>
            <p:cNvSpPr/>
            <p:nvPr/>
          </p:nvSpPr>
          <p:spPr>
            <a:xfrm>
              <a:off x="6966445" y="1661984"/>
              <a:ext cx="274614" cy="970005"/>
            </a:xfrm>
            <a:prstGeom prst="rect">
              <a:avLst/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09" name="对象 108">
              <a:extLst>
                <a:ext uri="{FF2B5EF4-FFF2-40B4-BE49-F238E27FC236}">
                  <a16:creationId xmlns:a16="http://schemas.microsoft.com/office/drawing/2014/main" id="{D3FC162F-53CC-7058-AB87-3971C4E810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2519508"/>
                </p:ext>
              </p:extLst>
            </p:nvPr>
          </p:nvGraphicFramePr>
          <p:xfrm>
            <a:off x="7011870" y="1405333"/>
            <a:ext cx="180975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33" imgW="180360" imgH="227880" progId="Equation.AxMath">
                    <p:embed/>
                  </p:oleObj>
                </mc:Choice>
                <mc:Fallback>
                  <p:oleObj name="AxMath" r:id="rId33" imgW="180360" imgH="227880" progId="Equation.AxMath">
                    <p:embed/>
                    <p:pic>
                      <p:nvPicPr>
                        <p:cNvPr id="105" name="对象 104">
                          <a:extLst>
                            <a:ext uri="{FF2B5EF4-FFF2-40B4-BE49-F238E27FC236}">
                              <a16:creationId xmlns:a16="http://schemas.microsoft.com/office/drawing/2014/main" id="{3315BEC8-2293-744E-0197-9C734A2D21F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7011870" y="1405333"/>
                          <a:ext cx="180975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" name="矩形 110">
            <a:extLst>
              <a:ext uri="{FF2B5EF4-FFF2-40B4-BE49-F238E27FC236}">
                <a16:creationId xmlns:a16="http://schemas.microsoft.com/office/drawing/2014/main" id="{92F5DA69-AA79-70C7-E849-03CB0B5B42FF}"/>
              </a:ext>
            </a:extLst>
          </p:cNvPr>
          <p:cNvSpPr/>
          <p:nvPr/>
        </p:nvSpPr>
        <p:spPr>
          <a:xfrm>
            <a:off x="8421433" y="5122643"/>
            <a:ext cx="275098" cy="133255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4CC48BE7-FD61-E50D-C09D-42FF1C4C990B}"/>
              </a:ext>
            </a:extLst>
          </p:cNvPr>
          <p:cNvCxnSpPr>
            <a:cxnSpLocks/>
          </p:cNvCxnSpPr>
          <p:nvPr/>
        </p:nvCxnSpPr>
        <p:spPr>
          <a:xfrm>
            <a:off x="8428469" y="5985929"/>
            <a:ext cx="27509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13" name="对象 112">
            <a:extLst>
              <a:ext uri="{FF2B5EF4-FFF2-40B4-BE49-F238E27FC236}">
                <a16:creationId xmlns:a16="http://schemas.microsoft.com/office/drawing/2014/main" id="{9A8B0A0F-7D62-92AA-C6ED-6B36C5C1E5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8795"/>
              </p:ext>
            </p:extLst>
          </p:nvPr>
        </p:nvGraphicFramePr>
        <p:xfrm>
          <a:off x="8492199" y="5437356"/>
          <a:ext cx="14763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5" imgW="147960" imgH="227880" progId="Equation.AxMath">
                  <p:embed/>
                </p:oleObj>
              </mc:Choice>
              <mc:Fallback>
                <p:oleObj name="AxMath" r:id="rId35" imgW="147960" imgH="227880" progId="Equation.AxMath">
                  <p:embed/>
                  <p:pic>
                    <p:nvPicPr>
                      <p:cNvPr id="92" name="对象 91">
                        <a:extLst>
                          <a:ext uri="{FF2B5EF4-FFF2-40B4-BE49-F238E27FC236}">
                            <a16:creationId xmlns:a16="http://schemas.microsoft.com/office/drawing/2014/main" id="{0811ED93-A017-A950-2108-812EE449A4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8492199" y="5437356"/>
                        <a:ext cx="147637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对象 113">
            <a:extLst>
              <a:ext uri="{FF2B5EF4-FFF2-40B4-BE49-F238E27FC236}">
                <a16:creationId xmlns:a16="http://schemas.microsoft.com/office/drawing/2014/main" id="{CED242B1-9AA0-22EF-1BB1-26D57DB106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424726"/>
              </p:ext>
            </p:extLst>
          </p:nvPr>
        </p:nvGraphicFramePr>
        <p:xfrm>
          <a:off x="8412369" y="6105567"/>
          <a:ext cx="32543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7" imgW="324720" imgH="227880" progId="Equation.AxMath">
                  <p:embed/>
                </p:oleObj>
              </mc:Choice>
              <mc:Fallback>
                <p:oleObj name="AxMath" r:id="rId37" imgW="324720" imgH="227880" progId="Equation.AxMath">
                  <p:embed/>
                  <p:pic>
                    <p:nvPicPr>
                      <p:cNvPr id="93" name="对象 92">
                        <a:extLst>
                          <a:ext uri="{FF2B5EF4-FFF2-40B4-BE49-F238E27FC236}">
                            <a16:creationId xmlns:a16="http://schemas.microsoft.com/office/drawing/2014/main" id="{925C3D55-5F1A-F6E5-46D9-93DB87308A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8412369" y="6105567"/>
                        <a:ext cx="325437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D33D401A-FC60-28F8-13D4-482BD29757ED}"/>
              </a:ext>
            </a:extLst>
          </p:cNvPr>
          <p:cNvCxnSpPr>
            <a:cxnSpLocks/>
            <a:stCxn id="101" idx="3"/>
            <a:endCxn id="114" idx="1"/>
          </p:cNvCxnSpPr>
          <p:nvPr/>
        </p:nvCxnSpPr>
        <p:spPr>
          <a:xfrm>
            <a:off x="8047153" y="2113429"/>
            <a:ext cx="365216" cy="410643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DBDB462E-F5E2-95E0-037A-688023E8A0DE}"/>
              </a:ext>
            </a:extLst>
          </p:cNvPr>
          <p:cNvCxnSpPr>
            <a:cxnSpLocks/>
            <a:stCxn id="80" idx="3"/>
            <a:endCxn id="93" idx="1"/>
          </p:cNvCxnSpPr>
          <p:nvPr/>
        </p:nvCxnSpPr>
        <p:spPr>
          <a:xfrm>
            <a:off x="6854081" y="2122965"/>
            <a:ext cx="400794" cy="408574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E2123E5C-2820-AB72-46B7-6D3E4EC18F10}"/>
              </a:ext>
            </a:extLst>
          </p:cNvPr>
          <p:cNvSpPr/>
          <p:nvPr/>
        </p:nvSpPr>
        <p:spPr>
          <a:xfrm>
            <a:off x="6972481" y="2938662"/>
            <a:ext cx="678946" cy="124803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650E793F-097F-1A97-1F1C-C4F2C35D1FC0}"/>
              </a:ext>
            </a:extLst>
          </p:cNvPr>
          <p:cNvCxnSpPr/>
          <p:nvPr/>
        </p:nvCxnSpPr>
        <p:spPr>
          <a:xfrm flipV="1">
            <a:off x="7909719" y="2607967"/>
            <a:ext cx="0" cy="67498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左大括号 124">
            <a:extLst>
              <a:ext uri="{FF2B5EF4-FFF2-40B4-BE49-F238E27FC236}">
                <a16:creationId xmlns:a16="http://schemas.microsoft.com/office/drawing/2014/main" id="{8C29595D-7CE1-82B2-248A-83BC2C2B2B7E}"/>
              </a:ext>
            </a:extLst>
          </p:cNvPr>
          <p:cNvSpPr/>
          <p:nvPr/>
        </p:nvSpPr>
        <p:spPr>
          <a:xfrm>
            <a:off x="4864223" y="78337"/>
            <a:ext cx="148601" cy="755743"/>
          </a:xfrm>
          <a:prstGeom prst="leftBrace">
            <a:avLst>
              <a:gd name="adj1" fmla="val 4159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6" name="对象 125">
            <a:extLst>
              <a:ext uri="{FF2B5EF4-FFF2-40B4-BE49-F238E27FC236}">
                <a16:creationId xmlns:a16="http://schemas.microsoft.com/office/drawing/2014/main" id="{CA581ED2-68DA-8404-E018-A9B79DA46B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031922"/>
              </p:ext>
            </p:extLst>
          </p:nvPr>
        </p:nvGraphicFramePr>
        <p:xfrm>
          <a:off x="4640263" y="319088"/>
          <a:ext cx="239712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9" imgW="200520" imgH="226800" progId="Equation.AxMath">
                  <p:embed/>
                </p:oleObj>
              </mc:Choice>
              <mc:Fallback>
                <p:oleObj name="AxMath" r:id="rId39" imgW="200520" imgH="226800" progId="Equation.AxMath">
                  <p:embed/>
                  <p:pic>
                    <p:nvPicPr>
                      <p:cNvPr id="48" name="对象 47">
                        <a:extLst>
                          <a:ext uri="{FF2B5EF4-FFF2-40B4-BE49-F238E27FC236}">
                            <a16:creationId xmlns:a16="http://schemas.microsoft.com/office/drawing/2014/main" id="{F0170649-5A49-11D7-8C95-8FBD30B850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0263" y="319088"/>
                        <a:ext cx="239712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8513A9A6-22DE-A4EC-73CE-1F0E965FD746}"/>
              </a:ext>
            </a:extLst>
          </p:cNvPr>
          <p:cNvSpPr/>
          <p:nvPr/>
        </p:nvSpPr>
        <p:spPr>
          <a:xfrm>
            <a:off x="8193738" y="2917807"/>
            <a:ext cx="678946" cy="124803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28" name="对象 127">
            <a:extLst>
              <a:ext uri="{FF2B5EF4-FFF2-40B4-BE49-F238E27FC236}">
                <a16:creationId xmlns:a16="http://schemas.microsoft.com/office/drawing/2014/main" id="{FA7FEB11-0051-343B-9CED-F3E4E8DC42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862460"/>
              </p:ext>
            </p:extLst>
          </p:nvPr>
        </p:nvGraphicFramePr>
        <p:xfrm>
          <a:off x="8243315" y="2959048"/>
          <a:ext cx="269875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0" imgW="270000" imgH="274320" progId="Equation.AxMath">
                  <p:embed/>
                </p:oleObj>
              </mc:Choice>
              <mc:Fallback>
                <p:oleObj name="AxMath" r:id="rId40" imgW="270000" imgH="274320" progId="Equation.AxMath">
                  <p:embed/>
                  <p:pic>
                    <p:nvPicPr>
                      <p:cNvPr id="78" name="对象 77">
                        <a:extLst>
                          <a:ext uri="{FF2B5EF4-FFF2-40B4-BE49-F238E27FC236}">
                            <a16:creationId xmlns:a16="http://schemas.microsoft.com/office/drawing/2014/main" id="{A1003A84-FFB6-708E-1289-5C3F8F3694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8243315" y="2959048"/>
                        <a:ext cx="269875" cy="27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对象 128">
            <a:extLst>
              <a:ext uri="{FF2B5EF4-FFF2-40B4-BE49-F238E27FC236}">
                <a16:creationId xmlns:a16="http://schemas.microsoft.com/office/drawing/2014/main" id="{0EED72C3-1A77-2ECC-8AE2-49C31B382D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797554"/>
              </p:ext>
            </p:extLst>
          </p:nvPr>
        </p:nvGraphicFramePr>
        <p:xfrm>
          <a:off x="8569531" y="2976216"/>
          <a:ext cx="2540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2" imgW="254160" imgH="274320" progId="Equation.AxMath">
                  <p:embed/>
                </p:oleObj>
              </mc:Choice>
              <mc:Fallback>
                <p:oleObj name="AxMath" r:id="rId42" imgW="254160" imgH="274320" progId="Equation.AxMath">
                  <p:embed/>
                  <p:pic>
                    <p:nvPicPr>
                      <p:cNvPr id="79" name="对象 78">
                        <a:extLst>
                          <a:ext uri="{FF2B5EF4-FFF2-40B4-BE49-F238E27FC236}">
                            <a16:creationId xmlns:a16="http://schemas.microsoft.com/office/drawing/2014/main" id="{A4FA2996-D5B2-77BA-2D0F-B425CB99F3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8569531" y="2976216"/>
                        <a:ext cx="254000" cy="27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53839DC4-029C-EAC7-099A-6017ACF5EA37}"/>
              </a:ext>
            </a:extLst>
          </p:cNvPr>
          <p:cNvCxnSpPr>
            <a:cxnSpLocks/>
          </p:cNvCxnSpPr>
          <p:nvPr/>
        </p:nvCxnSpPr>
        <p:spPr>
          <a:xfrm>
            <a:off x="5435348" y="355017"/>
            <a:ext cx="4501091" cy="2285"/>
          </a:xfrm>
          <a:prstGeom prst="straightConnector1">
            <a:avLst/>
          </a:prstGeom>
          <a:ln w="38100">
            <a:solidFill>
              <a:schemeClr val="accent2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66AD801B-85C8-B0CD-8DF6-D1452AA5BF8A}"/>
              </a:ext>
            </a:extLst>
          </p:cNvPr>
          <p:cNvSpPr/>
          <p:nvPr/>
        </p:nvSpPr>
        <p:spPr>
          <a:xfrm>
            <a:off x="10019882" y="39046"/>
            <a:ext cx="275098" cy="92155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9F5F659E-9752-7D7C-AAB6-B28885048C41}"/>
              </a:ext>
            </a:extLst>
          </p:cNvPr>
          <p:cNvCxnSpPr>
            <a:cxnSpLocks/>
          </p:cNvCxnSpPr>
          <p:nvPr/>
        </p:nvCxnSpPr>
        <p:spPr>
          <a:xfrm>
            <a:off x="10027631" y="455613"/>
            <a:ext cx="275098" cy="0"/>
          </a:xfrm>
          <a:prstGeom prst="lin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35" name="对象 134">
            <a:extLst>
              <a:ext uri="{FF2B5EF4-FFF2-40B4-BE49-F238E27FC236}">
                <a16:creationId xmlns:a16="http://schemas.microsoft.com/office/drawing/2014/main" id="{D837B1AD-E5D3-3896-A133-4776E60F5B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896963"/>
              </p:ext>
            </p:extLst>
          </p:nvPr>
        </p:nvGraphicFramePr>
        <p:xfrm>
          <a:off x="10083612" y="126417"/>
          <a:ext cx="14763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4" imgW="147240" imgH="227880" progId="Equation.AxMath">
                  <p:embed/>
                </p:oleObj>
              </mc:Choice>
              <mc:Fallback>
                <p:oleObj name="AxMath" r:id="rId44" imgW="14724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0083612" y="126417"/>
                        <a:ext cx="147637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对象 135">
            <a:extLst>
              <a:ext uri="{FF2B5EF4-FFF2-40B4-BE49-F238E27FC236}">
                <a16:creationId xmlns:a16="http://schemas.microsoft.com/office/drawing/2014/main" id="{F2BFA6B3-2F51-5F65-0D1A-C95EEF84D6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763230"/>
              </p:ext>
            </p:extLst>
          </p:nvPr>
        </p:nvGraphicFramePr>
        <p:xfrm>
          <a:off x="10043411" y="614310"/>
          <a:ext cx="269875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6" imgW="270000" imgH="274320" progId="Equation.AxMath">
                  <p:embed/>
                </p:oleObj>
              </mc:Choice>
              <mc:Fallback>
                <p:oleObj name="AxMath" r:id="rId46" imgW="270000" imgH="274320" progId="Equation.AxMath">
                  <p:embed/>
                  <p:pic>
                    <p:nvPicPr>
                      <p:cNvPr id="128" name="对象 127">
                        <a:extLst>
                          <a:ext uri="{FF2B5EF4-FFF2-40B4-BE49-F238E27FC236}">
                            <a16:creationId xmlns:a16="http://schemas.microsoft.com/office/drawing/2014/main" id="{FA7FEB11-0051-343B-9CED-F3E4E8DC42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10043411" y="614310"/>
                        <a:ext cx="269875" cy="27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FFCB4826-0EE4-F327-D792-182F0885525A}"/>
              </a:ext>
            </a:extLst>
          </p:cNvPr>
          <p:cNvCxnSpPr>
            <a:cxnSpLocks/>
          </p:cNvCxnSpPr>
          <p:nvPr/>
        </p:nvCxnSpPr>
        <p:spPr>
          <a:xfrm flipV="1">
            <a:off x="8378252" y="888947"/>
            <a:ext cx="1590327" cy="2070101"/>
          </a:xfrm>
          <a:prstGeom prst="straightConnector1">
            <a:avLst/>
          </a:prstGeom>
          <a:ln w="38100">
            <a:solidFill>
              <a:schemeClr val="accent2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左大括号 145">
            <a:extLst>
              <a:ext uri="{FF2B5EF4-FFF2-40B4-BE49-F238E27FC236}">
                <a16:creationId xmlns:a16="http://schemas.microsoft.com/office/drawing/2014/main" id="{F105CF24-35B0-1AA5-48CB-A33F3D2944F3}"/>
              </a:ext>
            </a:extLst>
          </p:cNvPr>
          <p:cNvSpPr/>
          <p:nvPr/>
        </p:nvSpPr>
        <p:spPr>
          <a:xfrm rot="10800000">
            <a:off x="10358961" y="56820"/>
            <a:ext cx="148601" cy="903777"/>
          </a:xfrm>
          <a:prstGeom prst="leftBrace">
            <a:avLst>
              <a:gd name="adj1" fmla="val 4159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7" name="对象 146">
            <a:extLst>
              <a:ext uri="{FF2B5EF4-FFF2-40B4-BE49-F238E27FC236}">
                <a16:creationId xmlns:a16="http://schemas.microsoft.com/office/drawing/2014/main" id="{D9FDCF5E-420B-33DF-CFFC-8AB6D1E212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248297"/>
              </p:ext>
            </p:extLst>
          </p:nvPr>
        </p:nvGraphicFramePr>
        <p:xfrm>
          <a:off x="10555312" y="429825"/>
          <a:ext cx="2413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8" imgW="201600" imgH="226800" progId="Equation.AxMath">
                  <p:embed/>
                </p:oleObj>
              </mc:Choice>
              <mc:Fallback>
                <p:oleObj name="AxMath" r:id="rId48" imgW="201600" imgH="226800" progId="Equation.AxMath">
                  <p:embed/>
                  <p:pic>
                    <p:nvPicPr>
                      <p:cNvPr id="126" name="对象 125">
                        <a:extLst>
                          <a:ext uri="{FF2B5EF4-FFF2-40B4-BE49-F238E27FC236}">
                            <a16:creationId xmlns:a16="http://schemas.microsoft.com/office/drawing/2014/main" id="{CA581ED2-68DA-8404-E018-A9B79DA46B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10555312" y="429825"/>
                        <a:ext cx="2413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158D679-A933-B1B7-D177-00A9D95C1DC5}"/>
              </a:ext>
            </a:extLst>
          </p:cNvPr>
          <p:cNvCxnSpPr>
            <a:cxnSpLocks/>
            <a:stCxn id="133" idx="2"/>
            <a:endCxn id="164" idx="0"/>
          </p:cNvCxnSpPr>
          <p:nvPr/>
        </p:nvCxnSpPr>
        <p:spPr>
          <a:xfrm flipH="1">
            <a:off x="10157430" y="960598"/>
            <a:ext cx="1" cy="353992"/>
          </a:xfrm>
          <a:prstGeom prst="straightConnector1">
            <a:avLst/>
          </a:prstGeom>
          <a:ln w="38100">
            <a:solidFill>
              <a:schemeClr val="accent2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>
            <a:extLst>
              <a:ext uri="{FF2B5EF4-FFF2-40B4-BE49-F238E27FC236}">
                <a16:creationId xmlns:a16="http://schemas.microsoft.com/office/drawing/2014/main" id="{2E73370C-9CF6-CD05-ABE7-D7A0892FE54A}"/>
              </a:ext>
            </a:extLst>
          </p:cNvPr>
          <p:cNvSpPr/>
          <p:nvPr/>
        </p:nvSpPr>
        <p:spPr>
          <a:xfrm>
            <a:off x="4083990" y="5718968"/>
            <a:ext cx="862884" cy="28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823E9A57-52B0-5A77-5AE4-756742458792}"/>
              </a:ext>
            </a:extLst>
          </p:cNvPr>
          <p:cNvCxnSpPr>
            <a:stCxn id="10" idx="3"/>
            <a:endCxn id="152" idx="1"/>
          </p:cNvCxnSpPr>
          <p:nvPr/>
        </p:nvCxnSpPr>
        <p:spPr>
          <a:xfrm>
            <a:off x="3381198" y="5863281"/>
            <a:ext cx="702792" cy="0"/>
          </a:xfrm>
          <a:prstGeom prst="straightConnector1">
            <a:avLst/>
          </a:prstGeom>
          <a:ln w="38100">
            <a:solidFill>
              <a:schemeClr val="accent2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连接符: 曲线 162">
            <a:extLst>
              <a:ext uri="{FF2B5EF4-FFF2-40B4-BE49-F238E27FC236}">
                <a16:creationId xmlns:a16="http://schemas.microsoft.com/office/drawing/2014/main" id="{A03916FF-6D66-63C3-21F4-A657844A3E66}"/>
              </a:ext>
            </a:extLst>
          </p:cNvPr>
          <p:cNvCxnSpPr>
            <a:stCxn id="152" idx="3"/>
            <a:endCxn id="70" idx="2"/>
          </p:cNvCxnSpPr>
          <p:nvPr/>
        </p:nvCxnSpPr>
        <p:spPr>
          <a:xfrm flipV="1">
            <a:off x="4946874" y="4186694"/>
            <a:ext cx="2365080" cy="1676587"/>
          </a:xfrm>
          <a:prstGeom prst="curvedConnector2">
            <a:avLst/>
          </a:prstGeom>
          <a:ln w="38100">
            <a:solidFill>
              <a:schemeClr val="accent2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>
            <a:extLst>
              <a:ext uri="{FF2B5EF4-FFF2-40B4-BE49-F238E27FC236}">
                <a16:creationId xmlns:a16="http://schemas.microsoft.com/office/drawing/2014/main" id="{46BAE912-A1E8-CCC8-A562-A8D703BB24A9}"/>
              </a:ext>
            </a:extLst>
          </p:cNvPr>
          <p:cNvSpPr/>
          <p:nvPr/>
        </p:nvSpPr>
        <p:spPr>
          <a:xfrm>
            <a:off x="9725988" y="1314590"/>
            <a:ext cx="862884" cy="28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67" name="墨迹 166">
                <a:extLst>
                  <a:ext uri="{FF2B5EF4-FFF2-40B4-BE49-F238E27FC236}">
                    <a16:creationId xmlns:a16="http://schemas.microsoft.com/office/drawing/2014/main" id="{A9063AC3-FCE7-C87E-C008-C2C61A5D9741}"/>
                  </a:ext>
                </a:extLst>
              </p14:cNvPr>
              <p14:cNvContentPartPr/>
              <p14:nvPr/>
            </p14:nvContentPartPr>
            <p14:xfrm>
              <a:off x="5433091" y="753003"/>
              <a:ext cx="1710000" cy="303840"/>
            </p14:xfrm>
          </p:contentPart>
        </mc:Choice>
        <mc:Fallback>
          <p:pic>
            <p:nvPicPr>
              <p:cNvPr id="167" name="墨迹 166">
                <a:extLst>
                  <a:ext uri="{FF2B5EF4-FFF2-40B4-BE49-F238E27FC236}">
                    <a16:creationId xmlns:a16="http://schemas.microsoft.com/office/drawing/2014/main" id="{A9063AC3-FCE7-C87E-C008-C2C61A5D974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24451" y="744003"/>
                <a:ext cx="1727640" cy="32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36AA1D95-C35B-065A-74BC-8879AEA02C13}"/>
              </a:ext>
            </a:extLst>
          </p:cNvPr>
          <p:cNvGrpSpPr/>
          <p:nvPr/>
        </p:nvGrpSpPr>
        <p:grpSpPr>
          <a:xfrm>
            <a:off x="5503291" y="761283"/>
            <a:ext cx="2717280" cy="518760"/>
            <a:chOff x="5503291" y="761283"/>
            <a:chExt cx="2717280" cy="51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68" name="墨迹 167">
                  <a:extLst>
                    <a:ext uri="{FF2B5EF4-FFF2-40B4-BE49-F238E27FC236}">
                      <a16:creationId xmlns:a16="http://schemas.microsoft.com/office/drawing/2014/main" id="{73FC3F89-D0A4-08C8-E550-16C14B272B57}"/>
                    </a:ext>
                  </a:extLst>
                </p14:cNvPr>
                <p14:cNvContentPartPr/>
                <p14:nvPr/>
              </p14:nvContentPartPr>
              <p14:xfrm>
                <a:off x="5503291" y="761283"/>
                <a:ext cx="710280" cy="178200"/>
              </p14:xfrm>
            </p:contentPart>
          </mc:Choice>
          <mc:Fallback>
            <p:pic>
              <p:nvPicPr>
                <p:cNvPr id="168" name="墨迹 167">
                  <a:extLst>
                    <a:ext uri="{FF2B5EF4-FFF2-40B4-BE49-F238E27FC236}">
                      <a16:creationId xmlns:a16="http://schemas.microsoft.com/office/drawing/2014/main" id="{73FC3F89-D0A4-08C8-E550-16C14B272B5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40291" y="698283"/>
                  <a:ext cx="8359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69" name="墨迹 168">
                  <a:extLst>
                    <a:ext uri="{FF2B5EF4-FFF2-40B4-BE49-F238E27FC236}">
                      <a16:creationId xmlns:a16="http://schemas.microsoft.com/office/drawing/2014/main" id="{560FA456-49AF-35AE-E496-D1F29D935EF4}"/>
                    </a:ext>
                  </a:extLst>
                </p14:cNvPr>
                <p14:cNvContentPartPr/>
                <p14:nvPr/>
              </p14:nvContentPartPr>
              <p14:xfrm>
                <a:off x="6365851" y="962883"/>
                <a:ext cx="1854720" cy="317160"/>
              </p14:xfrm>
            </p:contentPart>
          </mc:Choice>
          <mc:Fallback>
            <p:pic>
              <p:nvPicPr>
                <p:cNvPr id="169" name="墨迹 168">
                  <a:extLst>
                    <a:ext uri="{FF2B5EF4-FFF2-40B4-BE49-F238E27FC236}">
                      <a16:creationId xmlns:a16="http://schemas.microsoft.com/office/drawing/2014/main" id="{560FA456-49AF-35AE-E496-D1F29D935EF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02851" y="899883"/>
                  <a:ext cx="1980360" cy="44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71" name="墨迹 170">
                <a:extLst>
                  <a:ext uri="{FF2B5EF4-FFF2-40B4-BE49-F238E27FC236}">
                    <a16:creationId xmlns:a16="http://schemas.microsoft.com/office/drawing/2014/main" id="{35C610B8-C87A-3F72-B471-BDBAEF7C37B1}"/>
                  </a:ext>
                </a:extLst>
              </p14:cNvPr>
              <p14:cNvContentPartPr/>
              <p14:nvPr/>
            </p14:nvContentPartPr>
            <p14:xfrm>
              <a:off x="11602771" y="2644083"/>
              <a:ext cx="360" cy="360"/>
            </p14:xfrm>
          </p:contentPart>
        </mc:Choice>
        <mc:Fallback>
          <p:pic>
            <p:nvPicPr>
              <p:cNvPr id="171" name="墨迹 170">
                <a:extLst>
                  <a:ext uri="{FF2B5EF4-FFF2-40B4-BE49-F238E27FC236}">
                    <a16:creationId xmlns:a16="http://schemas.microsoft.com/office/drawing/2014/main" id="{35C610B8-C87A-3F72-B471-BDBAEF7C37B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540131" y="2581443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E67A700-74A5-E104-1D24-939A66AB224A}"/>
              </a:ext>
            </a:extLst>
          </p:cNvPr>
          <p:cNvCxnSpPr>
            <a:cxnSpLocks/>
            <a:stCxn id="164" idx="2"/>
            <a:endCxn id="176" idx="0"/>
          </p:cNvCxnSpPr>
          <p:nvPr/>
        </p:nvCxnSpPr>
        <p:spPr>
          <a:xfrm>
            <a:off x="10157430" y="1603216"/>
            <a:ext cx="2750" cy="221586"/>
          </a:xfrm>
          <a:prstGeom prst="straightConnector1">
            <a:avLst/>
          </a:prstGeom>
          <a:ln w="38100">
            <a:solidFill>
              <a:schemeClr val="accent2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B61A566D-47E0-E8DB-1A94-57F8744B7277}"/>
              </a:ext>
            </a:extLst>
          </p:cNvPr>
          <p:cNvSpPr/>
          <p:nvPr/>
        </p:nvSpPr>
        <p:spPr>
          <a:xfrm>
            <a:off x="9731487" y="1824802"/>
            <a:ext cx="857385" cy="28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059EE819-8424-6497-BCC1-A45937022203}"/>
              </a:ext>
            </a:extLst>
          </p:cNvPr>
          <p:cNvCxnSpPr>
            <a:cxnSpLocks/>
            <a:stCxn id="176" idx="2"/>
            <a:endCxn id="182" idx="0"/>
          </p:cNvCxnSpPr>
          <p:nvPr/>
        </p:nvCxnSpPr>
        <p:spPr>
          <a:xfrm flipH="1">
            <a:off x="10160179" y="2113428"/>
            <a:ext cx="1" cy="173318"/>
          </a:xfrm>
          <a:prstGeom prst="straightConnector1">
            <a:avLst/>
          </a:prstGeom>
          <a:ln w="38100">
            <a:solidFill>
              <a:schemeClr val="accent2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>
            <a:extLst>
              <a:ext uri="{FF2B5EF4-FFF2-40B4-BE49-F238E27FC236}">
                <a16:creationId xmlns:a16="http://schemas.microsoft.com/office/drawing/2014/main" id="{27D14080-5EB0-4020-A066-D70989426FAA}"/>
              </a:ext>
            </a:extLst>
          </p:cNvPr>
          <p:cNvSpPr/>
          <p:nvPr/>
        </p:nvSpPr>
        <p:spPr>
          <a:xfrm>
            <a:off x="9654396" y="2286746"/>
            <a:ext cx="1011565" cy="28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6425BA49-E4A4-7521-3925-5FB0A782ABAB}"/>
              </a:ext>
            </a:extLst>
          </p:cNvPr>
          <p:cNvCxnSpPr>
            <a:stCxn id="182" idx="1"/>
            <a:endCxn id="107" idx="3"/>
          </p:cNvCxnSpPr>
          <p:nvPr/>
        </p:nvCxnSpPr>
        <p:spPr>
          <a:xfrm rot="10800000">
            <a:off x="8654052" y="2113429"/>
            <a:ext cx="1000344" cy="31763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99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Equation.AxMath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Changxin</dc:creator>
  <cp:lastModifiedBy>Ke Changxin</cp:lastModifiedBy>
  <cp:revision>2</cp:revision>
  <dcterms:created xsi:type="dcterms:W3CDTF">2022-09-28T15:23:55Z</dcterms:created>
  <dcterms:modified xsi:type="dcterms:W3CDTF">2022-09-28T15:29:28Z</dcterms:modified>
</cp:coreProperties>
</file>