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4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4C8"/>
    <a:srgbClr val="343F56"/>
    <a:srgbClr val="2F394E"/>
    <a:srgbClr val="212020"/>
    <a:srgbClr val="2F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C87-2ECA-44C6-B359-0E5E6A450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CAB70-65FE-438A-9663-C69CC2E6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E75A-0E73-4021-B2A5-0ECF67D3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803C-2E6C-4549-8276-62EC15F8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8EE8-7E30-46B5-B0CB-DDEE116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2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8C01-4D6E-4423-A6D9-C7A0EABE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74CC-E7E3-48EC-AFA2-D6D2E67E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4250-D3DD-4EAC-8AC2-5613444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CF42-A838-4562-A484-7734F736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0316-788E-4EFE-ABA0-DEE336C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5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93E31-4DE5-45F0-A207-F24FAD289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451B-15E7-4889-887D-F3171699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2A6E-813B-4E99-B1AF-41759DE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9227-54A6-4E9B-AD79-F16FEF4E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8EB-3431-4E93-A2A2-681FEA8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C6DD-5ED2-45DA-B1C0-5DD9F55A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1D5E-A351-4C38-898F-E6F6DE8A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B824-0F31-4415-8EAE-4757A1C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9D34-C441-40C2-8A7D-50494CB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0A93-4B17-4FA6-BBC5-22595886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85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367-F6B0-45A7-8687-977FCE93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0ABD-FA47-40A4-9D2C-B31B5950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4AEE-37E5-470C-A782-3B564A8A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3833-4326-4188-BD8D-4AED0C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5EF2-2F44-4554-8F2F-F45646B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02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70AA-BAAD-4CCA-8FA9-B10A62D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8696-DCAB-486B-9C10-CE6D7A1A6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41CB2-A3F2-4D8F-9D71-E8F15E9F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51FE-0B5F-407E-A287-50391EC8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A7D4-5C33-4CB1-A277-074E0D05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B64-0E29-4E9E-B462-5811AAAA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05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2B5A-857E-4166-B856-66B469C6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D2D0-1AD6-41A3-A95B-94FF1AC2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EF70-22CB-464F-9707-05AA44F30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6E5B7-5975-4FE7-81C6-67FA39D96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FB9E-3946-46E5-A56D-8513F8B6A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98E59-A908-46CC-868A-0748DF60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92ACD-750D-483A-B028-5C0995B5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C3FBB-66B4-4A76-B304-49E65528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4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F799-B7D0-4DB6-B4F5-30CCA630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277E-3EFB-4007-A152-495E9491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CF62-E407-4930-841B-41971092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D712-F569-4D02-B9A0-B5013EB8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1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EA147-F731-42D9-9E14-31FE37D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E43B8-578A-40CD-BD22-11B2D6E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88520-FB85-4E49-9C4C-1299393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03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E37-01F0-4B74-956E-C09546A7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ABA7-F7EA-4178-88AA-24CD3E46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BEFA-4ED5-4A81-956E-289A6863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F7AAC-849C-42FE-AAA0-46B68F16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5A79-78C9-4DC2-BDE9-EE71E5D4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7E3B-B882-4F7C-A310-FEAC7C93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64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6E2E-5E31-4639-9B74-6CA6D4EC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F2CEE-2177-448B-BFD6-66873F48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4617B-A621-4009-8708-73833504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966B-3DA0-4007-AD6B-F122F00D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128BF-4F14-4978-9EDA-A8E99E8B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667D9-74BD-4985-ACCC-A6ABB308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512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D20C9-086C-4F9B-B8CF-0DC4954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BFC4-1346-4546-9E66-712F983B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77F1-D61B-4A72-A6A0-61FC0A83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7B23-67B6-4886-9449-ED9003FB629F}" type="datetimeFigureOut">
              <a:rPr lang="en-PH" smtClean="0"/>
              <a:t>27/06/2025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FDE6-1EAD-4C61-B13C-C49E90471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E5D6-6CDF-4A97-AB3A-76AFE72D0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CDED-4B21-4AC0-B153-3EB80A999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82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884EF9-F233-4063-BF96-5B5020AD5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45" y="-47082"/>
            <a:ext cx="11850855" cy="6666105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462421" y="0"/>
            <a:ext cx="0" cy="6666105"/>
          </a:xfrm>
          <a:prstGeom prst="line">
            <a:avLst/>
          </a:prstGeom>
          <a:ln w="390525" cap="flat">
            <a:solidFill>
              <a:srgbClr val="21202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8592596" y="191895"/>
            <a:ext cx="0" cy="6666105"/>
          </a:xfrm>
          <a:prstGeom prst="line">
            <a:avLst/>
          </a:prstGeom>
          <a:ln w="390525" cap="flat">
            <a:solidFill>
              <a:srgbClr val="21202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8338596" y="191895"/>
            <a:ext cx="0" cy="6666105"/>
          </a:xfrm>
          <a:prstGeom prst="line">
            <a:avLst/>
          </a:prstGeom>
          <a:ln w="390525" cap="flat">
            <a:solidFill>
              <a:srgbClr val="21202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329727" y="1076011"/>
            <a:ext cx="766773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8" name="Group 8"/>
          <p:cNvGrpSpPr/>
          <p:nvPr/>
        </p:nvGrpSpPr>
        <p:grpSpPr>
          <a:xfrm>
            <a:off x="419417" y="380188"/>
            <a:ext cx="511045" cy="5110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2173" b="-2173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0882" y="1966828"/>
            <a:ext cx="7896580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9"/>
              </a:lnSpc>
            </a:pPr>
            <a:r>
              <a:rPr lang="en-PH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[LECTURE NAME]</a:t>
            </a:r>
            <a:endParaRPr lang="en-US" sz="7500" b="1" dirty="0">
              <a:latin typeface="Times New Roman" panose="02020603050405020304" pitchFamily="18" charset="0"/>
              <a:ea typeface="Archivo Black"/>
              <a:cs typeface="Times New Roman" panose="02020603050405020304" pitchFamily="18" charset="0"/>
              <a:sym typeface="Archivo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19362" y="367741"/>
            <a:ext cx="643289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b="1" dirty="0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| University of San Jose - </a:t>
            </a:r>
            <a:r>
              <a:rPr lang="en-US" b="1" dirty="0" err="1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Recoletos</a:t>
            </a:r>
            <a:r>
              <a:rPr lang="en-US" b="1" dirty="0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 | School of Computer Studies </a:t>
            </a:r>
          </a:p>
          <a:p>
            <a:pPr>
              <a:lnSpc>
                <a:spcPts val="1960"/>
              </a:lnSpc>
            </a:pPr>
            <a:r>
              <a:rPr lang="en-US" b="1" dirty="0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| Operating Systems | Engr. </a:t>
            </a:r>
            <a:r>
              <a:rPr lang="en-US" b="1" dirty="0" err="1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Violdan</a:t>
            </a:r>
            <a:r>
              <a:rPr lang="en-US" b="1" dirty="0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 E. </a:t>
            </a:r>
            <a:r>
              <a:rPr lang="en-US" b="1" dirty="0" err="1">
                <a:latin typeface="Times New Roman" panose="020206030504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Bayocot</a:t>
            </a:r>
            <a:endParaRPr lang="en-US" b="1" dirty="0">
              <a:latin typeface="Times New Roman" panose="02020603050405020304" pitchFamily="18" charset="0"/>
              <a:ea typeface="Gotham Bold"/>
              <a:cs typeface="Times New Roman" panose="02020603050405020304" pitchFamily="18" charset="0"/>
              <a:sym typeface="Gotham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B2DA4-4197-2CE2-02F0-CA2A6F283DB8}"/>
              </a:ext>
            </a:extLst>
          </p:cNvPr>
          <p:cNvGrpSpPr/>
          <p:nvPr/>
        </p:nvGrpSpPr>
        <p:grpSpPr>
          <a:xfrm>
            <a:off x="0" y="6535383"/>
            <a:ext cx="12192000" cy="322615"/>
            <a:chOff x="0" y="6535383"/>
            <a:chExt cx="12192000" cy="3226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644892-9751-B75D-F396-536894074B52}"/>
                </a:ext>
              </a:extLst>
            </p:cNvPr>
            <p:cNvSpPr/>
            <p:nvPr/>
          </p:nvSpPr>
          <p:spPr>
            <a:xfrm>
              <a:off x="0" y="6535383"/>
              <a:ext cx="12192000" cy="322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95CA117-7476-AA2D-501E-D89B822460CD}"/>
                </a:ext>
              </a:extLst>
            </p:cNvPr>
            <p:cNvSpPr txBox="1"/>
            <p:nvPr/>
          </p:nvSpPr>
          <p:spPr>
            <a:xfrm>
              <a:off x="85394" y="6559482"/>
              <a:ext cx="2794997" cy="247055"/>
            </a:xfrm>
            <a:prstGeom prst="rect">
              <a:avLst/>
            </a:prstGeom>
            <a:solidFill>
              <a:schemeClr val="tx1"/>
            </a:solidFill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100"/>
                </a:lnSpc>
              </a:pPr>
              <a:r>
                <a:rPr lang="en-US" sz="1200" b="1" dirty="0">
                  <a:solidFill>
                    <a:srgbClr val="FEFEFE"/>
                  </a:solidFill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ENGR. VIOLDAN E. BAYOCOT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F87A6E9-D5B3-6328-F147-33D3131095D8}"/>
                </a:ext>
              </a:extLst>
            </p:cNvPr>
            <p:cNvSpPr txBox="1"/>
            <p:nvPr/>
          </p:nvSpPr>
          <p:spPr>
            <a:xfrm>
              <a:off x="8560525" y="6554003"/>
              <a:ext cx="3546081" cy="2577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200" b="1" dirty="0">
                  <a:solidFill>
                    <a:srgbClr val="FEFEFE"/>
                  </a:solidFill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[[[PUT YOUR NAME HERE]]]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FDD52-4EE1-BDF5-784C-6858613E88C6}"/>
                </a:ext>
              </a:extLst>
            </p:cNvPr>
            <p:cNvSpPr txBox="1"/>
            <p:nvPr/>
          </p:nvSpPr>
          <p:spPr>
            <a:xfrm>
              <a:off x="4009818" y="6554003"/>
              <a:ext cx="3701763" cy="2481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100"/>
                </a:lnSpc>
              </a:pPr>
              <a:r>
                <a:rPr lang="en-US" sz="1200" b="1" dirty="0">
                  <a:solidFill>
                    <a:srgbClr val="FEFEFE"/>
                  </a:solidFill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OPERATING SYSTEMS: THREE EASY PIECES	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1D8FA6-3972-0C71-7476-7D6E6295D99A}"/>
              </a:ext>
            </a:extLst>
          </p:cNvPr>
          <p:cNvGrpSpPr/>
          <p:nvPr/>
        </p:nvGrpSpPr>
        <p:grpSpPr>
          <a:xfrm>
            <a:off x="9004430" y="1888235"/>
            <a:ext cx="3081528" cy="3081528"/>
            <a:chOff x="9004430" y="1888235"/>
            <a:chExt cx="3081528" cy="30815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628561-B183-3DB5-EAD8-7CE5F1AF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9295" y="1943100"/>
              <a:ext cx="2971799" cy="2971799"/>
            </a:xfrm>
            <a:prstGeom prst="rect">
              <a:avLst/>
            </a:prstGeom>
          </p:spPr>
        </p:pic>
        <p:grpSp>
          <p:nvGrpSpPr>
            <p:cNvPr id="2" name="Group 7">
              <a:extLst>
                <a:ext uri="{FF2B5EF4-FFF2-40B4-BE49-F238E27FC236}">
                  <a16:creationId xmlns:a16="http://schemas.microsoft.com/office/drawing/2014/main" id="{D0B37C86-F216-3EE3-34AE-257FF6D423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4430" y="1888235"/>
              <a:ext cx="3081528" cy="3081528"/>
              <a:chOff x="-3810" y="-17780"/>
              <a:chExt cx="7620000" cy="7620000"/>
            </a:xfrm>
          </p:grpSpPr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202EF893-8DC8-4EDE-4049-4E2F465E0501}"/>
                  </a:ext>
                </a:extLst>
              </p:cNvPr>
              <p:cNvSpPr/>
              <p:nvPr/>
            </p:nvSpPr>
            <p:spPr>
              <a:xfrm>
                <a:off x="-3810" y="-17780"/>
                <a:ext cx="7620000" cy="76200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7620000">
                    <a:moveTo>
                      <a:pt x="3810000" y="0"/>
                    </a:moveTo>
                    <a:cubicBezTo>
                      <a:pt x="1709420" y="0"/>
                      <a:pt x="0" y="1709420"/>
                      <a:pt x="0" y="3810000"/>
                    </a:cubicBezTo>
                    <a:cubicBezTo>
                      <a:pt x="0" y="5910580"/>
                      <a:pt x="1709420" y="7620000"/>
                      <a:pt x="3810000" y="7620000"/>
                    </a:cubicBezTo>
                    <a:cubicBezTo>
                      <a:pt x="5910580" y="7620000"/>
                      <a:pt x="7620000" y="5910580"/>
                      <a:pt x="7620000" y="3810000"/>
                    </a:cubicBezTo>
                    <a:cubicBezTo>
                      <a:pt x="7620000" y="1709420"/>
                      <a:pt x="5910580" y="0"/>
                      <a:pt x="3810000" y="0"/>
                    </a:cubicBezTo>
                    <a:close/>
                    <a:moveTo>
                      <a:pt x="3810000" y="7193280"/>
                    </a:moveTo>
                    <a:cubicBezTo>
                      <a:pt x="1941830" y="7193280"/>
                      <a:pt x="426720" y="5678170"/>
                      <a:pt x="426720" y="3810000"/>
                    </a:cubicBezTo>
                    <a:cubicBezTo>
                      <a:pt x="426720" y="1941830"/>
                      <a:pt x="1941830" y="426720"/>
                      <a:pt x="3810000" y="426720"/>
                    </a:cubicBezTo>
                    <a:cubicBezTo>
                      <a:pt x="5678170" y="426720"/>
                      <a:pt x="7193280" y="1941830"/>
                      <a:pt x="7193280" y="3810000"/>
                    </a:cubicBezTo>
                    <a:cubicBezTo>
                      <a:pt x="7193280" y="5678170"/>
                      <a:pt x="5678170" y="7193280"/>
                      <a:pt x="3810000" y="7193280"/>
                    </a:cubicBezTo>
                    <a:close/>
                  </a:path>
                </a:pathLst>
              </a:custGeom>
              <a:solidFill>
                <a:srgbClr val="F3E4C8"/>
              </a:solidFill>
            </p:spPr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3B7120AA-B9BE-EE5B-9AFB-992766F6BDA5}"/>
                  </a:ext>
                </a:extLst>
              </p:cNvPr>
              <p:cNvSpPr/>
              <p:nvPr/>
            </p:nvSpPr>
            <p:spPr>
              <a:xfrm>
                <a:off x="422910" y="408940"/>
                <a:ext cx="6766559" cy="6766560"/>
              </a:xfrm>
              <a:custGeom>
                <a:avLst/>
                <a:gdLst/>
                <a:ahLst/>
                <a:cxnLst/>
                <a:rect l="l" t="t" r="r" b="b"/>
                <a:pathLst>
                  <a:path w="6766559" h="6766560">
                    <a:moveTo>
                      <a:pt x="3383280" y="0"/>
                    </a:moveTo>
                    <a:cubicBezTo>
                      <a:pt x="1515110" y="0"/>
                      <a:pt x="0" y="1515110"/>
                      <a:pt x="0" y="3383280"/>
                    </a:cubicBezTo>
                    <a:cubicBezTo>
                      <a:pt x="0" y="5251450"/>
                      <a:pt x="1515110" y="6766560"/>
                      <a:pt x="3383280" y="6766560"/>
                    </a:cubicBezTo>
                    <a:cubicBezTo>
                      <a:pt x="5251450" y="6766560"/>
                      <a:pt x="6766560" y="5251450"/>
                      <a:pt x="6766560" y="3383280"/>
                    </a:cubicBezTo>
                    <a:cubicBezTo>
                      <a:pt x="6766560" y="1515110"/>
                      <a:pt x="5251450" y="0"/>
                      <a:pt x="3383280" y="0"/>
                    </a:cubicBezTo>
                    <a:close/>
                    <a:moveTo>
                      <a:pt x="3383280" y="6398260"/>
                    </a:moveTo>
                    <a:cubicBezTo>
                      <a:pt x="1720850" y="6398260"/>
                      <a:pt x="368300" y="5045710"/>
                      <a:pt x="368300" y="3383280"/>
                    </a:cubicBezTo>
                    <a:cubicBezTo>
                      <a:pt x="368300" y="1720850"/>
                      <a:pt x="1720850" y="368300"/>
                      <a:pt x="3383280" y="368300"/>
                    </a:cubicBezTo>
                    <a:cubicBezTo>
                      <a:pt x="5045710" y="368300"/>
                      <a:pt x="6398260" y="1720850"/>
                      <a:pt x="6398260" y="3383280"/>
                    </a:cubicBezTo>
                    <a:cubicBezTo>
                      <a:pt x="6398260" y="5045710"/>
                      <a:pt x="5045710" y="6398260"/>
                      <a:pt x="3383280" y="6398260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199BB-FFD5-47A9-8FB4-2BFDBE6682DE}"/>
              </a:ext>
            </a:extLst>
          </p:cNvPr>
          <p:cNvSpPr/>
          <p:nvPr/>
        </p:nvSpPr>
        <p:spPr>
          <a:xfrm>
            <a:off x="-1" y="-5982"/>
            <a:ext cx="12191997" cy="554622"/>
          </a:xfrm>
          <a:prstGeom prst="rect">
            <a:avLst/>
          </a:prstGeom>
          <a:solidFill>
            <a:srgbClr val="F3E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[[NAME OF SUB-TITLE]]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F1DD14-DF79-EB80-C355-A243F660B3D5}"/>
              </a:ext>
            </a:extLst>
          </p:cNvPr>
          <p:cNvSpPr txBox="1">
            <a:spLocks/>
          </p:cNvSpPr>
          <p:nvPr/>
        </p:nvSpPr>
        <p:spPr>
          <a:xfrm>
            <a:off x="838200" y="1886528"/>
            <a:ext cx="10515600" cy="80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dirty="0">
                <a:solidFill>
                  <a:srgbClr val="F3E4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HERE ADD MORE SLIDES AS POSSIBLE</a:t>
            </a:r>
            <a:endParaRPr lang="en-PH" dirty="0">
              <a:solidFill>
                <a:srgbClr val="F3E4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324FA9-1262-22D2-47BB-2C5CCD62ACE0}"/>
              </a:ext>
            </a:extLst>
          </p:cNvPr>
          <p:cNvGrpSpPr/>
          <p:nvPr/>
        </p:nvGrpSpPr>
        <p:grpSpPr>
          <a:xfrm>
            <a:off x="0" y="6544092"/>
            <a:ext cx="12192000" cy="322615"/>
            <a:chOff x="0" y="6535383"/>
            <a:chExt cx="12192000" cy="322615"/>
          </a:xfrm>
          <a:solidFill>
            <a:srgbClr val="F3E4C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C2161-43C1-4297-A1D8-3660944A37F6}"/>
                </a:ext>
              </a:extLst>
            </p:cNvPr>
            <p:cNvSpPr/>
            <p:nvPr/>
          </p:nvSpPr>
          <p:spPr>
            <a:xfrm>
              <a:off x="0" y="6535383"/>
              <a:ext cx="12192000" cy="32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A23F4723-326D-45D0-49D6-178FBDCAAD58}"/>
                </a:ext>
              </a:extLst>
            </p:cNvPr>
            <p:cNvSpPr txBox="1"/>
            <p:nvPr/>
          </p:nvSpPr>
          <p:spPr>
            <a:xfrm>
              <a:off x="85394" y="6559482"/>
              <a:ext cx="2794997" cy="24705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100"/>
                </a:lnSpc>
              </a:pPr>
              <a:r>
                <a:rPr lang="en-US" sz="1200" b="1" dirty="0"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ENGR. VIOLDAN E. BAYOCOT</a:t>
              </a: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BCE4DE0B-6DC5-4BBC-6515-5028C5594D8F}"/>
                </a:ext>
              </a:extLst>
            </p:cNvPr>
            <p:cNvSpPr txBox="1"/>
            <p:nvPr/>
          </p:nvSpPr>
          <p:spPr>
            <a:xfrm>
              <a:off x="8560525" y="6554003"/>
              <a:ext cx="3546081" cy="257763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200" b="1" dirty="0"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[[[PUT YOUR NAME HERE]]]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5DCEB6-59FD-DD5D-47DF-37942FF4F11F}"/>
                </a:ext>
              </a:extLst>
            </p:cNvPr>
            <p:cNvSpPr txBox="1"/>
            <p:nvPr/>
          </p:nvSpPr>
          <p:spPr>
            <a:xfrm>
              <a:off x="4009818" y="6554003"/>
              <a:ext cx="3701763" cy="248145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100"/>
                </a:lnSpc>
              </a:pPr>
              <a:r>
                <a:rPr lang="en-US" sz="1200" b="1" dirty="0">
                  <a:latin typeface="Courier New" panose="02070309020205020404" pitchFamily="49" charset="0"/>
                  <a:ea typeface="Gotham Bold"/>
                  <a:cs typeface="Courier New" panose="02070309020205020404" pitchFamily="49" charset="0"/>
                  <a:sym typeface="Gotham Bold"/>
                </a:rPr>
                <a:t>OPERATING SYSTEMS: THREE EASY PIECES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85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250B27-C965-953B-B018-76856F2EC733}"/>
              </a:ext>
            </a:extLst>
          </p:cNvPr>
          <p:cNvSpPr/>
          <p:nvPr/>
        </p:nvSpPr>
        <p:spPr>
          <a:xfrm>
            <a:off x="482334" y="5613400"/>
            <a:ext cx="11224297" cy="572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706839" y="5743367"/>
            <a:ext cx="279671" cy="279671"/>
          </a:xfrm>
          <a:custGeom>
            <a:avLst/>
            <a:gdLst/>
            <a:ahLst/>
            <a:cxnLst/>
            <a:rect l="l" t="t" r="r" b="b"/>
            <a:pathLst>
              <a:path w="559342" h="559342">
                <a:moveTo>
                  <a:pt x="0" y="0"/>
                </a:moveTo>
                <a:lnTo>
                  <a:pt x="559342" y="0"/>
                </a:lnTo>
                <a:lnTo>
                  <a:pt x="559342" y="559342"/>
                </a:lnTo>
                <a:lnTo>
                  <a:pt x="0" y="559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7" name="TextBox 7"/>
          <p:cNvSpPr txBox="1"/>
          <p:nvPr/>
        </p:nvSpPr>
        <p:spPr>
          <a:xfrm>
            <a:off x="7488123" y="5764173"/>
            <a:ext cx="4024794" cy="241285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53"/>
              </a:lnSpc>
            </a:pPr>
            <a:r>
              <a:rPr lang="en-US" sz="1400" b="1" dirty="0">
                <a:solidFill>
                  <a:srgbClr val="FEFEFE"/>
                </a:solidFill>
                <a:latin typeface="Century Schoolbook" panose="02040604050505020304" pitchFamily="18" charset="0"/>
                <a:ea typeface="Gotham Bold"/>
                <a:cs typeface="Courier New" panose="02070309020205020404" pitchFamily="49" charset="0"/>
                <a:sym typeface="Gotham Bold"/>
              </a:rPr>
              <a:t>SCHOOL OF COMPUTER STUDIES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6913" y="5764174"/>
            <a:ext cx="4024795" cy="2412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053"/>
              </a:lnSpc>
            </a:pPr>
            <a:r>
              <a:rPr lang="en-US" sz="1400" b="1" dirty="0">
                <a:solidFill>
                  <a:srgbClr val="FEFEFE"/>
                </a:solidFill>
                <a:latin typeface="Century Schoolbook" panose="02040604050505020304" pitchFamily="18" charset="0"/>
                <a:ea typeface="Gotham Bold"/>
                <a:cs typeface="Courier New" panose="02070309020205020404" pitchFamily="49" charset="0"/>
                <a:sym typeface="Gotham Bold"/>
              </a:rPr>
              <a:t>ENGR. VIOLDAN E. BAYOCOT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43778" y="3650478"/>
            <a:ext cx="9104443" cy="59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b="1" i="1" dirty="0">
                <a:latin typeface="Times New Roman" panose="02020603050405020304" pitchFamily="18" charset="0"/>
                <a:ea typeface="Roboto Bold Italics"/>
                <a:cs typeface="Times New Roman" panose="02020603050405020304" pitchFamily="18" charset="0"/>
                <a:sym typeface="Roboto Bold Italics"/>
              </a:rPr>
              <a:t>“Programs must be written for people to read, and only incidentally for machines to execute."</a:t>
            </a:r>
          </a:p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n-US" b="1" i="1" dirty="0">
                <a:latin typeface="Times New Roman" panose="02020603050405020304" pitchFamily="18" charset="0"/>
                <a:ea typeface="Roboto Bold Italics"/>
                <a:cs typeface="Times New Roman" panose="02020603050405020304" pitchFamily="18" charset="0"/>
                <a:sym typeface="Roboto Bold Italics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Roboto Italics"/>
                <a:cs typeface="Times New Roman" panose="02020603050405020304" pitchFamily="18" charset="0"/>
                <a:sym typeface="Roboto Italics"/>
              </a:rPr>
              <a:t>— Harold Abelson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5425441" y="698500"/>
            <a:ext cx="6282709" cy="0"/>
          </a:xfrm>
          <a:prstGeom prst="line">
            <a:avLst/>
          </a:prstGeom>
          <a:ln w="381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096913" y="550136"/>
            <a:ext cx="4225985" cy="24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5"/>
              </a:lnSpc>
              <a:spcBef>
                <a:spcPct val="0"/>
              </a:spcBef>
            </a:pPr>
            <a:r>
              <a:rPr lang="en-US" sz="1467" b="1" dirty="0">
                <a:latin typeface="Century Schoolbook" panose="02040604050505020304" pitchFamily="18" charset="0"/>
                <a:ea typeface="Hagrid Ultra-Bold"/>
                <a:cs typeface="Courier New" panose="02070309020205020404" pitchFamily="49" charset="0"/>
                <a:sym typeface="Hagrid Ultra-Bold"/>
              </a:rPr>
              <a:t>UNIVERSITY OF SAN JOSE - RECOLETOS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83853" y="442979"/>
            <a:ext cx="511045" cy="51104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t="-2173" b="-2173"/>
              </a:stretch>
            </a:blipFill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F05A356-EEFE-EF51-C398-90E7CC543D14}"/>
              </a:ext>
            </a:extLst>
          </p:cNvPr>
          <p:cNvSpPr/>
          <p:nvPr/>
        </p:nvSpPr>
        <p:spPr>
          <a:xfrm>
            <a:off x="1543778" y="1787546"/>
            <a:ext cx="9104443" cy="1726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F3E4C8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40AD5F57-EC41-B4CD-7384-50D2E5913750}"/>
              </a:ext>
            </a:extLst>
          </p:cNvPr>
          <p:cNvSpPr/>
          <p:nvPr/>
        </p:nvSpPr>
        <p:spPr>
          <a:xfrm>
            <a:off x="706839" y="5759983"/>
            <a:ext cx="279671" cy="279671"/>
          </a:xfrm>
          <a:custGeom>
            <a:avLst/>
            <a:gdLst/>
            <a:ahLst/>
            <a:cxnLst/>
            <a:rect l="l" t="t" r="r" b="b"/>
            <a:pathLst>
              <a:path w="559342" h="559342">
                <a:moveTo>
                  <a:pt x="0" y="0"/>
                </a:moveTo>
                <a:lnTo>
                  <a:pt x="559342" y="0"/>
                </a:lnTo>
                <a:lnTo>
                  <a:pt x="559342" y="559342"/>
                </a:lnTo>
                <a:lnTo>
                  <a:pt x="0" y="5593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7F86D2A1-8F0A-060F-CB24-22F8EC244C50}"/>
              </a:ext>
            </a:extLst>
          </p:cNvPr>
          <p:cNvSpPr txBox="1"/>
          <p:nvPr/>
        </p:nvSpPr>
        <p:spPr>
          <a:xfrm>
            <a:off x="5952817" y="423901"/>
            <a:ext cx="5753814" cy="22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60"/>
              </a:lnSpc>
            </a:pPr>
            <a:r>
              <a:rPr lang="en-US" sz="1100" b="1" dirty="0">
                <a:latin typeface="Century Schoolbook" panose="02040604050505020304" pitchFamily="18" charset="0"/>
                <a:ea typeface="Gotham Bold"/>
                <a:cs typeface="Times New Roman" panose="02020603050405020304" pitchFamily="18" charset="0"/>
                <a:sym typeface="Gotham Bold"/>
              </a:rPr>
              <a:t>SLIDES CREATED BY: [first name middle initial. Last name]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130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SCS</dc:creator>
  <cp:lastModifiedBy>Violdan Bayocot</cp:lastModifiedBy>
  <cp:revision>245</cp:revision>
  <dcterms:created xsi:type="dcterms:W3CDTF">2025-06-13T17:52:43Z</dcterms:created>
  <dcterms:modified xsi:type="dcterms:W3CDTF">2025-06-27T09:30:59Z</dcterms:modified>
</cp:coreProperties>
</file>