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A16F-663F-6C52-1106-1848FE66AC7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94" y="1769537"/>
            <a:ext cx="9440037" cy="1828800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87C3-98EF-D324-21D7-66C89BBA4B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94" y="3598337"/>
            <a:ext cx="9440037" cy="10498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F929-E4D7-F642-FB94-EBC57722E5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A885B-DBFF-4E44-8FF8-33F911E3BB48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2D6A-7EE3-3AA4-53E7-8834839F1F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0E6D-93B9-5A5A-5C00-52FF7E96ED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4394FB-C536-4074-8110-2D0DFB6094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08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Slate-V2-HD-panoPhotoInset.png">
            <a:extLst>
              <a:ext uri="{FF2B5EF4-FFF2-40B4-BE49-F238E27FC236}">
                <a16:creationId xmlns:a16="http://schemas.microsoft.com/office/drawing/2014/main" id="{0F2030D4-6521-E8D1-8B61-24800CEE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6" y="547807"/>
            <a:ext cx="10141802" cy="381680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B81988E-3C8B-1E5A-3876-5CC3A7F5A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805" y="4565251"/>
            <a:ext cx="10355323" cy="543473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333DBC7-DB9E-A5C4-DA5B-E2BD0CDC1A8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9353" y="695008"/>
            <a:ext cx="9845344" cy="3525670"/>
          </a:xfrm>
          <a:effectLst>
            <a:outerShdw dist="25399" dir="4439558" algn="tl">
              <a:srgbClr val="000000">
                <a:alpha val="36%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15AF86-2A7D-87A3-6403-6A10B1ACC0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5108725"/>
            <a:ext cx="10353760" cy="682471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1FC94F-3F2C-CBBE-1977-77C95CCEAB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A4CD6D-2B0E-43DF-9B40-D30B9675DE28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AAA0A8C-EA54-34AA-4CE3-2101C920B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5A344B6-72F3-809B-2099-9C59F83E4C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E1EA9-86F7-4695-B06F-F80DA642C9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686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E6F1-60C1-8F1A-9018-4F8DFA729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8432"/>
            <a:ext cx="10353760" cy="353434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1BF90D3-7558-B2F9-554A-B1E12140C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295183"/>
            <a:ext cx="10353760" cy="1501828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7D1D4C3-B14A-86E5-56A3-085FB2211D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07173-A7D5-4ABD-AF86-158BDDBA4AAF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657523A-C026-BDB4-8C36-079B63D54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5A58762-59B9-AFAB-D01D-A98FD4C200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E1582-B8E2-417F-B973-E6729C6D5D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046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E503-A499-0A7F-ACB7-B51C587E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F97C614-DB18-BEEF-42D4-8094BFC435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3274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744B-E8F7-1BB9-D9A3-059459E0D9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304355"/>
            <a:ext cx="10353760" cy="1489493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6034-843F-4F57-29C0-96D262BBB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5AD01C-F701-454A-B543-986EF692098A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FC38-A776-020C-6EC8-88DC286BAD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6D95-69AB-858D-CF35-AAE950EFF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554ECB-09C5-4DE7-AC3B-E0081EA3EE5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5145C7E-1266-4CFF-8154-645CCD52A4B1}"/>
              </a:ext>
            </a:extLst>
          </p:cNvPr>
          <p:cNvSpPr txBox="1"/>
          <p:nvPr/>
        </p:nvSpPr>
        <p:spPr>
          <a:xfrm>
            <a:off x="990596" y="884791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sto MT"/>
              </a:rPr>
              <a:t>“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66786C1-6592-5F8B-C3D8-D1C4D9F6000C}"/>
              </a:ext>
            </a:extLst>
          </p:cNvPr>
          <p:cNvSpPr txBox="1"/>
          <p:nvPr/>
        </p:nvSpPr>
        <p:spPr>
          <a:xfrm>
            <a:off x="10504718" y="292825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>
                <a:solidFill>
                  <a:srgbClr val="FFFFFF"/>
                </a:solidFill>
                <a:uFillTx/>
                <a:latin typeface="Calisto M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961229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DAC-6DE5-02A7-7151-0D6B0882B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2126940"/>
            <a:ext cx="10353760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95BD617-201E-41ED-4EF7-2B3B201A5E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87" y="4650556"/>
            <a:ext cx="10352196" cy="114064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4366F5C8-F711-C7CF-C5D1-8636972CEA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D709A7-0DE5-452C-8BEC-D9DA6F0025F2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8C3A94B-412D-4BDB-6016-A711444A7C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6693718-8D4F-6635-B85B-B86DA55286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B2B6F0-11E8-48AE-A473-F85BBCE613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0379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A222-8283-537C-6B43-4BE21CE3B7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3E1F5-E041-5151-A1F4-A816F8ACFF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16983-25AF-02D5-D77D-DFEB0D7AC3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5262E-9EDB-D5D6-580A-165859D5B6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6708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D604C-E46F-2BC8-0A2F-0AC8873F76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3AB837A-14C6-A3C8-C718-33A454E25E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8559E3B-7C3C-28AF-6ECE-14029FC739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2069EDEF-2642-DBBD-4CE0-E1CA4C3D5D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67F325-328B-474C-838A-3AAE096DD1B0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1F341BC-75A7-3C55-7219-7BA9765A91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90D1FB7-7546-F701-CC0A-6604C5DD5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69C8F-2586-4101-8FA9-468F22C1A8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749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D3EDE33E-B723-7E7D-AC7B-6B9D516D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59" y="1818211"/>
            <a:ext cx="3339974" cy="184784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35" descr="Slate-V2-HD-3colPhotoInset.png">
            <a:extLst>
              <a:ext uri="{FF2B5EF4-FFF2-40B4-BE49-F238E27FC236}">
                <a16:creationId xmlns:a16="http://schemas.microsoft.com/office/drawing/2014/main" id="{D14F0283-0516-BC07-D346-46BF78CB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6" y="1818211"/>
            <a:ext cx="3339974" cy="184784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4" name="Picture 36" descr="Slate-V2-HD-3colPhotoInset.png">
            <a:extLst>
              <a:ext uri="{FF2B5EF4-FFF2-40B4-BE49-F238E27FC236}">
                <a16:creationId xmlns:a16="http://schemas.microsoft.com/office/drawing/2014/main" id="{1C885816-A6A6-26CA-4B85-E67F57D8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50" y="1818211"/>
            <a:ext cx="3339974" cy="184784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6AB86A-1712-78B2-98C1-38611543C6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6B09BAB-E5D2-B81B-7DE7-828C92963E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EEF0754-69C6-E8E7-4363-7A7BADDA0E3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18102" y="1938921"/>
            <a:ext cx="3092363" cy="1602952"/>
          </a:xfrm>
          <a:effectLst>
            <a:outerShdw dist="25399" dir="4439558" algn="tl">
              <a:srgbClr val="000000">
                <a:alpha val="36%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E0E1BF-3C53-3723-96F1-EA2F8A6671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480367"/>
            <a:ext cx="3300984" cy="131082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D531EB6-A8B3-A22E-C4A8-C87CA4670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86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674BEF1-EEEA-FAE9-869E-E11AE8D3A86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45738" y="1939094"/>
            <a:ext cx="3092363" cy="1608164"/>
          </a:xfrm>
          <a:effectLst>
            <a:outerShdw dist="25399" dir="4439558" algn="tl">
              <a:srgbClr val="000000">
                <a:alpha val="36%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D2D8765-49A8-30E1-F62B-FEEFAABBA3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4480367"/>
            <a:ext cx="3300984" cy="131082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6DFEC3C-2A16-CF5E-4365-ACE065135F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700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6B42D5B-C276-E442-D628-D1E61C8BE78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97" y="1934431"/>
            <a:ext cx="3092363" cy="1607295"/>
          </a:xfrm>
          <a:effectLst>
            <a:outerShdw dist="25399" dir="4439558" algn="tl">
              <a:srgbClr val="000000">
                <a:alpha val="36%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6F2E02-02FB-764E-FF0C-4CB5F9ED20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4480367"/>
            <a:ext cx="3300984" cy="131083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44E60CA7-C7BA-213D-72B3-6B74EC79BA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A3E1AE-8608-41D3-8346-F589BBB2DB9A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8C93B5F-D92A-B758-A05A-A6670E515A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AACF4E8-BDCC-3CD1-D1F9-0A54CC1A6E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EBE7F5-52CB-45E0-AFAE-D73C8776B9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050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36AA-2E50-322A-FCBA-AA3107DF95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B298F-71DE-A6AD-B334-FE42B05B91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B077-914A-1706-05E9-08BDC336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4EB44E-CD60-41CC-900D-606B48E8D172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140F-8DE6-5B12-45F1-83953FEB53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DAB3-E873-9DC6-ED3B-906EE9DAB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ABAA65-701B-43BF-8055-3ED5804EED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633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F7BA7-BF24-8988-55A0-A5F5F06362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83065" y="609603"/>
            <a:ext cx="2284491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16B87-7D51-D7A6-C4A4-6D8AD0D39D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96" y="609603"/>
            <a:ext cx="7916875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C998-D26C-FCD4-59A9-24F6D54163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1A7116-7526-4508-A647-6FFD4E46068D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4D5F-BF1A-B5D3-85D3-5486B1714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1EE8-78C9-E280-0ACB-7F607F0E15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9F6896-3A42-438B-92B4-EB07DCC897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432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D12C-D3A5-E833-092C-A767B47F22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D899-05AC-5F40-C86A-846293D6C9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677C-7892-BBC2-40F2-A9F3A7D8D7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4AC8F-519C-46EA-86AE-5AC8C4783297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C63F-767D-2B81-C55C-BB574D565A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E95-FA48-CC68-8D98-FDF5B44137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933A8-EB88-407A-A566-16CADE98C6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24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24F-0B66-2C1C-A83E-948E4CA1A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61070"/>
            <a:ext cx="9590547" cy="182880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C1C6-035B-3539-A781-F4449026A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3" y="3589879"/>
            <a:ext cx="9590547" cy="150705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E3AD-0400-4EC7-0FB9-88525FC23B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2DC45-224E-4F6D-9A54-A909A03E6862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89FD-D41F-8689-8F06-DD03F8E826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3ACA-1E79-1F9D-E830-C1EBAEF8B2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4D8B-CA7C-4A7F-9A06-CCF1949AD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685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715E-3B27-B12F-8977-919F2CE2C0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C510-1ADE-5BB3-22C3-882279A3CA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96" y="1732449"/>
            <a:ext cx="5060499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71B4-A5FD-83F6-5EA0-CBFD643CE4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2896" y="1732449"/>
            <a:ext cx="5064660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2F9B-E43D-5223-BC99-29C6166D32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BEC1CA-179B-498E-B9C0-A77929DF3D99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91C2-3FB2-1815-D983-DEB9719DF6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90EA-44EC-6776-BBC4-2AE7D402AE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A93B9-A192-4132-A12D-8682261885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7014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Slate-V2-HD-compPhotoInset.png">
            <a:extLst>
              <a:ext uri="{FF2B5EF4-FFF2-40B4-BE49-F238E27FC236}">
                <a16:creationId xmlns:a16="http://schemas.microsoft.com/office/drawing/2014/main" id="{4B729025-526D-F6EA-880D-463E64DF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734507"/>
            <a:ext cx="5089074" cy="4148769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20" descr="Slate-V2-HD-compPhotoInset.png">
            <a:extLst>
              <a:ext uri="{FF2B5EF4-FFF2-40B4-BE49-F238E27FC236}">
                <a16:creationId xmlns:a16="http://schemas.microsoft.com/office/drawing/2014/main" id="{4AA1FB5C-C2ED-EB51-C5EA-612155EF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81" y="1734507"/>
            <a:ext cx="5089074" cy="414876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50F4C7-01BD-B0BA-7BD6-A0958A5FA7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CA14C4-1333-58EE-2FED-AE9EAF255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67" y="1835255"/>
            <a:ext cx="4876339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24C01CF-3491-E4B2-BF34-E821B540CF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05867" y="2380137"/>
            <a:ext cx="4876339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D85556A-C5CF-DEE1-3F5E-43064FE7CE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1835255"/>
            <a:ext cx="4895331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6FB505-9C95-1B48-6780-45CC5FFE045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4967" y="2380137"/>
            <a:ext cx="4895331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3589C2C2-EC0D-2969-D68B-B7EAA672AD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29869-D6D2-41F9-9F17-63848F5427D4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BC0A004-6A87-A158-4876-59BECB4F1D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B06567C-BC9F-E46C-2206-9CA78D0EE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734A32-73C6-478A-9A22-171F0F793D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435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D9F7-2193-BCF5-8FD8-060B04213A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C9858-58FC-159B-E525-FE5F57CB9D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4711D3-DA8A-4775-9ACA-BBD752F60B55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49FB-A76C-341E-1B5E-6893A9C546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44E4-E9AE-6B3A-B947-ADCC21CA44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36E91-CFF1-45B0-A5C5-E21DBEE615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261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88101-D571-6A37-6F46-D778B2EA1A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D28A8-5774-4C72-9AC0-5565DCF7975B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9D3D1-F8D9-A092-CE0C-398E8FB161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EE14D-18AC-0224-E461-0F3CB2CA5D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02F0-946C-48EF-9373-9BB418F607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619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612-2357-4C5A-DC91-07BF46214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3706886" cy="182191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2D97-B58B-E365-3109-A0ADE0230D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5628" y="609603"/>
            <a:ext cx="6411928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93ED-9AD0-5F5E-E237-7CDACACFFA2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431517"/>
            <a:ext cx="3706886" cy="3359679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9819-A9F5-1995-DA7E-2A658DD111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E6644-AFC1-41FE-87A3-E46642AD9CC8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979D-BC20-DDAC-E43B-95629794A4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51B0-22DA-F418-B94B-4961A86B5E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FCAEF3-01CF-435B-B6A5-3F07410A2E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773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Slate-V2-HD-vertPhotoInset.png">
            <a:extLst>
              <a:ext uri="{FF2B5EF4-FFF2-40B4-BE49-F238E27FC236}">
                <a16:creationId xmlns:a16="http://schemas.microsoft.com/office/drawing/2014/main" id="{FCEDC7E3-80D4-FE9C-4550-6F809E26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65" y="609603"/>
            <a:ext cx="3584164" cy="5204828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699FC3-DA46-910C-B9D8-8CAB0F3E9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714092-1952-E512-218D-11F3251BCD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42548" y="763697"/>
            <a:ext cx="3275746" cy="4912824"/>
          </a:xfrm>
          <a:effectLst>
            <a:outerShdw dist="25399" dir="4439558" algn="tl">
              <a:srgbClr val="000000">
                <a:alpha val="36%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9C9075E-0196-9D89-EFFD-E0596F112E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439262"/>
            <a:ext cx="5934949" cy="3376138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378BF26-16A0-DDF6-1B2E-A4B9A56759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430AC-4D68-4747-8131-1D3D510E9C8E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1C749B7-6BED-7ECA-DDD3-18E5DB16C3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A1261D9-512C-057A-A320-4A6654013B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52AA39-10AD-4733-B5D2-CE98009A3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C01DE-F7F6-9847-D905-FB47DED57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%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80FD-7BE4-7B0A-C6F0-D5F38B43A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96" y="1732449"/>
            <a:ext cx="10353760" cy="405874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%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3CFC-212E-2842-FF2B-CBDCFB15E6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fld id="{AC80D3D5-E837-4B38-B3C8-33888E89C35F}" type="datetime1">
              <a:rPr lang="en-US"/>
              <a:pPr lvl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B53-4FF7-E782-65B9-8010CD9CD7C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FFED-EE72-5B4F-762E-3C9F70D2350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75354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fld id="{896E240B-66D9-481D-9EEC-106FF0237C1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cs-CZ" sz="40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  <a:cs typeface="Trebuchet MS"/>
        </a:defRPr>
      </a:lvl1pPr>
    </p:titleStyle>
    <p:bodyStyle>
      <a:lvl1pPr marL="342900" marR="0" lvl="0" indent="-306003" algn="l" defTabSz="457200" rtl="0" fontAlgn="auto" hangingPunct="1">
        <a:lnSpc>
          <a:spcPct val="100%"/>
        </a:lnSpc>
        <a:spcBef>
          <a:spcPts val="500"/>
        </a:spcBef>
        <a:spcAft>
          <a:spcPts val="600"/>
        </a:spcAft>
        <a:buClr>
          <a:srgbClr val="DADADA"/>
        </a:buClr>
        <a:buSzPct val="70%"/>
        <a:buFont typeface="Wingdings 2"/>
        <a:buChar char=""/>
        <a:tabLst/>
        <a:defRPr lang="cs-CZ" sz="20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1pPr>
      <a:lvl2pPr marL="719998" marR="0" lvl="1" indent="-270004" algn="l" defTabSz="457200" rtl="0" fontAlgn="auto" hangingPunct="1">
        <a:lnSpc>
          <a:spcPct val="100%"/>
        </a:lnSpc>
        <a:spcBef>
          <a:spcPts val="400"/>
        </a:spcBef>
        <a:spcAft>
          <a:spcPts val="600"/>
        </a:spcAft>
        <a:buClr>
          <a:srgbClr val="DADADA"/>
        </a:buClr>
        <a:buSzPct val="70%"/>
        <a:buFont typeface="Wingdings 2"/>
        <a:buChar char=""/>
        <a:tabLst/>
        <a:defRPr lang="cs-CZ" sz="18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2pPr>
      <a:lvl3pPr marL="1026002" marR="0" lvl="2" indent="-215999" algn="l" defTabSz="457200" rtl="0" fontAlgn="auto" hangingPunct="1">
        <a:lnSpc>
          <a:spcPct val="100%"/>
        </a:lnSpc>
        <a:spcBef>
          <a:spcPts val="400"/>
        </a:spcBef>
        <a:spcAft>
          <a:spcPts val="600"/>
        </a:spcAft>
        <a:buClr>
          <a:srgbClr val="DADADA"/>
        </a:buClr>
        <a:buSzPct val="70%"/>
        <a:buFont typeface="Wingdings 2"/>
        <a:buChar char=""/>
        <a:tabLst/>
        <a:defRPr lang="cs-CZ" sz="16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3pPr>
      <a:lvl4pPr marL="1386001" marR="0" lvl="3" indent="-215999" algn="l" defTabSz="457200" rtl="0" fontAlgn="auto" hangingPunct="1">
        <a:lnSpc>
          <a:spcPct val="100%"/>
        </a:lnSpc>
        <a:spcBef>
          <a:spcPts val="300"/>
        </a:spcBef>
        <a:spcAft>
          <a:spcPts val="600"/>
        </a:spcAft>
        <a:buClr>
          <a:srgbClr val="DADADA"/>
        </a:buClr>
        <a:buSzPct val="70%"/>
        <a:buFont typeface="Wingdings 2"/>
        <a:buChar char=""/>
        <a:tabLst/>
        <a:defRPr lang="cs-CZ" sz="14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4pPr>
      <a:lvl5pPr marL="1674001" marR="0" lvl="4" indent="-215999" algn="l" defTabSz="457200" rtl="0" fontAlgn="auto" hangingPunct="1">
        <a:lnSpc>
          <a:spcPct val="100%"/>
        </a:lnSpc>
        <a:spcBef>
          <a:spcPts val="300"/>
        </a:spcBef>
        <a:spcAft>
          <a:spcPts val="600"/>
        </a:spcAft>
        <a:buClr>
          <a:srgbClr val="DADADA"/>
        </a:buClr>
        <a:buSzPct val="70%"/>
        <a:buFont typeface="Wingdings 2"/>
        <a:buChar char=""/>
        <a:tabLst/>
        <a:defRPr lang="cs-CZ" sz="1400" b="0" i="0" u="none" strike="noStrike" kern="1200" cap="none" spc="0" baseline="0%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6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7.jpe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3.svg"/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2383CBF-B478-7E88-CBC3-C1217ABA0BB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72727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8EF64C-1D94-A415-07BD-721FE5A7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.95%" b="18.379%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9B0C14EB-FF72-4D26-9105-6B14BB382C0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%">
                <a:srgbClr val="000000"/>
              </a:gs>
              <a:gs pos="100%">
                <a:srgbClr val="000000">
                  <a:alpha val="0%"/>
                </a:srgbClr>
              </a:gs>
            </a:gsLst>
            <a:lin ang="240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B8A865B-7133-67C3-7E58-C16282C052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78992" y="1143000"/>
            <a:ext cx="9052560" cy="3546180"/>
          </a:xfrm>
        </p:spPr>
        <p:txBody>
          <a:bodyPr/>
          <a:lstStyle/>
          <a:p>
            <a:pPr lvl="0"/>
            <a:r>
              <a:rPr lang="cs-CZ" b="1" u="sng">
                <a:solidFill>
                  <a:srgbClr val="FFFF00"/>
                </a:solidFill>
                <a:effectLst>
                  <a:outerShdw dist="38096" dir="2700000">
                    <a:srgbClr val="000000"/>
                  </a:outerShdw>
                </a:effectLst>
              </a:rPr>
              <a:t>Moje stránka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8E29563D-6960-CDA6-751E-571D0AAE97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/>
          <a:lstStyle/>
          <a:p>
            <a:pPr lvl="0"/>
            <a:r>
              <a:rPr lang="cs-CZ" b="1">
                <a:solidFill>
                  <a:srgbClr val="FFC000"/>
                </a:solidFill>
              </a:rPr>
              <a:t>Jeřábek Daniel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D93ED5B-F969-444C-6F9D-D2D5387FF62C}"/>
              </a:ext>
            </a:extLst>
          </p:cNvPr>
          <p:cNvCxnSpPr>
            <a:cxnSpLocks noMove="1" noResize="1"/>
          </p:cNvCxnSpPr>
          <p:nvPr/>
        </p:nvCxnSpPr>
        <p:spPr>
          <a:xfrm>
            <a:off x="758952" y="1143292"/>
            <a:ext cx="0" cy="5714708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Freeform 6">
            <a:extLst>
              <a:ext uri="{FF2B5EF4-FFF2-40B4-BE49-F238E27FC236}">
                <a16:creationId xmlns:a16="http://schemas.microsoft.com/office/drawing/2014/main" id="{6711D2A8-9D1E-C2EA-10AE-86007A8CE108}"/>
              </a:ext>
            </a:extLst>
          </p:cNvPr>
          <p:cNvSpPr>
            <a:spLocks noMove="1" noResize="1"/>
          </p:cNvSpPr>
          <p:nvPr/>
        </p:nvSpPr>
        <p:spPr>
          <a:xfrm>
            <a:off x="11784009" y="1143292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2">
    <p:bg>
      <p:bgPr>
        <a:solidFill>
          <a:srgbClr val="E2E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76E6F7C-1ADF-0AB1-7F03-ADA93752CBE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2E8E7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522D48A7-EF64-79E6-DDAF-2BAF9E3FA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4782037" cy="1966746"/>
          </a:xfrm>
        </p:spPr>
        <p:txBody>
          <a:bodyPr/>
          <a:lstStyle/>
          <a:p>
            <a:pPr lvl="0"/>
            <a:r>
              <a:rPr lang="cs-CZ">
                <a:solidFill>
                  <a:srgbClr val="000000"/>
                </a:solidFill>
              </a:rPr>
              <a:t>O čem je?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945E2BB3-2DEF-4A8C-2CF6-0CDFBA26D0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8823" y="3161684"/>
            <a:ext cx="4782165" cy="2620405"/>
          </a:xfrm>
        </p:spPr>
        <p:txBody>
          <a:bodyPr/>
          <a:lstStyle/>
          <a:p>
            <a:pPr lvl="0"/>
            <a:r>
              <a:rPr lang="cs-CZ">
                <a:solidFill>
                  <a:srgbClr val="000000"/>
                </a:solidFill>
              </a:rPr>
              <a:t>Web má poukázat na památky města Blšany</a:t>
            </a:r>
          </a:p>
          <a:p>
            <a:pPr lvl="0"/>
            <a:r>
              <a:rPr lang="cs-CZ">
                <a:solidFill>
                  <a:srgbClr val="000000"/>
                </a:solidFill>
              </a:rPr>
              <a:t>Je zde Galerie</a:t>
            </a:r>
          </a:p>
          <a:p>
            <a:pPr lvl="0"/>
            <a:r>
              <a:rPr lang="cs-CZ">
                <a:solidFill>
                  <a:srgbClr val="000000"/>
                </a:solidFill>
              </a:rPr>
              <a:t>Informace</a:t>
            </a:r>
          </a:p>
          <a:p>
            <a:pPr lvl="0"/>
            <a:r>
              <a:rPr lang="cs-CZ">
                <a:solidFill>
                  <a:srgbClr val="000000"/>
                </a:solidFill>
              </a:rPr>
              <a:t>Historické události</a:t>
            </a:r>
          </a:p>
          <a:p>
            <a:pPr lvl="0"/>
            <a:r>
              <a:rPr lang="cs-CZ">
                <a:solidFill>
                  <a:srgbClr val="000000"/>
                </a:solidFill>
              </a:rPr>
              <a:t>Fotogalerie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A8551849-9611-E9FE-9A85-D0CDCBDE7081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38506" y="2954298"/>
            <a:ext cx="4754880" cy="0"/>
          </a:xfrm>
          <a:prstGeom prst="straightConnector1">
            <a:avLst/>
          </a:prstGeom>
          <a:noFill/>
          <a:ln w="19046" cap="flat">
            <a:solidFill>
              <a:srgbClr val="262626"/>
            </a:solidFill>
            <a:prstDash val="solid"/>
            <a:miter/>
          </a:ln>
        </p:spPr>
      </p:cxnSp>
      <p:pic>
        <p:nvPicPr>
          <p:cNvPr id="6" name="Picture 4" descr="Červené připínáčky na mapě">
            <a:extLst>
              <a:ext uri="{FF2B5EF4-FFF2-40B4-BE49-F238E27FC236}">
                <a16:creationId xmlns:a16="http://schemas.microsoft.com/office/drawing/2014/main" id="{09D72613-3F4F-5480-4B54-2499A9FE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.751%" r="20.582%"/>
          <a:stretch>
            <a:fillRect/>
          </a:stretch>
        </p:blipFill>
        <p:spPr>
          <a:xfrm>
            <a:off x="6096003" y="9"/>
            <a:ext cx="6095993" cy="685799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D90AA54-E373-3F24-501A-BB3995A607F9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3561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262626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A214B95-CDD6-94F2-0864-CA7F55CF8436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3561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262626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55A34FE-24B6-DE3E-F112-C1556EE35E4A}"/>
              </a:ext>
            </a:extLst>
          </p:cNvPr>
          <p:cNvCxnSpPr>
            <a:cxnSpLocks noMove="1" noResize="1"/>
          </p:cNvCxnSpPr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w="19046" cap="flat">
            <a:solidFill>
              <a:srgbClr val="412427"/>
            </a:solidFill>
            <a:prstDash val="solid"/>
            <a:miter/>
          </a:ln>
        </p:spPr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0BCB695F-9385-52CB-2CC8-D4D805805DA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8C12CDE-23D7-D8B6-20BF-9A9439C99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952" y="1143000"/>
            <a:ext cx="4572000" cy="2984702"/>
          </a:xfrm>
        </p:spPr>
        <p:txBody>
          <a:bodyPr anchor="b"/>
          <a:lstStyle/>
          <a:p>
            <a:pPr lvl="0"/>
            <a:r>
              <a:rPr lang="en-US">
                <a:solidFill>
                  <a:srgbClr val="FFFFFF"/>
                </a:solidFill>
              </a:rPr>
              <a:t>Ukázka Fotogalerie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C09C9985-E5DF-42AD-37C7-60032D5E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.482%" r="6.629%" b="-0.001%"/>
          <a:stretch>
            <a:fillRect/>
          </a:stretch>
        </p:blipFill>
        <p:spPr>
          <a:xfrm>
            <a:off x="0" y="0"/>
            <a:ext cx="12191996" cy="6857990"/>
          </a:xfrm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45B45B65-DECD-3EC9-79F0-D7105BDD1C7E}"/>
              </a:ext>
            </a:extLst>
          </p:cNvPr>
          <p:cNvSpPr>
            <a:spLocks noMove="1" noResize="1"/>
          </p:cNvSpPr>
          <p:nvPr/>
        </p:nvSpPr>
        <p:spPr>
          <a:xfrm rot="16200004">
            <a:off x="1244598" y="-1244598"/>
            <a:ext cx="6858000" cy="9347197"/>
          </a:xfrm>
          <a:prstGeom prst="rect">
            <a:avLst/>
          </a:prstGeom>
          <a:gradFill>
            <a:gsLst>
              <a:gs pos="0%">
                <a:srgbClr val="000000"/>
              </a:gs>
              <a:gs pos="100%">
                <a:srgbClr val="000000">
                  <a:alpha val="75%"/>
                </a:srgbClr>
              </a:gs>
            </a:gsLst>
            <a:lin ang="540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cxnSp>
        <p:nvCxnSpPr>
          <p:cNvPr id="8" name="Straight Connector 17">
            <a:extLst>
              <a:ext uri="{FF2B5EF4-FFF2-40B4-BE49-F238E27FC236}">
                <a16:creationId xmlns:a16="http://schemas.microsoft.com/office/drawing/2014/main" id="{4C5CDD21-EA6C-CAAE-34A1-5DF9D47B4279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58952" y="4291242"/>
            <a:ext cx="4572000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Freeform 6">
            <a:extLst>
              <a:ext uri="{FF2B5EF4-FFF2-40B4-BE49-F238E27FC236}">
                <a16:creationId xmlns:a16="http://schemas.microsoft.com/office/drawing/2014/main" id="{907331F4-EB08-D670-48E1-9F76CE6ADE98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8152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262626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B7D4EF-F67C-4D81-44A9-57A8789C2591}"/>
              </a:ext>
            </a:extLst>
          </p:cNvPr>
          <p:cNvSpPr txBox="1"/>
          <p:nvPr/>
        </p:nvSpPr>
        <p:spPr>
          <a:xfrm>
            <a:off x="857423" y="3715134"/>
            <a:ext cx="4572000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cs-CZ" sz="4000" b="1" i="0" u="none" strike="noStrike" kern="1200" cap="none" spc="0" baseline="0%">
                <a:solidFill>
                  <a:srgbClr val="FFFFFF"/>
                </a:solidFill>
                <a:uFillTx/>
                <a:latin typeface="Calisto MT"/>
              </a:rPr>
              <a:t>Ukázka Fotogalerie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4">
    <p:bg>
      <p:bgPr>
        <a:solidFill>
          <a:srgbClr val="E2E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1BE1F7FA-4E40-2C1F-6BF7-9766A49B8967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78797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262626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Avenir Next LT Pro"/>
            </a:endParaRPr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83E94861-461E-5186-40F6-B715111502A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2E8E7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4" name="Zástupný obsah 4" descr="Obsah obrázku text, exteriér, žlutá, podepsat&#10;&#10;Popis byl vytvořen automaticky">
            <a:extLst>
              <a:ext uri="{FF2B5EF4-FFF2-40B4-BE49-F238E27FC236}">
                <a16:creationId xmlns:a16="http://schemas.microsoft.com/office/drawing/2014/main" id="{48B7B193-BB46-B9E3-C257-3E5D366F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.931%" r="10.292%" b="0.001%"/>
          <a:stretch>
            <a:fillRect/>
          </a:stretch>
        </p:blipFill>
        <p:spPr>
          <a:xfrm>
            <a:off x="453844" y="255282"/>
            <a:ext cx="11738152" cy="660269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5" name="Freeform 6">
            <a:extLst>
              <a:ext uri="{FF2B5EF4-FFF2-40B4-BE49-F238E27FC236}">
                <a16:creationId xmlns:a16="http://schemas.microsoft.com/office/drawing/2014/main" id="{DFFF9A76-9024-9684-853C-72A9CD160F61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3561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262626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obsah 6">
            <a:extLst>
              <a:ext uri="{FF2B5EF4-FFF2-40B4-BE49-F238E27FC236}">
                <a16:creationId xmlns:a16="http://schemas.microsoft.com/office/drawing/2014/main" id="{86DD235B-906F-5D0E-1099-8319D92D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0" y="422032"/>
            <a:ext cx="7835703" cy="6161410"/>
          </a:xfrm>
        </p:spPr>
      </p:pic>
      <p:pic>
        <p:nvPicPr>
          <p:cNvPr id="3" name="Obrázek 4">
            <a:extLst>
              <a:ext uri="{FF2B5EF4-FFF2-40B4-BE49-F238E27FC236}">
                <a16:creationId xmlns:a16="http://schemas.microsoft.com/office/drawing/2014/main" id="{20B352C1-C1BF-06A6-C612-46CC2541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0" y="274557"/>
            <a:ext cx="3434806" cy="6308884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5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F84C78F9-86B6-AF73-5A34-5AC5742B9185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3561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AA00877-C4EE-7109-55A6-187502F0FD22}"/>
              </a:ext>
            </a:extLst>
          </p:cNvPr>
          <p:cNvCxnSpPr>
            <a:cxnSpLocks noMove="1" noResize="1"/>
          </p:cNvCxnSpPr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w="19046" cap="flat">
            <a:solidFill>
              <a:srgbClr val="E2E8E7"/>
            </a:solidFill>
            <a:prstDash val="solid"/>
            <a:miter/>
          </a:ln>
        </p:spPr>
      </p:cxnSp>
      <p:sp>
        <p:nvSpPr>
          <p:cNvPr id="4" name="Rectangle 12">
            <a:extLst>
              <a:ext uri="{FF2B5EF4-FFF2-40B4-BE49-F238E27FC236}">
                <a16:creationId xmlns:a16="http://schemas.microsoft.com/office/drawing/2014/main" id="{99E9E899-5E59-66A6-B781-4762FF52638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72727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9801E25D-1DA7-2D3A-277F-5D60DF8CC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8914" y="893935"/>
            <a:ext cx="5364940" cy="3339388"/>
          </a:xfrm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Děkuji za pozornost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4EFEDC13-DE10-38A0-A950-0D045D9390D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5215070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5066"/>
              <a:gd name="f7" fmla="val 6858000"/>
              <a:gd name="f8" fmla="val 3197713"/>
              <a:gd name="f9" fmla="val 3259787"/>
              <a:gd name="f10" fmla="val 39865"/>
              <a:gd name="f11" fmla="val 4439462"/>
              <a:gd name="f12" fmla="val 838237"/>
              <a:gd name="f13" fmla="val 2190263"/>
              <a:gd name="f14" fmla="val 3723759"/>
              <a:gd name="f15" fmla="val 4797206"/>
              <a:gd name="f16" fmla="val 4835020"/>
              <a:gd name="f17" fmla="val 5781733"/>
              <a:gd name="f18" fmla="val 4202364"/>
              <a:gd name="f19" fmla="val 6549681"/>
              <a:gd name="f20" fmla="val 3922635"/>
              <a:gd name="f21" fmla="+- 0 0 -90"/>
              <a:gd name="f22" fmla="*/ f3 1 5215066"/>
              <a:gd name="f23" fmla="*/ f4 1 6858000"/>
              <a:gd name="f24" fmla="+- f7 0 f5"/>
              <a:gd name="f25" fmla="+- f6 0 f5"/>
              <a:gd name="f26" fmla="*/ f21 f0 1"/>
              <a:gd name="f27" fmla="*/ f25 1 5215066"/>
              <a:gd name="f28" fmla="*/ f24 1 6858000"/>
              <a:gd name="f29" fmla="*/ 0 f25 1"/>
              <a:gd name="f30" fmla="*/ 0 f24 1"/>
              <a:gd name="f31" fmla="*/ 3197713 f25 1"/>
              <a:gd name="f32" fmla="*/ 3259787 f25 1"/>
              <a:gd name="f33" fmla="*/ 39865 f24 1"/>
              <a:gd name="f34" fmla="*/ 5215066 f25 1"/>
              <a:gd name="f35" fmla="*/ 3723759 f24 1"/>
              <a:gd name="f36" fmla="*/ 4202364 f25 1"/>
              <a:gd name="f37" fmla="*/ 6549681 f24 1"/>
              <a:gd name="f38" fmla="*/ 3922635 f25 1"/>
              <a:gd name="f39" fmla="*/ 6858000 f24 1"/>
              <a:gd name="f40" fmla="*/ f26 1 f2"/>
              <a:gd name="f41" fmla="*/ f29 1 5215066"/>
              <a:gd name="f42" fmla="*/ f30 1 6858000"/>
              <a:gd name="f43" fmla="*/ f31 1 5215066"/>
              <a:gd name="f44" fmla="*/ f32 1 5215066"/>
              <a:gd name="f45" fmla="*/ f33 1 6858000"/>
              <a:gd name="f46" fmla="*/ f34 1 5215066"/>
              <a:gd name="f47" fmla="*/ f35 1 6858000"/>
              <a:gd name="f48" fmla="*/ f36 1 5215066"/>
              <a:gd name="f49" fmla="*/ f37 1 6858000"/>
              <a:gd name="f50" fmla="*/ f38 1 5215066"/>
              <a:gd name="f51" fmla="*/ f39 1 6858000"/>
              <a:gd name="f52" fmla="*/ f5 1 f27"/>
              <a:gd name="f53" fmla="*/ f6 1 f27"/>
              <a:gd name="f54" fmla="*/ f5 1 f28"/>
              <a:gd name="f55" fmla="*/ f7 1 f28"/>
              <a:gd name="f56" fmla="+- f40 0 f1"/>
              <a:gd name="f57" fmla="*/ f41 1 f27"/>
              <a:gd name="f58" fmla="*/ f42 1 f28"/>
              <a:gd name="f59" fmla="*/ f43 1 f27"/>
              <a:gd name="f60" fmla="*/ f44 1 f27"/>
              <a:gd name="f61" fmla="*/ f45 1 f28"/>
              <a:gd name="f62" fmla="*/ f46 1 f27"/>
              <a:gd name="f63" fmla="*/ f47 1 f28"/>
              <a:gd name="f64" fmla="*/ f48 1 f27"/>
              <a:gd name="f65" fmla="*/ f49 1 f28"/>
              <a:gd name="f66" fmla="*/ f50 1 f27"/>
              <a:gd name="f67" fmla="*/ f51 1 f28"/>
              <a:gd name="f68" fmla="*/ f52 f22 1"/>
              <a:gd name="f69" fmla="*/ f53 f22 1"/>
              <a:gd name="f70" fmla="*/ f55 f23 1"/>
              <a:gd name="f71" fmla="*/ f54 f23 1"/>
              <a:gd name="f72" fmla="*/ f57 f22 1"/>
              <a:gd name="f73" fmla="*/ f58 f23 1"/>
              <a:gd name="f74" fmla="*/ f59 f22 1"/>
              <a:gd name="f75" fmla="*/ f60 f22 1"/>
              <a:gd name="f76" fmla="*/ f61 f23 1"/>
              <a:gd name="f77" fmla="*/ f62 f22 1"/>
              <a:gd name="f78" fmla="*/ f63 f23 1"/>
              <a:gd name="f79" fmla="*/ f64 f22 1"/>
              <a:gd name="f80" fmla="*/ f65 f23 1"/>
              <a:gd name="f81" fmla="*/ f66 f22 1"/>
              <a:gd name="f82" fmla="*/ f67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6">
                <a:pos x="f72" y="f73"/>
              </a:cxn>
              <a:cxn ang="f56">
                <a:pos x="f74" y="f73"/>
              </a:cxn>
              <a:cxn ang="f56">
                <a:pos x="f75" y="f76"/>
              </a:cxn>
              <a:cxn ang="f56">
                <a:pos x="f77" y="f78"/>
              </a:cxn>
              <a:cxn ang="f56">
                <a:pos x="f79" y="f80"/>
              </a:cxn>
              <a:cxn ang="f56">
                <a:pos x="f81" y="f82"/>
              </a:cxn>
              <a:cxn ang="f56">
                <a:pos x="f72" y="f82"/>
              </a:cxn>
            </a:cxnLst>
            <a:rect l="f68" t="f71" r="f69" b="f70"/>
            <a:pathLst>
              <a:path w="5215066" h="6858000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17"/>
                  <a:pt x="f18" y="f19"/>
                </a:cubicBezTo>
                <a:lnTo>
                  <a:pt x="f20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7F7F7F">
              <a:alpha val="12%"/>
            </a:srgbClr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  <p:pic>
        <p:nvPicPr>
          <p:cNvPr id="7" name="Graphic 5" descr="Zaškrtnutí">
            <a:extLst>
              <a:ext uri="{FF2B5EF4-FFF2-40B4-BE49-F238E27FC236}">
                <a16:creationId xmlns:a16="http://schemas.microsoft.com/office/drawing/2014/main" id="{2F1B98A6-EA59-2758-1B38-5E38D4F8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" y="1793906"/>
            <a:ext cx="3491810" cy="3491810"/>
          </a:xfrm>
          <a:prstGeom prst="rect">
            <a:avLst/>
          </a:prstGeom>
          <a:noFill/>
          <a:ln cap="rnd">
            <a:noFill/>
          </a:ln>
        </p:spPr>
      </p:pic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9855D621-8B99-8AE3-3EDB-2AABFA410FBA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6040334" y="4555074"/>
            <a:ext cx="5303520" cy="0"/>
          </a:xfrm>
          <a:prstGeom prst="straightConnector1">
            <a:avLst/>
          </a:prstGeom>
          <a:noFill/>
          <a:ln w="19046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Freeform 6">
            <a:extLst>
              <a:ext uri="{FF2B5EF4-FFF2-40B4-BE49-F238E27FC236}">
                <a16:creationId xmlns:a16="http://schemas.microsoft.com/office/drawing/2014/main" id="{D35F4808-EAAD-5FD8-E2DC-758EFE8E610E}"/>
              </a:ext>
            </a:extLst>
          </p:cNvPr>
          <p:cNvSpPr>
            <a:spLocks noMove="1" noResize="1"/>
          </p:cNvSpPr>
          <p:nvPr/>
        </p:nvSpPr>
        <p:spPr>
          <a:xfrm>
            <a:off x="11784009" y="5788152"/>
            <a:ext cx="407986" cy="819146"/>
          </a:xfrm>
          <a:custGeom>
            <a:avLst/>
            <a:gdLst>
              <a:gd name="f0" fmla="val w"/>
              <a:gd name="f1" fmla="val h"/>
              <a:gd name="f2" fmla="val 0"/>
              <a:gd name="f3" fmla="val 1799"/>
              <a:gd name="f4" fmla="val 3612"/>
              <a:gd name="f5" fmla="val 1686"/>
              <a:gd name="f6" fmla="val 3609"/>
              <a:gd name="f7" fmla="val 1574"/>
              <a:gd name="f8" fmla="val 3598"/>
              <a:gd name="f9" fmla="val 1464"/>
              <a:gd name="f10" fmla="val 3581"/>
              <a:gd name="f11" fmla="val 1357"/>
              <a:gd name="f12" fmla="val 3557"/>
              <a:gd name="f13" fmla="val 1251"/>
              <a:gd name="f14" fmla="val 3527"/>
              <a:gd name="f15" fmla="val 1150"/>
              <a:gd name="f16" fmla="val 3490"/>
              <a:gd name="f17" fmla="val 1050"/>
              <a:gd name="f18" fmla="val 3448"/>
              <a:gd name="f19" fmla="val 953"/>
              <a:gd name="f20" fmla="val 3401"/>
              <a:gd name="f21" fmla="val 860"/>
              <a:gd name="f22" fmla="val 3347"/>
              <a:gd name="f23" fmla="val 771"/>
              <a:gd name="f24" fmla="val 3289"/>
              <a:gd name="f25" fmla="val 686"/>
              <a:gd name="f26" fmla="val 3224"/>
              <a:gd name="f27" fmla="val 604"/>
              <a:gd name="f28" fmla="val 3156"/>
              <a:gd name="f29" fmla="val 527"/>
              <a:gd name="f30" fmla="val 3083"/>
              <a:gd name="f31" fmla="val 454"/>
              <a:gd name="f32" fmla="val 3005"/>
              <a:gd name="f33" fmla="val 386"/>
              <a:gd name="f34" fmla="val 2923"/>
              <a:gd name="f35" fmla="val 323"/>
              <a:gd name="f36" fmla="val 2838"/>
              <a:gd name="f37" fmla="val 265"/>
              <a:gd name="f38" fmla="val 2748"/>
              <a:gd name="f39" fmla="val 211"/>
              <a:gd name="f40" fmla="val 2655"/>
              <a:gd name="f41" fmla="val 163"/>
              <a:gd name="f42" fmla="val 2559"/>
              <a:gd name="f43" fmla="val 121"/>
              <a:gd name="f44" fmla="val 2459"/>
              <a:gd name="f45" fmla="val 85"/>
              <a:gd name="f46" fmla="val 2356"/>
              <a:gd name="f47" fmla="val 55"/>
              <a:gd name="f48" fmla="val 2251"/>
              <a:gd name="f49" fmla="val 32"/>
              <a:gd name="f50" fmla="val 2143"/>
              <a:gd name="f51" fmla="val 14"/>
              <a:gd name="f52" fmla="val 2033"/>
              <a:gd name="f53" fmla="val 4"/>
              <a:gd name="f54" fmla="val 1920"/>
              <a:gd name="f55" fmla="val 1806"/>
              <a:gd name="f56" fmla="val 1692"/>
              <a:gd name="f57" fmla="val 1580"/>
              <a:gd name="f58" fmla="val 1469"/>
              <a:gd name="f59" fmla="val 1362"/>
              <a:gd name="f60" fmla="val 1256"/>
              <a:gd name="f61" fmla="val 1154"/>
              <a:gd name="f62" fmla="val 1054"/>
              <a:gd name="f63" fmla="val 958"/>
              <a:gd name="f64" fmla="val 864"/>
              <a:gd name="f65" fmla="val 774"/>
              <a:gd name="f66" fmla="val 689"/>
              <a:gd name="f67" fmla="val 607"/>
              <a:gd name="f68" fmla="val 529"/>
              <a:gd name="f69" fmla="val 456"/>
              <a:gd name="f70" fmla="val 388"/>
              <a:gd name="f71" fmla="val 325"/>
              <a:gd name="f72" fmla="val 266"/>
              <a:gd name="f73" fmla="val 212"/>
              <a:gd name="f74" fmla="val 164"/>
              <a:gd name="f75" fmla="val 122"/>
              <a:gd name="f76" fmla="val 5"/>
              <a:gd name="f77" fmla="*/ f0 1 1799"/>
              <a:gd name="f78" fmla="*/ f1 1 3612"/>
              <a:gd name="f79" fmla="+- f4 0 f2"/>
              <a:gd name="f80" fmla="+- f3 0 f2"/>
              <a:gd name="f81" fmla="*/ f80 1 1799"/>
              <a:gd name="f82" fmla="*/ f79 1 3612"/>
              <a:gd name="f83" fmla="*/ 0 1 f81"/>
              <a:gd name="f84" fmla="*/ f3 1 f81"/>
              <a:gd name="f85" fmla="*/ 0 1 f82"/>
              <a:gd name="f86" fmla="*/ f4 1 f82"/>
              <a:gd name="f87" fmla="*/ f83 f77 1"/>
              <a:gd name="f88" fmla="*/ f84 f77 1"/>
              <a:gd name="f89" fmla="*/ f86 f78 1"/>
              <a:gd name="f90" fmla="*/ f85 f7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7" t="f90" r="f88" b="f89"/>
            <a:pathLst>
              <a:path w="1799" h="3612">
                <a:moveTo>
                  <a:pt x="f3" y="f2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2" y="f55"/>
                </a:lnTo>
                <a:lnTo>
                  <a:pt x="f53" y="f56"/>
                </a:lnTo>
                <a:lnTo>
                  <a:pt x="f51" y="f57"/>
                </a:lnTo>
                <a:lnTo>
                  <a:pt x="f49" y="f58"/>
                </a:lnTo>
                <a:lnTo>
                  <a:pt x="f47" y="f59"/>
                </a:lnTo>
                <a:lnTo>
                  <a:pt x="f45" y="f60"/>
                </a:lnTo>
                <a:lnTo>
                  <a:pt x="f43" y="f61"/>
                </a:lnTo>
                <a:lnTo>
                  <a:pt x="f41" y="f62"/>
                </a:lnTo>
                <a:lnTo>
                  <a:pt x="f39" y="f63"/>
                </a:lnTo>
                <a:lnTo>
                  <a:pt x="f37" y="f64"/>
                </a:lnTo>
                <a:lnTo>
                  <a:pt x="f35" y="f65"/>
                </a:lnTo>
                <a:lnTo>
                  <a:pt x="f33" y="f66"/>
                </a:lnTo>
                <a:lnTo>
                  <a:pt x="f31" y="f67"/>
                </a:lnTo>
                <a:lnTo>
                  <a:pt x="f29" y="f68"/>
                </a:lnTo>
                <a:lnTo>
                  <a:pt x="f27" y="f69"/>
                </a:lnTo>
                <a:lnTo>
                  <a:pt x="f25" y="f70"/>
                </a:lnTo>
                <a:lnTo>
                  <a:pt x="f23" y="f71"/>
                </a:lnTo>
                <a:lnTo>
                  <a:pt x="f21" y="f72"/>
                </a:lnTo>
                <a:lnTo>
                  <a:pt x="f19" y="f73"/>
                </a:lnTo>
                <a:lnTo>
                  <a:pt x="f17" y="f74"/>
                </a:lnTo>
                <a:lnTo>
                  <a:pt x="f15" y="f75"/>
                </a:lnTo>
                <a:lnTo>
                  <a:pt x="f13" y="f45"/>
                </a:lnTo>
                <a:lnTo>
                  <a:pt x="f11" y="f47"/>
                </a:lnTo>
                <a:lnTo>
                  <a:pt x="f9" y="f49"/>
                </a:lnTo>
                <a:lnTo>
                  <a:pt x="f7" y="f51"/>
                </a:lnTo>
                <a:lnTo>
                  <a:pt x="f5" y="f76"/>
                </a:lnTo>
                <a:lnTo>
                  <a:pt x="f3" y="f2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Břid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TM04033929%5b%5bfn=Břidlice%5d%5d</Template>
  <TotalTime>57</TotalTime>
  <Words>29</Words>
  <Application>Microsoft Office PowerPoint</Application>
  <PresentationFormat>Širokoúhlá obrazovka</PresentationFormat>
  <Paragraphs>11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Calisto MT</vt:lpstr>
      <vt:lpstr>Wingdings 2</vt:lpstr>
      <vt:lpstr>Břidlice</vt:lpstr>
      <vt:lpstr>Moje stránka</vt:lpstr>
      <vt:lpstr>O čem je?</vt:lpstr>
      <vt:lpstr>Ukázka Fotogalerie</vt:lpstr>
      <vt:lpstr>Prezentace aplikace PowerPoint</vt:lpstr>
      <vt:lpstr>Prezentace aplikace PowerPoint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stránka</dc:title>
  <dc:creator>Jeřábek Daniel</dc:creator>
  <cp:lastModifiedBy>Jeřábek Daniel</cp:lastModifiedBy>
  <cp:revision>3</cp:revision>
  <dcterms:created xsi:type="dcterms:W3CDTF">2023-03-06T13:11:07Z</dcterms:created>
  <dcterms:modified xsi:type="dcterms:W3CDTF">2023-03-21T07:40:53Z</dcterms:modified>
</cp:coreProperties>
</file>