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4D3B-28B7-4187-8F45-182E9EAE6A87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DC2D-3C0A-49A6-9007-31193C627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47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4D3B-28B7-4187-8F45-182E9EAE6A87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DC2D-3C0A-49A6-9007-31193C627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59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4D3B-28B7-4187-8F45-182E9EAE6A87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DC2D-3C0A-49A6-9007-31193C627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88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4D3B-28B7-4187-8F45-182E9EAE6A87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DC2D-3C0A-49A6-9007-31193C627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25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4D3B-28B7-4187-8F45-182E9EAE6A87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DC2D-3C0A-49A6-9007-31193C627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70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4D3B-28B7-4187-8F45-182E9EAE6A87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DC2D-3C0A-49A6-9007-31193C627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79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4D3B-28B7-4187-8F45-182E9EAE6A87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DC2D-3C0A-49A6-9007-31193C627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15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4D3B-28B7-4187-8F45-182E9EAE6A87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DC2D-3C0A-49A6-9007-31193C627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90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4D3B-28B7-4187-8F45-182E9EAE6A87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DC2D-3C0A-49A6-9007-31193C627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88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4D3B-28B7-4187-8F45-182E9EAE6A87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DC2D-3C0A-49A6-9007-31193C627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30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4D3B-28B7-4187-8F45-182E9EAE6A87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DC2D-3C0A-49A6-9007-31193C627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16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34D3B-28B7-4187-8F45-182E9EAE6A87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EDC2D-3C0A-49A6-9007-31193C627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83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ResponsePage.aspx?id=l7gw3t3qEUm3sS6BGMUJPROzXh-NSLFEl2OquSQzt0xUNVQ3MEtEWDNZWkNWQ08zUlpIOEIyQURNOS4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>
                <a:hlinkClick r:id="rId2"/>
              </a:rPr>
              <a:t>https://forms.office.com/Pages/ResponsePage.aspx?id=l7gw3t3qEUm3sS6BGMUJPROzXh-NSLFEl2OquSQzt0xUNVQ3MEtEWDNZWkNWQ08zUlpIOEIyQURNOS4u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636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https://forms.office.com/Pages/ResponsePage.aspx?id=l7gw3t3qEUm3sS6BGMUJPROzXh-NSLFEl2OquSQzt0xUNVQ3MEtEWDNZWkNWQ08zUlpIOEIyQURNOS4u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https://forms.office.com/Pages/ResponsePage.aspx?id=l7gw3t3qEUm3sS6BGMUJPROzXh-NSLFEl2OquSQzt0xUNVQ3MEtEWDNZWkNWQ08zUlpIOEIyQURNOS4u</dc:title>
  <dc:creator>Rita de Cássia Santos Carvalho</dc:creator>
  <cp:lastModifiedBy>Rita de Cássia Santos Carvalho</cp:lastModifiedBy>
  <cp:revision>1</cp:revision>
  <dcterms:created xsi:type="dcterms:W3CDTF">2018-04-24T18:10:28Z</dcterms:created>
  <dcterms:modified xsi:type="dcterms:W3CDTF">2018-04-24T18:10:40Z</dcterms:modified>
</cp:coreProperties>
</file>