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16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3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58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67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44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84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3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6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13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3808-5882-47D4-B9E3-7259702D4CC4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87CFE-E6E1-4A1B-839C-D134C1AD0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78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High cancellation probability test (0.4)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340767"/>
            <a:ext cx="3384377" cy="253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3384377" cy="253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077072"/>
            <a:ext cx="3401148" cy="255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53773"/>
            <a:ext cx="3432212" cy="257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22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Test 1: Invalid </a:t>
            </a:r>
            <a:r>
              <a:rPr lang="en-AU" dirty="0" smtClean="0"/>
              <a:t>input</a:t>
            </a: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07" y="1386975"/>
            <a:ext cx="3333164" cy="24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63" y="1379242"/>
            <a:ext cx="3387245" cy="254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00" y="2384570"/>
            <a:ext cx="2505569" cy="75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250584" y="2624724"/>
            <a:ext cx="645205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63" y="4151343"/>
            <a:ext cx="3333164" cy="24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8" y="4060111"/>
            <a:ext cx="3460842" cy="259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4250003" y="5185255"/>
            <a:ext cx="645205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14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3743"/>
            <a:ext cx="3912096" cy="293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Test 2: Text Area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13743"/>
            <a:ext cx="3912096" cy="293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260420" y="3564755"/>
            <a:ext cx="645205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47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Test 4: Chart 1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2220077"/>
            <a:ext cx="4229006" cy="317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20077"/>
            <a:ext cx="4241176" cy="318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260420" y="3564755"/>
            <a:ext cx="645205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18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Test 5: Chart 2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13743"/>
            <a:ext cx="3912096" cy="293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22" y="2313743"/>
            <a:ext cx="3912096" cy="293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260420" y="3564755"/>
            <a:ext cx="645205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99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High cancellation probability test (0.4)</vt:lpstr>
      <vt:lpstr>Test 1: Invalid input</vt:lpstr>
      <vt:lpstr>Test 2: Text Area</vt:lpstr>
      <vt:lpstr>Test 4: Chart 1</vt:lpstr>
      <vt:lpstr>Test 5: Chart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cancellation probability test (0.4)</dc:title>
  <dc:creator>Matt</dc:creator>
  <cp:lastModifiedBy>Matt</cp:lastModifiedBy>
  <cp:revision>3</cp:revision>
  <dcterms:created xsi:type="dcterms:W3CDTF">2016-06-02T12:43:14Z</dcterms:created>
  <dcterms:modified xsi:type="dcterms:W3CDTF">2016-06-02T13:03:59Z</dcterms:modified>
</cp:coreProperties>
</file>