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1884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Национальный центр развития высшего образования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Тип проекта: Веб-приложение</a:t>
            </a:r>
          </a:p>
          <a:p>
            <a:r>
              <a:t>Технологии: HTML5, CSS3, JavaScript, PHP, MySQL</a:t>
            </a:r>
          </a:p>
          <a:p>
            <a:r>
              <a:t>Целевая аудитория: Студенты, преподаватели, администрация вузов Казахстана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Техническая реализация -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PHP: Обработка форм авторизации, работа с API</a:t>
            </a:r>
          </a:p>
          <a:p>
            <a:r>
              <a:t>MySQL: Хранение данных пользователей, вузов, новостей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Особенности интерфейса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Адаптивный дизайн: Корректное отображение на всех устройствах</a:t>
            </a:r>
          </a:p>
          <a:p>
            <a:r>
              <a:t>Интерактивные элементы: Переключаемые формы, валидация в реальном времени</a:t>
            </a:r>
          </a:p>
          <a:p>
            <a:r>
              <a:t>Доступность: Поддержка screen readers (aria-атрибуты)</a:t>
            </a:r>
          </a:p>
          <a:p>
            <a:r>
              <a:t>Визуальная иерархия: Четкое разделение контента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Интеграции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Яндекс.Карты</a:t>
            </a:r>
            <a:r>
              <a:rPr dirty="0"/>
              <a:t>: </a:t>
            </a:r>
            <a:r>
              <a:rPr dirty="0" err="1"/>
              <a:t>отображение</a:t>
            </a:r>
            <a:r>
              <a:rPr dirty="0"/>
              <a:t> </a:t>
            </a:r>
            <a:r>
              <a:rPr dirty="0" err="1"/>
              <a:t>местоположения</a:t>
            </a:r>
            <a:r>
              <a:rPr dirty="0"/>
              <a:t> </a:t>
            </a:r>
            <a:r>
              <a:rPr dirty="0" err="1"/>
              <a:t>офиса</a:t>
            </a:r>
            <a:endParaRPr dirty="0"/>
          </a:p>
          <a:p>
            <a:r>
              <a:rPr dirty="0" err="1"/>
              <a:t>Социальные</a:t>
            </a:r>
            <a:r>
              <a:rPr dirty="0"/>
              <a:t> </a:t>
            </a:r>
            <a:r>
              <a:rPr dirty="0" err="1"/>
              <a:t>сети</a:t>
            </a:r>
            <a:r>
              <a:rPr dirty="0"/>
              <a:t>: </a:t>
            </a:r>
            <a:r>
              <a:rPr dirty="0" err="1"/>
              <a:t>кнопки</a:t>
            </a:r>
            <a:r>
              <a:rPr dirty="0"/>
              <a:t> (Facebook, Instagram)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Полнофункциональный</a:t>
            </a:r>
            <a:r>
              <a:rPr dirty="0"/>
              <a:t> </a:t>
            </a:r>
            <a:r>
              <a:rPr dirty="0" err="1"/>
              <a:t>веб-портал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высшего</a:t>
            </a:r>
            <a:r>
              <a:rPr dirty="0"/>
              <a:t> </a:t>
            </a:r>
            <a:r>
              <a:rPr dirty="0" err="1"/>
              <a:t>образования</a:t>
            </a:r>
            <a:endParaRPr dirty="0"/>
          </a:p>
          <a:p>
            <a:r>
              <a:rPr dirty="0" err="1"/>
              <a:t>Соответствие</a:t>
            </a:r>
            <a:r>
              <a:rPr dirty="0"/>
              <a:t> </a:t>
            </a:r>
            <a:r>
              <a:rPr dirty="0" err="1"/>
              <a:t>современным</a:t>
            </a:r>
            <a:r>
              <a:rPr dirty="0"/>
              <a:t> </a:t>
            </a:r>
            <a:r>
              <a:rPr dirty="0" err="1"/>
              <a:t>стандартам</a:t>
            </a:r>
            <a:r>
              <a:rPr dirty="0"/>
              <a:t> </a:t>
            </a:r>
            <a:r>
              <a:rPr dirty="0" err="1"/>
              <a:t>разработки</a:t>
            </a:r>
            <a:endParaRPr dirty="0"/>
          </a:p>
          <a:p>
            <a:r>
              <a:rPr dirty="0" err="1"/>
              <a:t>Готовность</a:t>
            </a:r>
            <a:r>
              <a:rPr dirty="0"/>
              <a:t> к </a:t>
            </a:r>
            <a:r>
              <a:t>масштабированию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Цели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Создание централизованной платформы для управления высшим образованием в Казахстане</a:t>
            </a:r>
          </a:p>
          <a:p>
            <a:r>
              <a:t>Предоставление информации о вузах, программах и новостях образования</a:t>
            </a:r>
          </a:p>
          <a:p>
            <a:r>
              <a:t>Автоматизация процессов подачи заявок и проверки статусов</a:t>
            </a:r>
          </a:p>
          <a:p>
            <a:r>
              <a:t>Обеспечение доступа к академическим ресурсам и реестрам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Функциональные возможности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Главная страница с новостями и популярными темами</a:t>
            </a:r>
          </a:p>
          <a:p>
            <a:r>
              <a:t>Личный кабинет (авторизация/регистрация)</a:t>
            </a:r>
          </a:p>
          <a:p>
            <a:r>
              <a:t>Поиск вузов и образовательных программ</a:t>
            </a:r>
          </a:p>
          <a:p>
            <a:r>
              <a:t>Разделы "Болонский процесс", "Реестр ОП", "Деятельность"</a:t>
            </a:r>
          </a:p>
          <a:p>
            <a:r>
              <a:t>Контактная информация и интерактивная карта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Техническая реализация - Frontend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HTML5: Семантическая разметка, доступность (aria-label)</a:t>
            </a:r>
          </a:p>
          <a:p>
            <a:r>
              <a:t>CSS3: Flexbox, Grid, адаптивный дизайн (включая бургер-меню)</a:t>
            </a:r>
          </a:p>
          <a:p>
            <a:r>
              <a:t>JavaScript: Интерактивность (переключение форм, валидация)</a:t>
            </a:r>
          </a:p>
          <a:p>
            <a:r>
              <a:t>Библиотеки: Bootstrap Icons для иконок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3D0062-EE6C-F0D8-EC26-9749FCFF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</a:t>
            </a:r>
            <a:endParaRPr lang="ru-KZ" dirty="0"/>
          </a:p>
        </p:txBody>
      </p:sp>
      <p:pic>
        <p:nvPicPr>
          <p:cNvPr id="5" name="Объект 4" descr="Изображение выглядит как текст, карта, снимок экрана, Веб-сай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A3C1EB3-74EE-8213-768B-F4BD5D3FC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5414"/>
            <a:ext cx="8229600" cy="4275534"/>
          </a:xfrm>
        </p:spPr>
      </p:pic>
    </p:spTree>
    <p:extLst>
      <p:ext uri="{BB962C8B-B14F-4D97-AF65-F5344CB8AC3E}">
        <p14:creationId xmlns:p14="http://schemas.microsoft.com/office/powerpoint/2010/main" val="116758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50720-70A0-B989-268A-528A76269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895B7-4FBF-F580-1AE2-805AD074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</a:t>
            </a:r>
            <a:endParaRPr lang="ru-KZ" dirty="0"/>
          </a:p>
        </p:txBody>
      </p:sp>
      <p:pic>
        <p:nvPicPr>
          <p:cNvPr id="5" name="Объект 4" descr="Изображение выглядит как текст, снимок экран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672AD38-977D-C10C-80F3-A1971B157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5414"/>
            <a:ext cx="8229600" cy="4275534"/>
          </a:xfrm>
        </p:spPr>
      </p:pic>
    </p:spTree>
    <p:extLst>
      <p:ext uri="{BB962C8B-B14F-4D97-AF65-F5344CB8AC3E}">
        <p14:creationId xmlns:p14="http://schemas.microsoft.com/office/powerpoint/2010/main" val="405798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647D0-3258-C3E1-DDE5-518D2E51C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F6071-4897-CA55-E674-B66AC504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</a:t>
            </a:r>
            <a:endParaRPr lang="ru-KZ" dirty="0"/>
          </a:p>
        </p:txBody>
      </p:sp>
      <p:pic>
        <p:nvPicPr>
          <p:cNvPr id="5" name="Объект 4" descr="Изображение выглядит как текст, снимок экрана, карта, диаграм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309FABE-BCDC-DF9B-7512-6371B9A55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69731"/>
            <a:ext cx="8229600" cy="3786901"/>
          </a:xfrm>
        </p:spPr>
      </p:pic>
    </p:spTree>
    <p:extLst>
      <p:ext uri="{BB962C8B-B14F-4D97-AF65-F5344CB8AC3E}">
        <p14:creationId xmlns:p14="http://schemas.microsoft.com/office/powerpoint/2010/main" val="247019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D7924-7867-2F32-402B-B8F1A680A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ECE30-0C19-4364-72AE-1DFC7916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входа</a:t>
            </a:r>
            <a:endParaRPr lang="ru-KZ" dirty="0"/>
          </a:p>
        </p:txBody>
      </p:sp>
      <p:pic>
        <p:nvPicPr>
          <p:cNvPr id="7" name="Объект 6" descr="Изображение выглядит как текст, снимок экран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9ED7C74-D8F2-8543-527F-8D9B1A971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41488"/>
            <a:ext cx="8229600" cy="4243387"/>
          </a:xfrm>
        </p:spPr>
      </p:pic>
    </p:spTree>
    <p:extLst>
      <p:ext uri="{BB962C8B-B14F-4D97-AF65-F5344CB8AC3E}">
        <p14:creationId xmlns:p14="http://schemas.microsoft.com/office/powerpoint/2010/main" val="64695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95B28-E389-4C1C-587F-0AF04BA4B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618B0-557B-DC37-ED17-0CAF7089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регистрации</a:t>
            </a:r>
            <a:endParaRPr lang="ru-KZ" dirty="0"/>
          </a:p>
        </p:txBody>
      </p:sp>
      <p:pic>
        <p:nvPicPr>
          <p:cNvPr id="7" name="Объект 6" descr="Изображение выглядит как текст, снимок экран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D9144F6-FB60-5AA2-F849-3B056BD67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41488"/>
            <a:ext cx="8229600" cy="4243387"/>
          </a:xfrm>
        </p:spPr>
      </p:pic>
    </p:spTree>
    <p:extLst>
      <p:ext uri="{BB962C8B-B14F-4D97-AF65-F5344CB8AC3E}">
        <p14:creationId xmlns:p14="http://schemas.microsoft.com/office/powerpoint/2010/main" val="71541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235</Words>
  <Application>Microsoft Office PowerPoint</Application>
  <PresentationFormat>Экран (4:3)</PresentationFormat>
  <Paragraphs>40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Национальный центр развития высшего образования</vt:lpstr>
      <vt:lpstr>Цели проекта</vt:lpstr>
      <vt:lpstr>Функциональные возможности</vt:lpstr>
      <vt:lpstr>Техническая реализация - Frontend</vt:lpstr>
      <vt:lpstr>Главная</vt:lpstr>
      <vt:lpstr>Главная</vt:lpstr>
      <vt:lpstr>Главная</vt:lpstr>
      <vt:lpstr>Форма входа</vt:lpstr>
      <vt:lpstr>Форма регистрации</vt:lpstr>
      <vt:lpstr>Техническая реализация - Backend</vt:lpstr>
      <vt:lpstr>Особенности интерфейса</vt:lpstr>
      <vt:lpstr>Интеграции</vt:lpstr>
      <vt:lpstr>Заключение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Sergey Petrenko</cp:lastModifiedBy>
  <cp:revision>2</cp:revision>
  <dcterms:created xsi:type="dcterms:W3CDTF">2013-01-27T09:14:16Z</dcterms:created>
  <dcterms:modified xsi:type="dcterms:W3CDTF">2025-05-26T15:21:53Z</dcterms:modified>
  <cp:category/>
</cp:coreProperties>
</file>