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2" r:id="rId4"/>
    <p:sldId id="263" r:id="rId5"/>
    <p:sldId id="259" r:id="rId6"/>
    <p:sldId id="265" r:id="rId7"/>
    <p:sldId id="261" r:id="rId8"/>
    <p:sldId id="260" r:id="rId9"/>
    <p:sldId id="266" r:id="rId10"/>
    <p:sldId id="264" r:id="rId11"/>
    <p:sldId id="269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/>
    <p:restoredTop sz="94663"/>
  </p:normalViewPr>
  <p:slideViewPr>
    <p:cSldViewPr snapToGrid="0" snapToObjects="1" showGuides="1">
      <p:cViewPr varScale="1">
        <p:scale>
          <a:sx n="112" d="100"/>
          <a:sy n="112" d="100"/>
        </p:scale>
        <p:origin x="224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E29999C-FBA8-2642-AE3B-E6D2B15EB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856E42B-0EEA-014C-8AE5-8CEFF533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245220D-FB3F-3F41-862E-95652748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EE177F1-26AE-514C-91DC-45879B1A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2F1A98A-C15A-494F-A54C-0AF128F8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013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EA6824-5A66-5E43-B6FC-02254287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6A1E68A-5BD3-7D49-887D-6D5496114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8BABF7C-5878-904F-A04D-320B9CA8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D28856E-60A2-7D40-8B15-A1968144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0778060-6D2B-5348-9496-B0A037C7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11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DB30433A-CCCE-764F-BA6E-0338A7768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1C38D73-03F8-8647-A769-5AEFBD0E0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188FCF-3681-5444-8975-F04EF5FD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6739123-B62A-4948-91D0-4D0FC2EB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4134A76-C496-CA4D-850B-FF7DC50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807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46AA21A-0139-BE44-A904-972754C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5AD18F7-BB73-1A4C-848D-18724B2F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BB08EBA-C29F-D449-BA11-052FE3E2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46386D1-9BF2-B74A-9764-E94BDCE0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10E6AA7-4BC5-9748-8BCC-9B9C78D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626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D17B51-021A-CD43-A060-DC3074F3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D84B8DC-ABBF-114E-889C-F039E700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E9061EB-B5F5-E44E-B52D-5666F5CB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C8D7B58-25FC-1F47-9361-5944E61D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F4E3DD4-526F-0444-87B6-1D5778EF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617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D5C1A3-EC4B-DC43-91DB-CE84667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89B4FF2-02D7-9947-9B4C-C31134B28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D870AC1-7ADD-F149-BE53-1DFA7EF4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4FA158D-722B-764B-93BB-2B62AFD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16C069A-3A85-AE44-9A20-39BFBC6A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FBF7AF2-2382-A04F-A337-262C4F67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094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2E481C-6169-C04C-9FAF-080E4A65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5907DA6-6259-794E-8C9F-04EC1265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1D4938B-8116-CF4C-841A-D7ACB27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0DC8FB9-3CE2-4D43-911D-3692A069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7250BD5-5EAE-AD4C-B0BF-58ADB104A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2D43B1C1-34BD-5B4F-B475-DAC6791F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4CB654D-62E7-FA4B-B50A-9DBA588D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A523107-30F1-AE46-A605-6292FDFD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859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48C9CD-C5D9-494D-9596-949DBBB2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94CABB8-76C5-374D-A9C1-6DE0E7DA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D08127A-98A2-3F42-A531-8862CD0B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B60D64B-FA98-D149-940D-19C6ED42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658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2964548-954D-384B-9AA4-604CCD9D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DC4F6E3B-BCE8-6143-9308-892FC235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16D8EB1-DD72-1A43-8A86-26E5557D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609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E1FE99F-5CFB-E742-9C04-BCDC3422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4CD737-EA6E-D04D-91DB-B69C909B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4FB35B4-0DAF-3041-AAA2-7C9F7D88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56E7149-E757-5940-A519-E5637F5F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AD16B15-6CEA-2943-8190-5A3A9B4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F787509-4FC4-6940-A3DF-18F53372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3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574AA3-E8DF-464E-BD04-60D13389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6B24D74D-73CB-A542-9863-1089F71E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1AA1E30-5FC1-304B-BF2F-EC8DA1CA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D9B988B-1D52-1D4A-9389-14E7E1BD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AEF4F5C-4551-3949-A160-55EA3525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F1715A9-7AED-664E-8142-3F57CB40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86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56F78D54-D1C5-C042-8CE0-979511B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F0660ED-FA96-1B44-9EA6-4CAC019E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E89C05C-69D6-C047-9F61-7A9BCF1B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E118-157A-9344-BBC8-51474084E32E}" type="datetimeFigureOut">
              <a:rPr lang="fi-FI" smtClean="0"/>
              <a:t>5.5.2020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68175F-1404-C941-807A-3CA6B8E88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D5AF618-A7E3-2749-A229-E3DAE354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64E6-06F2-4043-8FF0-751C877563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625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564B74-9170-2040-8CED-C027F9421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IT Course </a:t>
            </a:r>
            <a:r>
              <a:rPr lang="fi-FI" dirty="0" err="1"/>
              <a:t>Viewer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DC2D31F-FD65-154B-BCF6-0CF4780B2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Mikael Ylivaara / Roni Hänninen / Jan Lindholm</a:t>
            </a:r>
          </a:p>
        </p:txBody>
      </p:sp>
    </p:spTree>
    <p:extLst>
      <p:ext uri="{BB962C8B-B14F-4D97-AF65-F5344CB8AC3E}">
        <p14:creationId xmlns:p14="http://schemas.microsoft.com/office/powerpoint/2010/main" val="203639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 descr="Kuva, joka sisältää kohteen musta, istuminen, näyttö, valkokangas&#10;&#10;Kuvaus luotu automaattisesti">
            <a:extLst>
              <a:ext uri="{FF2B5EF4-FFF2-40B4-BE49-F238E27FC236}">
                <a16:creationId xmlns:a16="http://schemas.microsoft.com/office/drawing/2014/main" id="{65675B87-73F1-A04C-9EA0-824288F93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0" y="0"/>
            <a:ext cx="7733653" cy="6858000"/>
          </a:xfrm>
        </p:spPr>
      </p:pic>
    </p:spTree>
    <p:extLst>
      <p:ext uri="{BB962C8B-B14F-4D97-AF65-F5344CB8AC3E}">
        <p14:creationId xmlns:p14="http://schemas.microsoft.com/office/powerpoint/2010/main" val="162495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4FE6395D-491D-1A4E-9518-9AD1D913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851" y="0"/>
            <a:ext cx="5925375" cy="6858000"/>
          </a:xfrm>
        </p:spPr>
      </p:pic>
    </p:spTree>
    <p:extLst>
      <p:ext uri="{BB962C8B-B14F-4D97-AF65-F5344CB8AC3E}">
        <p14:creationId xmlns:p14="http://schemas.microsoft.com/office/powerpoint/2010/main" val="109720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4D367358-97E4-F247-9E75-936F05E6E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91" y="584200"/>
            <a:ext cx="10518688" cy="7207250"/>
          </a:xfrm>
        </p:spPr>
      </p:pic>
    </p:spTree>
    <p:extLst>
      <p:ext uri="{BB962C8B-B14F-4D97-AF65-F5344CB8AC3E}">
        <p14:creationId xmlns:p14="http://schemas.microsoft.com/office/powerpoint/2010/main" val="237680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87C5D6B-8641-8D42-90C2-9E846B50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Crew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3075712-5C9C-B041-9945-AB4B2608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Mikael Ylivaara (</a:t>
            </a:r>
            <a:r>
              <a:rPr lang="fi-FI" dirty="0" err="1"/>
              <a:t>Database</a:t>
            </a:r>
            <a:r>
              <a:rPr lang="fi-FI" dirty="0"/>
              <a:t>, Back </a:t>
            </a:r>
            <a:r>
              <a:rPr lang="fi-FI" dirty="0" err="1"/>
              <a:t>End</a:t>
            </a:r>
            <a:r>
              <a:rPr lang="fi-FI" dirty="0"/>
              <a:t> -</a:t>
            </a:r>
            <a:r>
              <a:rPr lang="fi-FI" dirty="0" err="1"/>
              <a:t>specialist</a:t>
            </a:r>
            <a:r>
              <a:rPr lang="fi-FI" dirty="0"/>
              <a:t>)</a:t>
            </a:r>
          </a:p>
          <a:p>
            <a:r>
              <a:rPr lang="fi-FI" dirty="0"/>
              <a:t>Roni Hänninen (HTML5, CSS3 -</a:t>
            </a:r>
            <a:r>
              <a:rPr lang="fi-FI" dirty="0" err="1"/>
              <a:t>specialist</a:t>
            </a:r>
            <a:r>
              <a:rPr lang="fi-FI" dirty="0"/>
              <a:t>)</a:t>
            </a:r>
          </a:p>
          <a:p>
            <a:r>
              <a:rPr lang="fi-FI" dirty="0"/>
              <a:t>Jan Lindholm (HTML5, CSS3, JavaScript -</a:t>
            </a:r>
            <a:r>
              <a:rPr lang="fi-FI" dirty="0" err="1"/>
              <a:t>specialist</a:t>
            </a:r>
            <a:r>
              <a:rPr lang="fi-FI" dirty="0"/>
              <a:t>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134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20BFF7-8F0F-DE4C-ABB5-5C63824A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Techinques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18F2C04-F60A-DF4D-8FE0-A02AEE10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HTML5, CSS3 and JavaScript</a:t>
            </a:r>
          </a:p>
          <a:p>
            <a:r>
              <a:rPr lang="fi-FI" dirty="0" err="1"/>
              <a:t>Node.js</a:t>
            </a:r>
            <a:endParaRPr lang="fi-FI" dirty="0"/>
          </a:p>
          <a:p>
            <a:r>
              <a:rPr lang="fi-FI" dirty="0" err="1"/>
              <a:t>Database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46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C2002E-D38D-D34A-B9A0-EC3F28E4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Front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- </a:t>
            </a:r>
            <a:r>
              <a:rPr lang="fi-FI" dirty="0" err="1"/>
              <a:t>Challenges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084744A-181B-2442-8DF5-C82A96E0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fi-FI" dirty="0" err="1"/>
              <a:t>Responsive</a:t>
            </a:r>
            <a:r>
              <a:rPr lang="fi-FI" dirty="0"/>
              <a:t> </a:t>
            </a:r>
            <a:r>
              <a:rPr lang="fi-FI" dirty="0" err="1"/>
              <a:t>tables</a:t>
            </a:r>
            <a:endParaRPr lang="fi-FI" dirty="0"/>
          </a:p>
          <a:p>
            <a:r>
              <a:rPr lang="fi-FI" dirty="0"/>
              <a:t>DOM is </a:t>
            </a:r>
            <a:r>
              <a:rPr lang="fi-FI" dirty="0" err="1"/>
              <a:t>difficult</a:t>
            </a:r>
            <a:endParaRPr lang="fi-FI" dirty="0"/>
          </a:p>
          <a:p>
            <a:r>
              <a:rPr lang="fi-FI" dirty="0"/>
              <a:t>CSS3 </a:t>
            </a:r>
            <a:r>
              <a:rPr lang="fi-FI" dirty="0" err="1"/>
              <a:t>collissions</a:t>
            </a:r>
            <a:endParaRPr lang="fi-FI" dirty="0"/>
          </a:p>
          <a:p>
            <a:r>
              <a:rPr lang="fi-FI" dirty="0"/>
              <a:t>REST-API</a:t>
            </a:r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9931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E7D835E-EBA9-BB47-92DE-8C3592E0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Back </a:t>
            </a:r>
            <a:r>
              <a:rPr lang="fi-FI" dirty="0" err="1"/>
              <a:t>End</a:t>
            </a:r>
            <a:r>
              <a:rPr lang="fi-FI" dirty="0"/>
              <a:t> - </a:t>
            </a:r>
            <a:r>
              <a:rPr lang="fi-FI" dirty="0" err="1"/>
              <a:t>Challenges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AE110FC-8384-7A49-8945-6EB08DC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Database</a:t>
            </a:r>
            <a:endParaRPr lang="fi-FI" dirty="0"/>
          </a:p>
          <a:p>
            <a:r>
              <a:rPr lang="fi-FI" dirty="0"/>
              <a:t>REST API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092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B421BD-7A36-6B4A-9E8D-E3323E12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Loop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.</a:t>
            </a:r>
            <a:r>
              <a:rPr lang="fi-FI" dirty="0" err="1"/>
              <a:t>json</a:t>
            </a:r>
            <a:r>
              <a:rPr lang="fi-FI" dirty="0"/>
              <a:t> -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4B76C61-2BDF-5043-A722-7486ECDC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 err="1">
                <a:latin typeface="Courier" pitchFamily="2" charset="0"/>
              </a:rPr>
              <a:t>var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children</a:t>
            </a:r>
            <a:r>
              <a:rPr lang="fi-FI" dirty="0">
                <a:latin typeface="Courier" pitchFamily="2" charset="0"/>
              </a:rPr>
              <a:t> =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[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  {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    "</a:t>
            </a:r>
            <a:r>
              <a:rPr lang="fi-FI" dirty="0" err="1">
                <a:latin typeface="Courier" pitchFamily="2" charset="0"/>
              </a:rPr>
              <a:t>opinto_id</a:t>
            </a:r>
            <a:r>
              <a:rPr lang="fi-FI" dirty="0">
                <a:latin typeface="Courier" pitchFamily="2" charset="0"/>
              </a:rPr>
              <a:t>": 1,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    "</a:t>
            </a:r>
            <a:r>
              <a:rPr lang="fi-FI" dirty="0" err="1">
                <a:latin typeface="Courier" pitchFamily="2" charset="0"/>
              </a:rPr>
              <a:t>Period_name</a:t>
            </a:r>
            <a:r>
              <a:rPr lang="fi-FI" dirty="0">
                <a:latin typeface="Courier" pitchFamily="2" charset="0"/>
              </a:rPr>
              <a:t>": "Älykkäät </a:t>
            </a:r>
            <a:r>
              <a:rPr lang="fi-FI" dirty="0" err="1">
                <a:latin typeface="Courier" pitchFamily="2" charset="0"/>
              </a:rPr>
              <a:t>IoT</a:t>
            </a:r>
            <a:r>
              <a:rPr lang="fi-FI" dirty="0">
                <a:latin typeface="Courier" pitchFamily="2" charset="0"/>
              </a:rPr>
              <a:t>-laitteet",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    "</a:t>
            </a:r>
            <a:r>
              <a:rPr lang="fi-FI" dirty="0" err="1">
                <a:latin typeface="Courier" pitchFamily="2" charset="0"/>
              </a:rPr>
              <a:t>course_name</a:t>
            </a:r>
            <a:r>
              <a:rPr lang="fi-FI" dirty="0">
                <a:latin typeface="Courier" pitchFamily="2" charset="0"/>
              </a:rPr>
              <a:t>": "Digitaalitekniikka"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},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{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    "</a:t>
            </a:r>
            <a:r>
              <a:rPr lang="fi-FI" dirty="0" err="1">
                <a:latin typeface="Courier" pitchFamily="2" charset="0"/>
              </a:rPr>
              <a:t>opinto_id</a:t>
            </a:r>
            <a:r>
              <a:rPr lang="fi-FI" dirty="0">
                <a:latin typeface="Courier" pitchFamily="2" charset="0"/>
              </a:rPr>
              <a:t>": 1,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    "</a:t>
            </a:r>
            <a:r>
              <a:rPr lang="fi-FI" dirty="0" err="1">
                <a:latin typeface="Courier" pitchFamily="2" charset="0"/>
              </a:rPr>
              <a:t>Period_name</a:t>
            </a:r>
            <a:r>
              <a:rPr lang="fi-FI" dirty="0">
                <a:latin typeface="Courier" pitchFamily="2" charset="0"/>
              </a:rPr>
              <a:t>": "Älykkäät </a:t>
            </a:r>
            <a:r>
              <a:rPr lang="fi-FI" dirty="0" err="1">
                <a:latin typeface="Courier" pitchFamily="2" charset="0"/>
              </a:rPr>
              <a:t>IoT</a:t>
            </a:r>
            <a:r>
              <a:rPr lang="fi-FI" dirty="0">
                <a:latin typeface="Courier" pitchFamily="2" charset="0"/>
              </a:rPr>
              <a:t>-laitteet",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    "</a:t>
            </a:r>
            <a:r>
              <a:rPr lang="fi-FI" dirty="0" err="1">
                <a:latin typeface="Courier" pitchFamily="2" charset="0"/>
              </a:rPr>
              <a:t>course_name</a:t>
            </a:r>
            <a:r>
              <a:rPr lang="fi-FI" dirty="0">
                <a:latin typeface="Courier" pitchFamily="2" charset="0"/>
              </a:rPr>
              <a:t>": "Matematiikka"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    },      </a:t>
            </a:r>
            <a:br>
              <a:rPr lang="fi-FI" dirty="0">
                <a:latin typeface="Courier" pitchFamily="2" charset="0"/>
              </a:rPr>
            </a:br>
            <a:r>
              <a:rPr lang="fi-FI" dirty="0">
                <a:latin typeface="Courier" pitchFamily="2" charset="0"/>
              </a:rPr>
              <a:t>    ]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5112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2908713-7216-FC45-BDF9-9BBE3540E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4" y="271848"/>
            <a:ext cx="12107916" cy="6586151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`&lt;</a:t>
            </a:r>
            <a:r>
              <a:rPr lang="fi-FI" sz="2400" dirty="0" err="1">
                <a:latin typeface="Courier" pitchFamily="2" charset="0"/>
              </a:rPr>
              <a:t>section</a:t>
            </a:r>
            <a:r>
              <a:rPr lang="fi-FI" sz="2400" dirty="0">
                <a:latin typeface="Courier" pitchFamily="2" charset="0"/>
              </a:rPr>
              <a:t>&gt;	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	&lt;div </a:t>
            </a:r>
            <a:r>
              <a:rPr lang="fi-FI" sz="2400" dirty="0" err="1">
                <a:latin typeface="Courier" pitchFamily="2" charset="0"/>
              </a:rPr>
              <a:t>class</a:t>
            </a:r>
            <a:r>
              <a:rPr lang="fi-FI" sz="2400" dirty="0">
                <a:latin typeface="Courier" pitchFamily="2" charset="0"/>
              </a:rPr>
              <a:t>="</a:t>
            </a:r>
            <a:r>
              <a:rPr lang="fi-FI" sz="2400" dirty="0" err="1">
                <a:latin typeface="Courier" pitchFamily="2" charset="0"/>
              </a:rPr>
              <a:t>wrapper</a:t>
            </a:r>
            <a:r>
              <a:rPr lang="fi-FI" sz="2400" dirty="0">
                <a:latin typeface="Courier" pitchFamily="2" charset="0"/>
              </a:rPr>
              <a:t>"&gt;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	&lt;div </a:t>
            </a:r>
            <a:r>
              <a:rPr lang="fi-FI" sz="2400" dirty="0" err="1">
                <a:latin typeface="Courier" pitchFamily="2" charset="0"/>
              </a:rPr>
              <a:t>class</a:t>
            </a:r>
            <a:r>
              <a:rPr lang="fi-FI" sz="2400" dirty="0">
                <a:latin typeface="Courier" pitchFamily="2" charset="0"/>
              </a:rPr>
              <a:t>="</a:t>
            </a:r>
            <a:r>
              <a:rPr lang="fi-FI" sz="2400" dirty="0" err="1">
                <a:latin typeface="Courier" pitchFamily="2" charset="0"/>
              </a:rPr>
              <a:t>inner</a:t>
            </a:r>
            <a:r>
              <a:rPr lang="fi-FI" sz="2400" dirty="0">
                <a:latin typeface="Courier" pitchFamily="2" charset="0"/>
              </a:rPr>
              <a:t>"&gt;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		&lt;input </a:t>
            </a:r>
            <a:r>
              <a:rPr lang="fi-FI" sz="2400" dirty="0" err="1">
                <a:latin typeface="Courier" pitchFamily="2" charset="0"/>
              </a:rPr>
              <a:t>type</a:t>
            </a:r>
            <a:r>
              <a:rPr lang="fi-FI" sz="2400" dirty="0">
                <a:latin typeface="Courier" pitchFamily="2" charset="0"/>
              </a:rPr>
              <a:t>="</a:t>
            </a:r>
            <a:r>
              <a:rPr lang="fi-FI" sz="2400" dirty="0" err="1">
                <a:latin typeface="Courier" pitchFamily="2" charset="0"/>
              </a:rPr>
              <a:t>checkbox</a:t>
            </a:r>
            <a:r>
              <a:rPr lang="fi-FI" sz="2400" dirty="0">
                <a:latin typeface="Courier" pitchFamily="2" charset="0"/>
              </a:rPr>
              <a:t>" id="</a:t>
            </a:r>
            <a:r>
              <a:rPr lang="fi-FI" sz="2400" dirty="0" err="1">
                <a:latin typeface="Courier" pitchFamily="2" charset="0"/>
              </a:rPr>
              <a:t>toggle</a:t>
            </a:r>
            <a:r>
              <a:rPr lang="fi-FI" sz="2400" dirty="0">
                <a:latin typeface="Courier" pitchFamily="2" charset="0"/>
              </a:rPr>
              <a:t>${i}"&gt;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		&lt;</a:t>
            </a:r>
            <a:r>
              <a:rPr lang="fi-FI" sz="2400" dirty="0" err="1">
                <a:latin typeface="Courier" pitchFamily="2" charset="0"/>
              </a:rPr>
              <a:t>label</a:t>
            </a:r>
            <a:r>
              <a:rPr lang="fi-FI" sz="2400" dirty="0">
                <a:latin typeface="Courier" pitchFamily="2" charset="0"/>
              </a:rPr>
              <a:t> for="</a:t>
            </a:r>
            <a:r>
              <a:rPr lang="fi-FI" sz="2400" dirty="0" err="1">
                <a:latin typeface="Courier" pitchFamily="2" charset="0"/>
              </a:rPr>
              <a:t>toggle</a:t>
            </a:r>
            <a:r>
              <a:rPr lang="fi-FI" sz="2400" dirty="0">
                <a:latin typeface="Courier" pitchFamily="2" charset="0"/>
              </a:rPr>
              <a:t>${i}"&gt;</a:t>
            </a:r>
            <a:r>
              <a:rPr lang="fi-FI" sz="2400" dirty="0" err="1">
                <a:latin typeface="Courier" pitchFamily="2" charset="0"/>
              </a:rPr>
              <a:t>Click</a:t>
            </a:r>
            <a:r>
              <a:rPr lang="fi-FI" sz="2400" dirty="0">
                <a:latin typeface="Courier" pitchFamily="2" charset="0"/>
              </a:rPr>
              <a:t> me for - 	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		${</a:t>
            </a:r>
            <a:r>
              <a:rPr lang="fi-FI" sz="2400" dirty="0" err="1">
                <a:latin typeface="Courier" pitchFamily="2" charset="0"/>
              </a:rPr>
              <a:t>child.course_name</a:t>
            </a:r>
            <a:r>
              <a:rPr lang="fi-FI" sz="2400" dirty="0">
                <a:latin typeface="Courier" pitchFamily="2" charset="0"/>
              </a:rPr>
              <a:t>}&lt;/</a:t>
            </a:r>
            <a:r>
              <a:rPr lang="fi-FI" sz="2400" dirty="0" err="1">
                <a:latin typeface="Courier" pitchFamily="2" charset="0"/>
              </a:rPr>
              <a:t>label</a:t>
            </a:r>
            <a:r>
              <a:rPr lang="fi-FI" sz="2400" dirty="0">
                <a:latin typeface="Courier" pitchFamily="2" charset="0"/>
              </a:rPr>
              <a:t>&gt;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 		&lt;div </a:t>
            </a:r>
            <a:r>
              <a:rPr lang="fi-FI" sz="2400" dirty="0" err="1">
                <a:latin typeface="Courier" pitchFamily="2" charset="0"/>
              </a:rPr>
              <a:t>class</a:t>
            </a:r>
            <a:r>
              <a:rPr lang="fi-FI" sz="2400" dirty="0">
                <a:latin typeface="Courier" pitchFamily="2" charset="0"/>
              </a:rPr>
              <a:t>="</a:t>
            </a:r>
            <a:r>
              <a:rPr lang="fi-FI" sz="2400" dirty="0" err="1">
                <a:latin typeface="Courier" pitchFamily="2" charset="0"/>
              </a:rPr>
              <a:t>content</a:t>
            </a:r>
            <a:r>
              <a:rPr lang="fi-FI" sz="2400" dirty="0">
                <a:latin typeface="Courier" pitchFamily="2" charset="0"/>
              </a:rPr>
              <a:t>"&gt;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		&lt;h1&gt;</a:t>
            </a:r>
            <a:r>
              <a:rPr lang="fi-FI" sz="2400" b="1" dirty="0">
                <a:solidFill>
                  <a:srgbClr val="FF0000"/>
                </a:solidFill>
                <a:latin typeface="Courier" pitchFamily="2" charset="0"/>
              </a:rPr>
              <a:t>${</a:t>
            </a:r>
            <a:r>
              <a:rPr lang="fi-FI" sz="2400" b="1" dirty="0" err="1">
                <a:solidFill>
                  <a:srgbClr val="FF0000"/>
                </a:solidFill>
                <a:latin typeface="Courier" pitchFamily="2" charset="0"/>
              </a:rPr>
              <a:t>child.course_name</a:t>
            </a:r>
            <a:r>
              <a:rPr lang="fi-FI" sz="2400" b="1" dirty="0">
                <a:solidFill>
                  <a:srgbClr val="FF0000"/>
                </a:solidFill>
                <a:latin typeface="Courier" pitchFamily="2" charset="0"/>
              </a:rPr>
              <a:t>}</a:t>
            </a:r>
            <a:r>
              <a:rPr lang="fi-FI" sz="2400" dirty="0">
                <a:latin typeface="Courier" pitchFamily="2" charset="0"/>
              </a:rPr>
              <a:t>&lt;/h1&gt;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		&lt;p&gt;&lt;</a:t>
            </a:r>
            <a:r>
              <a:rPr lang="fi-FI" sz="2400" dirty="0" err="1">
                <a:latin typeface="Courier" pitchFamily="2" charset="0"/>
              </a:rPr>
              <a:t>img</a:t>
            </a:r>
            <a:r>
              <a:rPr lang="fi-FI" sz="2400" dirty="0">
                <a:latin typeface="Courier" pitchFamily="2" charset="0"/>
              </a:rPr>
              <a:t> </a:t>
            </a:r>
            <a:r>
              <a:rPr lang="fi-FI" sz="2400" dirty="0" err="1">
                <a:latin typeface="Courier" pitchFamily="2" charset="0"/>
              </a:rPr>
              <a:t>src</a:t>
            </a:r>
            <a:r>
              <a:rPr lang="fi-FI" sz="2400" dirty="0">
                <a:latin typeface="Courier" pitchFamily="2" charset="0"/>
              </a:rPr>
              <a:t>="" </a:t>
            </a:r>
            <a:r>
              <a:rPr lang="fi-FI" sz="2400" dirty="0" err="1">
                <a:latin typeface="Courier" pitchFamily="2" charset="0"/>
              </a:rPr>
              <a:t>width</a:t>
            </a:r>
            <a:r>
              <a:rPr lang="fi-FI" sz="2400" dirty="0">
                <a:latin typeface="Courier" pitchFamily="2" charset="0"/>
              </a:rPr>
              <a:t>="200" 				</a:t>
            </a:r>
            <a:r>
              <a:rPr lang="fi-FI" sz="2400" dirty="0" err="1">
                <a:latin typeface="Courier" pitchFamily="2" charset="0"/>
              </a:rPr>
              <a:t>height</a:t>
            </a:r>
            <a:r>
              <a:rPr lang="fi-FI" sz="2400" dirty="0">
                <a:latin typeface="Courier" pitchFamily="2" charset="0"/>
              </a:rPr>
              <a:t>="200"&gt;${</a:t>
            </a:r>
            <a:r>
              <a:rPr lang="fi-FI" sz="2400" dirty="0" err="1">
                <a:latin typeface="Courier" pitchFamily="2" charset="0"/>
              </a:rPr>
              <a:t>child.teacher_name</a:t>
            </a:r>
            <a:r>
              <a:rPr lang="fi-FI" sz="2400" dirty="0">
                <a:latin typeface="Courier" pitchFamily="2" charset="0"/>
              </a:rPr>
              <a:t>}&lt;/p&gt;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		&lt;p&gt;${</a:t>
            </a:r>
            <a:r>
              <a:rPr lang="fi-FI" sz="2400" dirty="0" err="1">
                <a:latin typeface="Courier" pitchFamily="2" charset="0"/>
              </a:rPr>
              <a:t>child.course_info</a:t>
            </a:r>
            <a:r>
              <a:rPr lang="fi-FI" sz="2400" dirty="0">
                <a:latin typeface="Courier" pitchFamily="2" charset="0"/>
              </a:rPr>
              <a:t>}... </a:t>
            </a:r>
            <a:r>
              <a:rPr lang="fi-FI" sz="2400" dirty="0" err="1">
                <a:latin typeface="Courier" pitchFamily="2" charset="0"/>
              </a:rPr>
              <a:t>Some</a:t>
            </a:r>
            <a:r>
              <a:rPr lang="fi-FI" sz="2400" dirty="0">
                <a:latin typeface="Courier" pitchFamily="2" charset="0"/>
              </a:rPr>
              <a:t> </a:t>
            </a:r>
            <a:r>
              <a:rPr lang="fi-FI" sz="2400" dirty="0" err="1">
                <a:latin typeface="Courier" pitchFamily="2" charset="0"/>
              </a:rPr>
              <a:t>information</a:t>
            </a:r>
            <a:r>
              <a:rPr lang="fi-FI" sz="2400" dirty="0">
                <a:latin typeface="Courier" pitchFamily="2" charset="0"/>
              </a:rPr>
              <a:t> to </a:t>
            </a:r>
            <a:r>
              <a:rPr lang="fi-FI" sz="2400" dirty="0" err="1">
                <a:latin typeface="Courier" pitchFamily="2" charset="0"/>
              </a:rPr>
              <a:t>be</a:t>
            </a:r>
            <a:r>
              <a:rPr lang="fi-FI" sz="2400" dirty="0">
                <a:latin typeface="Courier" pitchFamily="2" charset="0"/>
              </a:rPr>
              <a:t> </a:t>
            </a:r>
            <a:r>
              <a:rPr lang="fi-FI" sz="2400" dirty="0" err="1">
                <a:latin typeface="Courier" pitchFamily="2" charset="0"/>
              </a:rPr>
              <a:t>hidden</a:t>
            </a:r>
            <a:r>
              <a:rPr lang="fi-FI" sz="2400" dirty="0">
                <a:latin typeface="Courier" pitchFamily="2" charset="0"/>
              </a:rPr>
              <a:t> </a:t>
            </a:r>
            <a:r>
              <a:rPr lang="fi-FI" sz="2400" dirty="0" err="1">
                <a:latin typeface="Courier" pitchFamily="2" charset="0"/>
              </a:rPr>
              <a:t>along</a:t>
            </a:r>
            <a:r>
              <a:rPr lang="fi-FI" sz="2400" dirty="0">
                <a:latin typeface="Courier" pitchFamily="2" charset="0"/>
              </a:rPr>
              <a:t> </a:t>
            </a:r>
            <a:r>
              <a:rPr lang="fi-FI" sz="2400" dirty="0" err="1">
                <a:latin typeface="Courier" pitchFamily="2" charset="0"/>
              </a:rPr>
              <a:t>with</a:t>
            </a:r>
            <a:r>
              <a:rPr lang="fi-FI" sz="2400" dirty="0">
                <a:latin typeface="Courier" pitchFamily="2" charset="0"/>
              </a:rPr>
              <a:t> </a:t>
            </a:r>
            <a:r>
              <a:rPr lang="fi-FI" sz="2400" dirty="0" err="1">
                <a:latin typeface="Courier" pitchFamily="2" charset="0"/>
              </a:rPr>
              <a:t>this</a:t>
            </a:r>
            <a:r>
              <a:rPr lang="fi-FI" sz="2400" dirty="0">
                <a:latin typeface="Courier" pitchFamily="2" charset="0"/>
              </a:rPr>
              <a:t> div.&lt;/p&gt;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	&lt;/div&gt;</a:t>
            </a:r>
          </a:p>
          <a:p>
            <a:pPr marL="0" indent="0" fontAlgn="t">
              <a:buNone/>
            </a:pPr>
            <a:r>
              <a:rPr lang="fi-FI" sz="2400" dirty="0">
                <a:latin typeface="Courier" pitchFamily="2" charset="0"/>
              </a:rPr>
              <a:t>&lt;/</a:t>
            </a:r>
            <a:r>
              <a:rPr lang="fi-FI" sz="2400" dirty="0" err="1">
                <a:latin typeface="Courier" pitchFamily="2" charset="0"/>
              </a:rPr>
              <a:t>section</a:t>
            </a:r>
            <a:r>
              <a:rPr lang="fi-FI" sz="2400" dirty="0">
                <a:latin typeface="Courier" pitchFamily="2" charset="0"/>
              </a:rPr>
              <a:t>&gt;`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4343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48AF82-4130-5141-9CF3-42DE773A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Sisällön paikkamerkki 4" descr="Kuva, joka sisältää kohteen näyttökuva, musta, näyttö, tietokone&#10;&#10;Kuvaus luotu automaattisesti">
            <a:extLst>
              <a:ext uri="{FF2B5EF4-FFF2-40B4-BE49-F238E27FC236}">
                <a16:creationId xmlns:a16="http://schemas.microsoft.com/office/drawing/2014/main" id="{A6286F7A-1FB0-4A4C-B017-5F784750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59766" cy="6883961"/>
          </a:xfrm>
        </p:spPr>
      </p:pic>
    </p:spTree>
    <p:extLst>
      <p:ext uri="{BB962C8B-B14F-4D97-AF65-F5344CB8AC3E}">
        <p14:creationId xmlns:p14="http://schemas.microsoft.com/office/powerpoint/2010/main" val="186804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297</Words>
  <Application>Microsoft Macintosh PowerPoint</Application>
  <PresentationFormat>Laajakuva</PresentationFormat>
  <Paragraphs>40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Office-teema</vt:lpstr>
      <vt:lpstr>IT Course Viewer</vt:lpstr>
      <vt:lpstr>PowerPoint-esitys</vt:lpstr>
      <vt:lpstr>Crew</vt:lpstr>
      <vt:lpstr>Techinques</vt:lpstr>
      <vt:lpstr>Front End - Challenges</vt:lpstr>
      <vt:lpstr>Back End - Challenges</vt:lpstr>
      <vt:lpstr>Loop through all .json -objects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Jan Lindholm</dc:creator>
  <cp:lastModifiedBy>Jan Lindholm</cp:lastModifiedBy>
  <cp:revision>17</cp:revision>
  <dcterms:created xsi:type="dcterms:W3CDTF">2020-05-04T07:43:01Z</dcterms:created>
  <dcterms:modified xsi:type="dcterms:W3CDTF">2020-05-05T09:15:30Z</dcterms:modified>
</cp:coreProperties>
</file>