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jpg" ContentType="image/jp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855143" y="2"/>
            <a:ext cx="2727960" cy="1789430"/>
          </a:xfrm>
          <a:custGeom>
            <a:avLst/>
            <a:gdLst/>
            <a:ahLst/>
            <a:cxnLst/>
            <a:rect l="l" t="t" r="r" b="b"/>
            <a:pathLst>
              <a:path w="2727959" h="1789430">
                <a:moveTo>
                  <a:pt x="2012335" y="1783941"/>
                </a:moveTo>
                <a:lnTo>
                  <a:pt x="1993859" y="1788953"/>
                </a:lnTo>
                <a:lnTo>
                  <a:pt x="1567089" y="249034"/>
                </a:lnTo>
                <a:lnTo>
                  <a:pt x="4116" y="583791"/>
                </a:lnTo>
                <a:lnTo>
                  <a:pt x="0" y="565096"/>
                </a:lnTo>
                <a:lnTo>
                  <a:pt x="1561570" y="230226"/>
                </a:lnTo>
                <a:lnTo>
                  <a:pt x="1575179" y="207756"/>
                </a:lnTo>
                <a:lnTo>
                  <a:pt x="1580257" y="226079"/>
                </a:lnTo>
                <a:lnTo>
                  <a:pt x="1599689" y="221917"/>
                </a:lnTo>
                <a:lnTo>
                  <a:pt x="1585776" y="244887"/>
                </a:lnTo>
                <a:lnTo>
                  <a:pt x="2012335" y="1783941"/>
                </a:lnTo>
                <a:close/>
              </a:path>
              <a:path w="2727959" h="1789430">
                <a:moveTo>
                  <a:pt x="1575179" y="207756"/>
                </a:moveTo>
                <a:lnTo>
                  <a:pt x="1561570" y="230226"/>
                </a:lnTo>
                <a:lnTo>
                  <a:pt x="1497761" y="0"/>
                </a:lnTo>
                <a:lnTo>
                  <a:pt x="1517602" y="0"/>
                </a:lnTo>
                <a:lnTo>
                  <a:pt x="1575179" y="207756"/>
                </a:lnTo>
                <a:close/>
              </a:path>
              <a:path w="2727959" h="1789430">
                <a:moveTo>
                  <a:pt x="2727739" y="0"/>
                </a:moveTo>
                <a:lnTo>
                  <a:pt x="1585776" y="244887"/>
                </a:lnTo>
                <a:lnTo>
                  <a:pt x="1599689" y="221917"/>
                </a:lnTo>
                <a:lnTo>
                  <a:pt x="2635816" y="0"/>
                </a:lnTo>
                <a:lnTo>
                  <a:pt x="2727739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7534" y="1177782"/>
            <a:ext cx="17346819" cy="4995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3457" y="4427467"/>
            <a:ext cx="10758169" cy="285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6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6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Relationship Id="rId3" Type="http://schemas.openxmlformats.org/officeDocument/2006/relationships/image" Target="../media/image6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69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7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139508" y="1268038"/>
            <a:ext cx="8851265" cy="7980045"/>
            <a:chOff x="9139508" y="1268038"/>
            <a:chExt cx="8851265" cy="7980045"/>
          </a:xfrm>
        </p:grpSpPr>
        <p:sp>
          <p:nvSpPr>
            <p:cNvPr id="4" name="object 4" descr=""/>
            <p:cNvSpPr/>
            <p:nvPr/>
          </p:nvSpPr>
          <p:spPr>
            <a:xfrm>
              <a:off x="9139508" y="1704316"/>
              <a:ext cx="7454265" cy="7543800"/>
            </a:xfrm>
            <a:custGeom>
              <a:avLst/>
              <a:gdLst/>
              <a:ahLst/>
              <a:cxnLst/>
              <a:rect l="l" t="t" r="r" b="b"/>
              <a:pathLst>
                <a:path w="7454265" h="7543800">
                  <a:moveTo>
                    <a:pt x="142803" y="7543727"/>
                  </a:moveTo>
                  <a:lnTo>
                    <a:pt x="6832265" y="7543727"/>
                  </a:lnTo>
                  <a:lnTo>
                    <a:pt x="6855613" y="7510959"/>
                  </a:lnTo>
                  <a:lnTo>
                    <a:pt x="6893769" y="7453925"/>
                  </a:lnTo>
                  <a:lnTo>
                    <a:pt x="6930454" y="7394786"/>
                  </a:lnTo>
                  <a:lnTo>
                    <a:pt x="6965689" y="7333555"/>
                  </a:lnTo>
                  <a:lnTo>
                    <a:pt x="6999497" y="7270243"/>
                  </a:lnTo>
                  <a:lnTo>
                    <a:pt x="7031898" y="7204864"/>
                  </a:lnTo>
                  <a:lnTo>
                    <a:pt x="7062913" y="7137429"/>
                  </a:lnTo>
                  <a:lnTo>
                    <a:pt x="7092562" y="7067953"/>
                  </a:lnTo>
                  <a:lnTo>
                    <a:pt x="7106882" y="7032452"/>
                  </a:lnTo>
                  <a:lnTo>
                    <a:pt x="7120868" y="6996446"/>
                  </a:lnTo>
                  <a:lnTo>
                    <a:pt x="7134524" y="6959935"/>
                  </a:lnTo>
                  <a:lnTo>
                    <a:pt x="7147851" y="6922922"/>
                  </a:lnTo>
                  <a:lnTo>
                    <a:pt x="7160854" y="6885407"/>
                  </a:lnTo>
                  <a:lnTo>
                    <a:pt x="7173533" y="6847392"/>
                  </a:lnTo>
                  <a:lnTo>
                    <a:pt x="7185892" y="6808880"/>
                  </a:lnTo>
                  <a:lnTo>
                    <a:pt x="7197934" y="6769871"/>
                  </a:lnTo>
                  <a:lnTo>
                    <a:pt x="7209660" y="6730367"/>
                  </a:lnTo>
                  <a:lnTo>
                    <a:pt x="7221075" y="6690370"/>
                  </a:lnTo>
                  <a:lnTo>
                    <a:pt x="7232179" y="6649881"/>
                  </a:lnTo>
                  <a:lnTo>
                    <a:pt x="7242977" y="6608902"/>
                  </a:lnTo>
                  <a:lnTo>
                    <a:pt x="7253470" y="6567434"/>
                  </a:lnTo>
                  <a:lnTo>
                    <a:pt x="7263662" y="6525479"/>
                  </a:lnTo>
                  <a:lnTo>
                    <a:pt x="7273554" y="6483038"/>
                  </a:lnTo>
                  <a:lnTo>
                    <a:pt x="7283150" y="6440114"/>
                  </a:lnTo>
                  <a:lnTo>
                    <a:pt x="7292452" y="6396707"/>
                  </a:lnTo>
                  <a:lnTo>
                    <a:pt x="7301463" y="6352819"/>
                  </a:lnTo>
                  <a:lnTo>
                    <a:pt x="7310186" y="6308452"/>
                  </a:lnTo>
                  <a:lnTo>
                    <a:pt x="7318622" y="6263607"/>
                  </a:lnTo>
                  <a:lnTo>
                    <a:pt x="7326775" y="6218287"/>
                  </a:lnTo>
                  <a:lnTo>
                    <a:pt x="7334647" y="6172491"/>
                  </a:lnTo>
                  <a:lnTo>
                    <a:pt x="7349560" y="6079483"/>
                  </a:lnTo>
                  <a:lnTo>
                    <a:pt x="7363382" y="5984596"/>
                  </a:lnTo>
                  <a:lnTo>
                    <a:pt x="7376134" y="5887842"/>
                  </a:lnTo>
                  <a:lnTo>
                    <a:pt x="7387836" y="5789234"/>
                  </a:lnTo>
                  <a:lnTo>
                    <a:pt x="7398511" y="5688784"/>
                  </a:lnTo>
                  <a:lnTo>
                    <a:pt x="7408178" y="5586504"/>
                  </a:lnTo>
                  <a:lnTo>
                    <a:pt x="7416860" y="5482409"/>
                  </a:lnTo>
                  <a:lnTo>
                    <a:pt x="7424576" y="5376509"/>
                  </a:lnTo>
                  <a:lnTo>
                    <a:pt x="7431349" y="5268818"/>
                  </a:lnTo>
                  <a:lnTo>
                    <a:pt x="7437199" y="5159347"/>
                  </a:lnTo>
                  <a:lnTo>
                    <a:pt x="7442148" y="5048111"/>
                  </a:lnTo>
                  <a:lnTo>
                    <a:pt x="7446215" y="4935120"/>
                  </a:lnTo>
                  <a:lnTo>
                    <a:pt x="7449423" y="4820389"/>
                  </a:lnTo>
                  <a:lnTo>
                    <a:pt x="7451793" y="4703928"/>
                  </a:lnTo>
                  <a:lnTo>
                    <a:pt x="7453345" y="4585752"/>
                  </a:lnTo>
                  <a:lnTo>
                    <a:pt x="7454100" y="4465871"/>
                  </a:lnTo>
                  <a:lnTo>
                    <a:pt x="7454081" y="4344300"/>
                  </a:lnTo>
                  <a:lnTo>
                    <a:pt x="7453306" y="4221050"/>
                  </a:lnTo>
                  <a:lnTo>
                    <a:pt x="7451799" y="4096134"/>
                  </a:lnTo>
                  <a:lnTo>
                    <a:pt x="7448209" y="3905664"/>
                  </a:lnTo>
                  <a:lnTo>
                    <a:pt x="7443087" y="3711516"/>
                  </a:lnTo>
                  <a:lnTo>
                    <a:pt x="7436505" y="3513733"/>
                  </a:lnTo>
                  <a:lnTo>
                    <a:pt x="7428534" y="3312357"/>
                  </a:lnTo>
                  <a:lnTo>
                    <a:pt x="7419245" y="3107429"/>
                  </a:lnTo>
                  <a:lnTo>
                    <a:pt x="7404931" y="2828743"/>
                  </a:lnTo>
                  <a:lnTo>
                    <a:pt x="7400934" y="2761801"/>
                  </a:lnTo>
                  <a:lnTo>
                    <a:pt x="7396298" y="2695733"/>
                  </a:lnTo>
                  <a:lnTo>
                    <a:pt x="7391030" y="2630538"/>
                  </a:lnTo>
                  <a:lnTo>
                    <a:pt x="7385137" y="2566213"/>
                  </a:lnTo>
                  <a:lnTo>
                    <a:pt x="7378628" y="2502754"/>
                  </a:lnTo>
                  <a:lnTo>
                    <a:pt x="7371509" y="2440159"/>
                  </a:lnTo>
                  <a:lnTo>
                    <a:pt x="7363788" y="2378426"/>
                  </a:lnTo>
                  <a:lnTo>
                    <a:pt x="7355473" y="2317552"/>
                  </a:lnTo>
                  <a:lnTo>
                    <a:pt x="7346570" y="2257535"/>
                  </a:lnTo>
                  <a:lnTo>
                    <a:pt x="7337089" y="2198371"/>
                  </a:lnTo>
                  <a:lnTo>
                    <a:pt x="7327035" y="2140059"/>
                  </a:lnTo>
                  <a:lnTo>
                    <a:pt x="7316417" y="2082595"/>
                  </a:lnTo>
                  <a:lnTo>
                    <a:pt x="7305242" y="2025977"/>
                  </a:lnTo>
                  <a:lnTo>
                    <a:pt x="7293517" y="1970203"/>
                  </a:lnTo>
                  <a:lnTo>
                    <a:pt x="7281251" y="1915270"/>
                  </a:lnTo>
                  <a:lnTo>
                    <a:pt x="7268450" y="1861174"/>
                  </a:lnTo>
                  <a:lnTo>
                    <a:pt x="7255122" y="1807914"/>
                  </a:lnTo>
                  <a:lnTo>
                    <a:pt x="7241274" y="1755487"/>
                  </a:lnTo>
                  <a:lnTo>
                    <a:pt x="7226915" y="1703891"/>
                  </a:lnTo>
                  <a:lnTo>
                    <a:pt x="7212051" y="1653122"/>
                  </a:lnTo>
                  <a:lnTo>
                    <a:pt x="7196690" y="1603179"/>
                  </a:lnTo>
                  <a:lnTo>
                    <a:pt x="7180839" y="1554058"/>
                  </a:lnTo>
                  <a:lnTo>
                    <a:pt x="7164507" y="1505757"/>
                  </a:lnTo>
                  <a:lnTo>
                    <a:pt x="7147700" y="1458273"/>
                  </a:lnTo>
                  <a:lnTo>
                    <a:pt x="7130426" y="1411604"/>
                  </a:lnTo>
                  <a:lnTo>
                    <a:pt x="7112692" y="1365747"/>
                  </a:lnTo>
                  <a:lnTo>
                    <a:pt x="7094506" y="1320699"/>
                  </a:lnTo>
                  <a:lnTo>
                    <a:pt x="7075876" y="1276459"/>
                  </a:lnTo>
                  <a:lnTo>
                    <a:pt x="7056809" y="1233022"/>
                  </a:lnTo>
                  <a:lnTo>
                    <a:pt x="7037312" y="1190388"/>
                  </a:lnTo>
                  <a:lnTo>
                    <a:pt x="7017393" y="1148552"/>
                  </a:lnTo>
                  <a:lnTo>
                    <a:pt x="6997059" y="1107513"/>
                  </a:lnTo>
                  <a:lnTo>
                    <a:pt x="6976319" y="1067268"/>
                  </a:lnTo>
                  <a:lnTo>
                    <a:pt x="6955179" y="1027814"/>
                  </a:lnTo>
                  <a:lnTo>
                    <a:pt x="6933647" y="989148"/>
                  </a:lnTo>
                  <a:lnTo>
                    <a:pt x="6911730" y="951269"/>
                  </a:lnTo>
                  <a:lnTo>
                    <a:pt x="6889436" y="914173"/>
                  </a:lnTo>
                  <a:lnTo>
                    <a:pt x="6866772" y="877858"/>
                  </a:lnTo>
                  <a:lnTo>
                    <a:pt x="6843747" y="842321"/>
                  </a:lnTo>
                  <a:lnTo>
                    <a:pt x="6820366" y="807560"/>
                  </a:lnTo>
                  <a:lnTo>
                    <a:pt x="6796639" y="773571"/>
                  </a:lnTo>
                  <a:lnTo>
                    <a:pt x="6772572" y="740353"/>
                  </a:lnTo>
                  <a:lnTo>
                    <a:pt x="6748173" y="707903"/>
                  </a:lnTo>
                  <a:lnTo>
                    <a:pt x="6723449" y="676218"/>
                  </a:lnTo>
                  <a:lnTo>
                    <a:pt x="6698408" y="645296"/>
                  </a:lnTo>
                  <a:lnTo>
                    <a:pt x="6673058" y="615133"/>
                  </a:lnTo>
                  <a:lnTo>
                    <a:pt x="6647405" y="585728"/>
                  </a:lnTo>
                  <a:lnTo>
                    <a:pt x="6621458" y="557077"/>
                  </a:lnTo>
                  <a:lnTo>
                    <a:pt x="6595223" y="529179"/>
                  </a:lnTo>
                  <a:lnTo>
                    <a:pt x="6541923" y="475628"/>
                  </a:lnTo>
                  <a:lnTo>
                    <a:pt x="6487563" y="425055"/>
                  </a:lnTo>
                  <a:lnTo>
                    <a:pt x="6432205" y="377438"/>
                  </a:lnTo>
                  <a:lnTo>
                    <a:pt x="6375909" y="332756"/>
                  </a:lnTo>
                  <a:lnTo>
                    <a:pt x="6318733" y="290989"/>
                  </a:lnTo>
                  <a:lnTo>
                    <a:pt x="6260738" y="252115"/>
                  </a:lnTo>
                  <a:lnTo>
                    <a:pt x="6201985" y="216115"/>
                  </a:lnTo>
                  <a:lnTo>
                    <a:pt x="6142533" y="182966"/>
                  </a:lnTo>
                  <a:lnTo>
                    <a:pt x="6082441" y="152649"/>
                  </a:lnTo>
                  <a:lnTo>
                    <a:pt x="6021771" y="125142"/>
                  </a:lnTo>
                  <a:lnTo>
                    <a:pt x="5960581" y="100424"/>
                  </a:lnTo>
                  <a:lnTo>
                    <a:pt x="5898932" y="78475"/>
                  </a:lnTo>
                  <a:lnTo>
                    <a:pt x="5836885" y="59274"/>
                  </a:lnTo>
                  <a:lnTo>
                    <a:pt x="5774497" y="42799"/>
                  </a:lnTo>
                  <a:lnTo>
                    <a:pt x="5711831" y="29031"/>
                  </a:lnTo>
                  <a:lnTo>
                    <a:pt x="5648945" y="17947"/>
                  </a:lnTo>
                  <a:lnTo>
                    <a:pt x="5585900" y="9528"/>
                  </a:lnTo>
                  <a:lnTo>
                    <a:pt x="5522756" y="3752"/>
                  </a:lnTo>
                  <a:lnTo>
                    <a:pt x="5459572" y="599"/>
                  </a:lnTo>
                  <a:lnTo>
                    <a:pt x="5427984" y="0"/>
                  </a:lnTo>
                  <a:lnTo>
                    <a:pt x="5396409" y="48"/>
                  </a:lnTo>
                  <a:lnTo>
                    <a:pt x="5333326" y="2077"/>
                  </a:lnTo>
                  <a:lnTo>
                    <a:pt x="5270384" y="6666"/>
                  </a:lnTo>
                  <a:lnTo>
                    <a:pt x="5207642" y="13794"/>
                  </a:lnTo>
                  <a:lnTo>
                    <a:pt x="5145160" y="23441"/>
                  </a:lnTo>
                  <a:lnTo>
                    <a:pt x="5082999" y="35584"/>
                  </a:lnTo>
                  <a:lnTo>
                    <a:pt x="5021218" y="50205"/>
                  </a:lnTo>
                  <a:lnTo>
                    <a:pt x="4959877" y="67280"/>
                  </a:lnTo>
                  <a:lnTo>
                    <a:pt x="4899036" y="86791"/>
                  </a:lnTo>
                  <a:lnTo>
                    <a:pt x="4838755" y="108715"/>
                  </a:lnTo>
                  <a:lnTo>
                    <a:pt x="4779095" y="133033"/>
                  </a:lnTo>
                  <a:lnTo>
                    <a:pt x="4720115" y="159723"/>
                  </a:lnTo>
                  <a:lnTo>
                    <a:pt x="4661874" y="188764"/>
                  </a:lnTo>
                  <a:lnTo>
                    <a:pt x="4604434" y="220135"/>
                  </a:lnTo>
                  <a:lnTo>
                    <a:pt x="4547853" y="253816"/>
                  </a:lnTo>
                  <a:lnTo>
                    <a:pt x="4492193" y="289786"/>
                  </a:lnTo>
                  <a:lnTo>
                    <a:pt x="4437512" y="328023"/>
                  </a:lnTo>
                  <a:lnTo>
                    <a:pt x="4383871" y="368508"/>
                  </a:lnTo>
                  <a:lnTo>
                    <a:pt x="4331330" y="411219"/>
                  </a:lnTo>
                  <a:lnTo>
                    <a:pt x="4279948" y="456135"/>
                  </a:lnTo>
                  <a:lnTo>
                    <a:pt x="4229786" y="503235"/>
                  </a:lnTo>
                  <a:lnTo>
                    <a:pt x="4180904" y="552499"/>
                  </a:lnTo>
                  <a:lnTo>
                    <a:pt x="4133362" y="603905"/>
                  </a:lnTo>
                  <a:lnTo>
                    <a:pt x="4087218" y="657434"/>
                  </a:lnTo>
                  <a:lnTo>
                    <a:pt x="4042535" y="713063"/>
                  </a:lnTo>
                  <a:lnTo>
                    <a:pt x="3817928" y="1012013"/>
                  </a:lnTo>
                  <a:lnTo>
                    <a:pt x="3590663" y="1311259"/>
                  </a:lnTo>
                  <a:lnTo>
                    <a:pt x="3461902" y="1477110"/>
                  </a:lnTo>
                  <a:lnTo>
                    <a:pt x="3356376" y="1610362"/>
                  </a:lnTo>
                  <a:lnTo>
                    <a:pt x="3247823" y="1744621"/>
                  </a:lnTo>
                  <a:lnTo>
                    <a:pt x="3163983" y="1846253"/>
                  </a:lnTo>
                  <a:lnTo>
                    <a:pt x="3077724" y="1948903"/>
                  </a:lnTo>
                  <a:lnTo>
                    <a:pt x="2988736" y="2052767"/>
                  </a:lnTo>
                  <a:lnTo>
                    <a:pt x="2896713" y="2158039"/>
                  </a:lnTo>
                  <a:lnTo>
                    <a:pt x="2801347" y="2264911"/>
                  </a:lnTo>
                  <a:lnTo>
                    <a:pt x="2702332" y="2373580"/>
                  </a:lnTo>
                  <a:lnTo>
                    <a:pt x="2599358" y="2484237"/>
                  </a:lnTo>
                  <a:lnTo>
                    <a:pt x="2528358" y="2559210"/>
                  </a:lnTo>
                  <a:lnTo>
                    <a:pt x="2455372" y="2635211"/>
                  </a:lnTo>
                  <a:lnTo>
                    <a:pt x="2380308" y="2712298"/>
                  </a:lnTo>
                  <a:lnTo>
                    <a:pt x="2303074" y="2790527"/>
                  </a:lnTo>
                  <a:lnTo>
                    <a:pt x="2223581" y="2869957"/>
                  </a:lnTo>
                  <a:lnTo>
                    <a:pt x="2141736" y="2950645"/>
                  </a:lnTo>
                  <a:lnTo>
                    <a:pt x="2057449" y="3032649"/>
                  </a:lnTo>
                  <a:lnTo>
                    <a:pt x="1970629" y="3116025"/>
                  </a:lnTo>
                  <a:lnTo>
                    <a:pt x="1881184" y="3200833"/>
                  </a:lnTo>
                  <a:lnTo>
                    <a:pt x="1789023" y="3287128"/>
                  </a:lnTo>
                  <a:lnTo>
                    <a:pt x="1694055" y="3374968"/>
                  </a:lnTo>
                  <a:lnTo>
                    <a:pt x="1596190" y="3464412"/>
                  </a:lnTo>
                  <a:lnTo>
                    <a:pt x="1495336" y="3555517"/>
                  </a:lnTo>
                  <a:lnTo>
                    <a:pt x="1391401" y="3648339"/>
                  </a:lnTo>
                  <a:lnTo>
                    <a:pt x="1284295" y="3742937"/>
                  </a:lnTo>
                  <a:lnTo>
                    <a:pt x="1173927" y="3839368"/>
                  </a:lnTo>
                  <a:lnTo>
                    <a:pt x="1131325" y="3877067"/>
                  </a:lnTo>
                  <a:lnTo>
                    <a:pt x="1089613" y="3915327"/>
                  </a:lnTo>
                  <a:lnTo>
                    <a:pt x="1048785" y="3954133"/>
                  </a:lnTo>
                  <a:lnTo>
                    <a:pt x="1008834" y="3993471"/>
                  </a:lnTo>
                  <a:lnTo>
                    <a:pt x="969757" y="4033326"/>
                  </a:lnTo>
                  <a:lnTo>
                    <a:pt x="931547" y="4073685"/>
                  </a:lnTo>
                  <a:lnTo>
                    <a:pt x="894198" y="4114533"/>
                  </a:lnTo>
                  <a:lnTo>
                    <a:pt x="857705" y="4155856"/>
                  </a:lnTo>
                  <a:lnTo>
                    <a:pt x="822062" y="4197640"/>
                  </a:lnTo>
                  <a:lnTo>
                    <a:pt x="787264" y="4239870"/>
                  </a:lnTo>
                  <a:lnTo>
                    <a:pt x="753305" y="4282532"/>
                  </a:lnTo>
                  <a:lnTo>
                    <a:pt x="720179" y="4325612"/>
                  </a:lnTo>
                  <a:lnTo>
                    <a:pt x="687881" y="4369095"/>
                  </a:lnTo>
                  <a:lnTo>
                    <a:pt x="656405" y="4412968"/>
                  </a:lnTo>
                  <a:lnTo>
                    <a:pt x="625746" y="4457215"/>
                  </a:lnTo>
                  <a:lnTo>
                    <a:pt x="595898" y="4501824"/>
                  </a:lnTo>
                  <a:lnTo>
                    <a:pt x="566855" y="4546778"/>
                  </a:lnTo>
                  <a:lnTo>
                    <a:pt x="538612" y="4592065"/>
                  </a:lnTo>
                  <a:lnTo>
                    <a:pt x="511163" y="4637670"/>
                  </a:lnTo>
                  <a:lnTo>
                    <a:pt x="484503" y="4683579"/>
                  </a:lnTo>
                  <a:lnTo>
                    <a:pt x="458626" y="4729777"/>
                  </a:lnTo>
                  <a:lnTo>
                    <a:pt x="433526" y="4776250"/>
                  </a:lnTo>
                  <a:lnTo>
                    <a:pt x="409197" y="4822983"/>
                  </a:lnTo>
                  <a:lnTo>
                    <a:pt x="385635" y="4869964"/>
                  </a:lnTo>
                  <a:lnTo>
                    <a:pt x="362833" y="4917176"/>
                  </a:lnTo>
                  <a:lnTo>
                    <a:pt x="340786" y="4964607"/>
                  </a:lnTo>
                  <a:lnTo>
                    <a:pt x="319488" y="5012241"/>
                  </a:lnTo>
                  <a:lnTo>
                    <a:pt x="298934" y="5060065"/>
                  </a:lnTo>
                  <a:lnTo>
                    <a:pt x="279118" y="5108064"/>
                  </a:lnTo>
                  <a:lnTo>
                    <a:pt x="260035" y="5156223"/>
                  </a:lnTo>
                  <a:lnTo>
                    <a:pt x="241678" y="5204530"/>
                  </a:lnTo>
                  <a:lnTo>
                    <a:pt x="224042" y="5252969"/>
                  </a:lnTo>
                  <a:lnTo>
                    <a:pt x="207122" y="5301526"/>
                  </a:lnTo>
                  <a:lnTo>
                    <a:pt x="190912" y="5350187"/>
                  </a:lnTo>
                  <a:lnTo>
                    <a:pt x="175407" y="5398937"/>
                  </a:lnTo>
                  <a:lnTo>
                    <a:pt x="160600" y="5447763"/>
                  </a:lnTo>
                  <a:lnTo>
                    <a:pt x="146486" y="5496649"/>
                  </a:lnTo>
                  <a:lnTo>
                    <a:pt x="133060" y="5545583"/>
                  </a:lnTo>
                  <a:lnTo>
                    <a:pt x="120316" y="5594549"/>
                  </a:lnTo>
                  <a:lnTo>
                    <a:pt x="108248" y="5643533"/>
                  </a:lnTo>
                  <a:lnTo>
                    <a:pt x="96851" y="5692521"/>
                  </a:lnTo>
                  <a:lnTo>
                    <a:pt x="86119" y="5741498"/>
                  </a:lnTo>
                  <a:lnTo>
                    <a:pt x="76046" y="5790451"/>
                  </a:lnTo>
                  <a:lnTo>
                    <a:pt x="66628" y="5839366"/>
                  </a:lnTo>
                  <a:lnTo>
                    <a:pt x="57857" y="5888227"/>
                  </a:lnTo>
                  <a:lnTo>
                    <a:pt x="49730" y="5937020"/>
                  </a:lnTo>
                  <a:lnTo>
                    <a:pt x="42239" y="5985732"/>
                  </a:lnTo>
                  <a:lnTo>
                    <a:pt x="35380" y="6034348"/>
                  </a:lnTo>
                  <a:lnTo>
                    <a:pt x="29146" y="6082854"/>
                  </a:lnTo>
                  <a:lnTo>
                    <a:pt x="23533" y="6131235"/>
                  </a:lnTo>
                  <a:lnTo>
                    <a:pt x="18535" y="6179477"/>
                  </a:lnTo>
                  <a:lnTo>
                    <a:pt x="14145" y="6227567"/>
                  </a:lnTo>
                  <a:lnTo>
                    <a:pt x="10359" y="6275489"/>
                  </a:lnTo>
                  <a:lnTo>
                    <a:pt x="7171" y="6323229"/>
                  </a:lnTo>
                  <a:lnTo>
                    <a:pt x="4575" y="6370774"/>
                  </a:lnTo>
                  <a:lnTo>
                    <a:pt x="2565" y="6418108"/>
                  </a:lnTo>
                  <a:lnTo>
                    <a:pt x="1136" y="6465218"/>
                  </a:lnTo>
                  <a:lnTo>
                    <a:pt x="283" y="6512090"/>
                  </a:lnTo>
                  <a:lnTo>
                    <a:pt x="0" y="6558708"/>
                  </a:lnTo>
                  <a:lnTo>
                    <a:pt x="280" y="6605059"/>
                  </a:lnTo>
                  <a:lnTo>
                    <a:pt x="1119" y="6651129"/>
                  </a:lnTo>
                  <a:lnTo>
                    <a:pt x="2511" y="6696903"/>
                  </a:lnTo>
                  <a:lnTo>
                    <a:pt x="4450" y="6742367"/>
                  </a:lnTo>
                  <a:lnTo>
                    <a:pt x="6931" y="6787506"/>
                  </a:lnTo>
                  <a:lnTo>
                    <a:pt x="9948" y="6832307"/>
                  </a:lnTo>
                  <a:lnTo>
                    <a:pt x="13496" y="6876756"/>
                  </a:lnTo>
                  <a:lnTo>
                    <a:pt x="17568" y="6920837"/>
                  </a:lnTo>
                  <a:lnTo>
                    <a:pt x="22160" y="6964536"/>
                  </a:lnTo>
                  <a:lnTo>
                    <a:pt x="27265" y="7007840"/>
                  </a:lnTo>
                  <a:lnTo>
                    <a:pt x="32878" y="7050734"/>
                  </a:lnTo>
                  <a:lnTo>
                    <a:pt x="38994" y="7093204"/>
                  </a:lnTo>
                  <a:lnTo>
                    <a:pt x="45606" y="7135235"/>
                  </a:lnTo>
                  <a:lnTo>
                    <a:pt x="52710" y="7176814"/>
                  </a:lnTo>
                  <a:lnTo>
                    <a:pt x="60299" y="7217926"/>
                  </a:lnTo>
                  <a:lnTo>
                    <a:pt x="68368" y="7258556"/>
                  </a:lnTo>
                  <a:lnTo>
                    <a:pt x="76912" y="7298691"/>
                  </a:lnTo>
                  <a:lnTo>
                    <a:pt x="85924" y="7338316"/>
                  </a:lnTo>
                  <a:lnTo>
                    <a:pt x="95400" y="7377416"/>
                  </a:lnTo>
                  <a:lnTo>
                    <a:pt x="105333" y="7415979"/>
                  </a:lnTo>
                  <a:lnTo>
                    <a:pt x="115717" y="7453988"/>
                  </a:lnTo>
                  <a:lnTo>
                    <a:pt x="126549" y="7491431"/>
                  </a:lnTo>
                  <a:lnTo>
                    <a:pt x="142803" y="7543727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484989" y="2754464"/>
              <a:ext cx="5297805" cy="4201160"/>
            </a:xfrm>
            <a:custGeom>
              <a:avLst/>
              <a:gdLst/>
              <a:ahLst/>
              <a:cxnLst/>
              <a:rect l="l" t="t" r="r" b="b"/>
              <a:pathLst>
                <a:path w="5297805" h="4201159">
                  <a:moveTo>
                    <a:pt x="5297754" y="2251735"/>
                  </a:moveTo>
                  <a:lnTo>
                    <a:pt x="5296255" y="2205253"/>
                  </a:lnTo>
                  <a:lnTo>
                    <a:pt x="5291163" y="2158530"/>
                  </a:lnTo>
                  <a:lnTo>
                    <a:pt x="5282412" y="2111743"/>
                  </a:lnTo>
                  <a:lnTo>
                    <a:pt x="5269890" y="2065058"/>
                  </a:lnTo>
                  <a:lnTo>
                    <a:pt x="4764811" y="435127"/>
                  </a:lnTo>
                  <a:lnTo>
                    <a:pt x="4748746" y="389547"/>
                  </a:lnTo>
                  <a:lnTo>
                    <a:pt x="4729505" y="346011"/>
                  </a:lnTo>
                  <a:lnTo>
                    <a:pt x="4707293" y="304609"/>
                  </a:lnTo>
                  <a:lnTo>
                    <a:pt x="4682248" y="265442"/>
                  </a:lnTo>
                  <a:lnTo>
                    <a:pt x="4654562" y="228587"/>
                  </a:lnTo>
                  <a:lnTo>
                    <a:pt x="4624400" y="194132"/>
                  </a:lnTo>
                  <a:lnTo>
                    <a:pt x="4591939" y="162179"/>
                  </a:lnTo>
                  <a:lnTo>
                    <a:pt x="4557344" y="132829"/>
                  </a:lnTo>
                  <a:lnTo>
                    <a:pt x="4520793" y="106146"/>
                  </a:lnTo>
                  <a:lnTo>
                    <a:pt x="4482452" y="82232"/>
                  </a:lnTo>
                  <a:lnTo>
                    <a:pt x="4442511" y="61175"/>
                  </a:lnTo>
                  <a:lnTo>
                    <a:pt x="4401109" y="43078"/>
                  </a:lnTo>
                  <a:lnTo>
                    <a:pt x="4358449" y="28016"/>
                  </a:lnTo>
                  <a:lnTo>
                    <a:pt x="4314685" y="16090"/>
                  </a:lnTo>
                  <a:lnTo>
                    <a:pt x="4269994" y="7378"/>
                  </a:lnTo>
                  <a:lnTo>
                    <a:pt x="4224540" y="1981"/>
                  </a:lnTo>
                  <a:lnTo>
                    <a:pt x="4178516" y="0"/>
                  </a:lnTo>
                  <a:lnTo>
                    <a:pt x="4132072" y="1498"/>
                  </a:lnTo>
                  <a:lnTo>
                    <a:pt x="4085386" y="6578"/>
                  </a:lnTo>
                  <a:lnTo>
                    <a:pt x="4038638" y="15341"/>
                  </a:lnTo>
                  <a:lnTo>
                    <a:pt x="4028033" y="18199"/>
                  </a:lnTo>
                  <a:lnTo>
                    <a:pt x="4027932" y="17919"/>
                  </a:lnTo>
                  <a:lnTo>
                    <a:pt x="3185795" y="215480"/>
                  </a:lnTo>
                  <a:lnTo>
                    <a:pt x="2872676" y="1908009"/>
                  </a:lnTo>
                  <a:lnTo>
                    <a:pt x="1198765" y="1303959"/>
                  </a:lnTo>
                  <a:lnTo>
                    <a:pt x="1153629" y="1288986"/>
                  </a:lnTo>
                  <a:lnTo>
                    <a:pt x="1108265" y="1276527"/>
                  </a:lnTo>
                  <a:lnTo>
                    <a:pt x="1062761" y="1266558"/>
                  </a:lnTo>
                  <a:lnTo>
                    <a:pt x="1017193" y="1259027"/>
                  </a:lnTo>
                  <a:lnTo>
                    <a:pt x="971651" y="1253909"/>
                  </a:lnTo>
                  <a:lnTo>
                    <a:pt x="926198" y="1251140"/>
                  </a:lnTo>
                  <a:lnTo>
                    <a:pt x="880935" y="1250721"/>
                  </a:lnTo>
                  <a:lnTo>
                    <a:pt x="835914" y="1252588"/>
                  </a:lnTo>
                  <a:lnTo>
                    <a:pt x="791235" y="1256703"/>
                  </a:lnTo>
                  <a:lnTo>
                    <a:pt x="746963" y="1263053"/>
                  </a:lnTo>
                  <a:lnTo>
                    <a:pt x="703199" y="1271574"/>
                  </a:lnTo>
                  <a:lnTo>
                    <a:pt x="659993" y="1282242"/>
                  </a:lnTo>
                  <a:lnTo>
                    <a:pt x="617448" y="1295006"/>
                  </a:lnTo>
                  <a:lnTo>
                    <a:pt x="575627" y="1309852"/>
                  </a:lnTo>
                  <a:lnTo>
                    <a:pt x="534619" y="1326730"/>
                  </a:lnTo>
                  <a:lnTo>
                    <a:pt x="494499" y="1345603"/>
                  </a:lnTo>
                  <a:lnTo>
                    <a:pt x="455345" y="1366431"/>
                  </a:lnTo>
                  <a:lnTo>
                    <a:pt x="417245" y="1389189"/>
                  </a:lnTo>
                  <a:lnTo>
                    <a:pt x="380263" y="1413827"/>
                  </a:lnTo>
                  <a:lnTo>
                    <a:pt x="344487" y="1440307"/>
                  </a:lnTo>
                  <a:lnTo>
                    <a:pt x="309994" y="1468589"/>
                  </a:lnTo>
                  <a:lnTo>
                    <a:pt x="276872" y="1498663"/>
                  </a:lnTo>
                  <a:lnTo>
                    <a:pt x="245198" y="1530451"/>
                  </a:lnTo>
                  <a:lnTo>
                    <a:pt x="215036" y="1563954"/>
                  </a:lnTo>
                  <a:lnTo>
                    <a:pt x="186474" y="1599107"/>
                  </a:lnTo>
                  <a:lnTo>
                    <a:pt x="159600" y="1635887"/>
                  </a:lnTo>
                  <a:lnTo>
                    <a:pt x="134480" y="1674241"/>
                  </a:lnTo>
                  <a:lnTo>
                    <a:pt x="111201" y="1714157"/>
                  </a:lnTo>
                  <a:lnTo>
                    <a:pt x="89839" y="1755584"/>
                  </a:lnTo>
                  <a:lnTo>
                    <a:pt x="70472" y="1798472"/>
                  </a:lnTo>
                  <a:lnTo>
                    <a:pt x="53187" y="1842808"/>
                  </a:lnTo>
                  <a:lnTo>
                    <a:pt x="38227" y="1887982"/>
                  </a:lnTo>
                  <a:lnTo>
                    <a:pt x="25781" y="1933371"/>
                  </a:lnTo>
                  <a:lnTo>
                    <a:pt x="15824" y="1978914"/>
                  </a:lnTo>
                  <a:lnTo>
                    <a:pt x="8293" y="2024507"/>
                  </a:lnTo>
                  <a:lnTo>
                    <a:pt x="3175" y="2070087"/>
                  </a:lnTo>
                  <a:lnTo>
                    <a:pt x="419" y="2115566"/>
                  </a:lnTo>
                  <a:lnTo>
                    <a:pt x="0" y="2160879"/>
                  </a:lnTo>
                  <a:lnTo>
                    <a:pt x="1866" y="2205926"/>
                  </a:lnTo>
                  <a:lnTo>
                    <a:pt x="5981" y="2250643"/>
                  </a:lnTo>
                  <a:lnTo>
                    <a:pt x="12319" y="2294940"/>
                  </a:lnTo>
                  <a:lnTo>
                    <a:pt x="20828" y="2338755"/>
                  </a:lnTo>
                  <a:lnTo>
                    <a:pt x="31496" y="2381986"/>
                  </a:lnTo>
                  <a:lnTo>
                    <a:pt x="44259" y="2424569"/>
                  </a:lnTo>
                  <a:lnTo>
                    <a:pt x="59080" y="2466429"/>
                  </a:lnTo>
                  <a:lnTo>
                    <a:pt x="75946" y="2507462"/>
                  </a:lnTo>
                  <a:lnTo>
                    <a:pt x="94805" y="2547620"/>
                  </a:lnTo>
                  <a:lnTo>
                    <a:pt x="115620" y="2586812"/>
                  </a:lnTo>
                  <a:lnTo>
                    <a:pt x="138353" y="2624950"/>
                  </a:lnTo>
                  <a:lnTo>
                    <a:pt x="162966" y="2661958"/>
                  </a:lnTo>
                  <a:lnTo>
                    <a:pt x="189420" y="2697759"/>
                  </a:lnTo>
                  <a:lnTo>
                    <a:pt x="217690" y="2732278"/>
                  </a:lnTo>
                  <a:lnTo>
                    <a:pt x="247726" y="2765437"/>
                  </a:lnTo>
                  <a:lnTo>
                    <a:pt x="279501" y="2797137"/>
                  </a:lnTo>
                  <a:lnTo>
                    <a:pt x="312966" y="2827324"/>
                  </a:lnTo>
                  <a:lnTo>
                    <a:pt x="348081" y="2855912"/>
                  </a:lnTo>
                  <a:lnTo>
                    <a:pt x="384835" y="2882811"/>
                  </a:lnTo>
                  <a:lnTo>
                    <a:pt x="423164" y="2907957"/>
                  </a:lnTo>
                  <a:lnTo>
                    <a:pt x="463042" y="2931261"/>
                  </a:lnTo>
                  <a:lnTo>
                    <a:pt x="504431" y="2952635"/>
                  </a:lnTo>
                  <a:lnTo>
                    <a:pt x="547293" y="2972016"/>
                  </a:lnTo>
                  <a:lnTo>
                    <a:pt x="591591" y="2989326"/>
                  </a:lnTo>
                  <a:lnTo>
                    <a:pt x="3800957" y="4147439"/>
                  </a:lnTo>
                  <a:lnTo>
                    <a:pt x="3851262" y="4163961"/>
                  </a:lnTo>
                  <a:lnTo>
                    <a:pt x="3901821" y="4177347"/>
                  </a:lnTo>
                  <a:lnTo>
                    <a:pt x="3952532" y="4187685"/>
                  </a:lnTo>
                  <a:lnTo>
                    <a:pt x="4003294" y="4195000"/>
                  </a:lnTo>
                  <a:lnTo>
                    <a:pt x="4053979" y="4199344"/>
                  </a:lnTo>
                  <a:lnTo>
                    <a:pt x="4104487" y="4200791"/>
                  </a:lnTo>
                  <a:lnTo>
                    <a:pt x="4152163" y="4199509"/>
                  </a:lnTo>
                  <a:lnTo>
                    <a:pt x="4199483" y="4195686"/>
                  </a:lnTo>
                  <a:lnTo>
                    <a:pt x="4246359" y="4189387"/>
                  </a:lnTo>
                  <a:lnTo>
                    <a:pt x="4292701" y="4180649"/>
                  </a:lnTo>
                  <a:lnTo>
                    <a:pt x="4338421" y="4169499"/>
                  </a:lnTo>
                  <a:lnTo>
                    <a:pt x="4383405" y="4155998"/>
                  </a:lnTo>
                  <a:lnTo>
                    <a:pt x="4427563" y="4140187"/>
                  </a:lnTo>
                  <a:lnTo>
                    <a:pt x="4470819" y="4122102"/>
                  </a:lnTo>
                  <a:lnTo>
                    <a:pt x="4513072" y="4101795"/>
                  </a:lnTo>
                  <a:lnTo>
                    <a:pt x="4554220" y="4079303"/>
                  </a:lnTo>
                  <a:lnTo>
                    <a:pt x="4594174" y="4054678"/>
                  </a:lnTo>
                  <a:lnTo>
                    <a:pt x="4632845" y="4027970"/>
                  </a:lnTo>
                  <a:lnTo>
                    <a:pt x="4670133" y="3999204"/>
                  </a:lnTo>
                  <a:lnTo>
                    <a:pt x="4705947" y="3968432"/>
                  </a:lnTo>
                  <a:lnTo>
                    <a:pt x="4740199" y="3935704"/>
                  </a:lnTo>
                  <a:lnTo>
                    <a:pt x="4772787" y="3901059"/>
                  </a:lnTo>
                  <a:lnTo>
                    <a:pt x="4803610" y="3864546"/>
                  </a:lnTo>
                  <a:lnTo>
                    <a:pt x="4832604" y="3826192"/>
                  </a:lnTo>
                  <a:lnTo>
                    <a:pt x="4859642" y="3786060"/>
                  </a:lnTo>
                  <a:lnTo>
                    <a:pt x="4884648" y="3744201"/>
                  </a:lnTo>
                  <a:lnTo>
                    <a:pt x="4907534" y="3700627"/>
                  </a:lnTo>
                  <a:lnTo>
                    <a:pt x="4928197" y="3655415"/>
                  </a:lnTo>
                  <a:lnTo>
                    <a:pt x="4946535" y="3608590"/>
                  </a:lnTo>
                  <a:lnTo>
                    <a:pt x="4961496" y="3563416"/>
                  </a:lnTo>
                  <a:lnTo>
                    <a:pt x="4973929" y="3518014"/>
                  </a:lnTo>
                  <a:lnTo>
                    <a:pt x="4983899" y="3472484"/>
                  </a:lnTo>
                  <a:lnTo>
                    <a:pt x="4991417" y="3426891"/>
                  </a:lnTo>
                  <a:lnTo>
                    <a:pt x="4996535" y="3381311"/>
                  </a:lnTo>
                  <a:lnTo>
                    <a:pt x="4999291" y="3335832"/>
                  </a:lnTo>
                  <a:lnTo>
                    <a:pt x="4999723" y="3290519"/>
                  </a:lnTo>
                  <a:lnTo>
                    <a:pt x="4997856" y="3245472"/>
                  </a:lnTo>
                  <a:lnTo>
                    <a:pt x="4993741" y="3200755"/>
                  </a:lnTo>
                  <a:lnTo>
                    <a:pt x="4987404" y="3156458"/>
                  </a:lnTo>
                  <a:lnTo>
                    <a:pt x="4978882" y="3112643"/>
                  </a:lnTo>
                  <a:lnTo>
                    <a:pt x="4968227" y="3069412"/>
                  </a:lnTo>
                  <a:lnTo>
                    <a:pt x="4955464" y="3026829"/>
                  </a:lnTo>
                  <a:lnTo>
                    <a:pt x="4940630" y="2984970"/>
                  </a:lnTo>
                  <a:lnTo>
                    <a:pt x="4923764" y="2943923"/>
                  </a:lnTo>
                  <a:lnTo>
                    <a:pt x="4904918" y="2903778"/>
                  </a:lnTo>
                  <a:lnTo>
                    <a:pt x="4884102" y="2864586"/>
                  </a:lnTo>
                  <a:lnTo>
                    <a:pt x="4867580" y="2836888"/>
                  </a:lnTo>
                  <a:lnTo>
                    <a:pt x="4908499" y="2822422"/>
                  </a:lnTo>
                  <a:lnTo>
                    <a:pt x="4952009" y="2803182"/>
                  </a:lnTo>
                  <a:lnTo>
                    <a:pt x="4993373" y="2780931"/>
                  </a:lnTo>
                  <a:lnTo>
                    <a:pt x="5032514" y="2755874"/>
                  </a:lnTo>
                  <a:lnTo>
                    <a:pt x="5069344" y="2728163"/>
                  </a:lnTo>
                  <a:lnTo>
                    <a:pt x="5103774" y="2697988"/>
                  </a:lnTo>
                  <a:lnTo>
                    <a:pt x="5135689" y="2665501"/>
                  </a:lnTo>
                  <a:lnTo>
                    <a:pt x="5165039" y="2630881"/>
                  </a:lnTo>
                  <a:lnTo>
                    <a:pt x="5191696" y="2594305"/>
                  </a:lnTo>
                  <a:lnTo>
                    <a:pt x="5215585" y="2555925"/>
                  </a:lnTo>
                  <a:lnTo>
                    <a:pt x="5236629" y="2515946"/>
                  </a:lnTo>
                  <a:lnTo>
                    <a:pt x="5254714" y="2474518"/>
                  </a:lnTo>
                  <a:lnTo>
                    <a:pt x="5269763" y="2431821"/>
                  </a:lnTo>
                  <a:lnTo>
                    <a:pt x="5281676" y="2388019"/>
                  </a:lnTo>
                  <a:lnTo>
                    <a:pt x="5290375" y="2343289"/>
                  </a:lnTo>
                  <a:lnTo>
                    <a:pt x="5295773" y="2297811"/>
                  </a:lnTo>
                  <a:lnTo>
                    <a:pt x="5297754" y="2251735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790178" y="6981251"/>
              <a:ext cx="3194685" cy="2020570"/>
            </a:xfrm>
            <a:custGeom>
              <a:avLst/>
              <a:gdLst/>
              <a:ahLst/>
              <a:cxnLst/>
              <a:rect l="l" t="t" r="r" b="b"/>
              <a:pathLst>
                <a:path w="3194684" h="2020570">
                  <a:moveTo>
                    <a:pt x="2287634" y="2020133"/>
                  </a:moveTo>
                  <a:lnTo>
                    <a:pt x="393821" y="2020133"/>
                  </a:lnTo>
                  <a:lnTo>
                    <a:pt x="344421" y="2017062"/>
                  </a:lnTo>
                  <a:lnTo>
                    <a:pt x="296852" y="2008096"/>
                  </a:lnTo>
                  <a:lnTo>
                    <a:pt x="251483" y="1993603"/>
                  </a:lnTo>
                  <a:lnTo>
                    <a:pt x="208684" y="1973953"/>
                  </a:lnTo>
                  <a:lnTo>
                    <a:pt x="168823" y="1949516"/>
                  </a:lnTo>
                  <a:lnTo>
                    <a:pt x="132269" y="1920660"/>
                  </a:lnTo>
                  <a:lnTo>
                    <a:pt x="99391" y="1887755"/>
                  </a:lnTo>
                  <a:lnTo>
                    <a:pt x="70559" y="1851172"/>
                  </a:lnTo>
                  <a:lnTo>
                    <a:pt x="46142" y="1811278"/>
                  </a:lnTo>
                  <a:lnTo>
                    <a:pt x="26508" y="1768443"/>
                  </a:lnTo>
                  <a:lnTo>
                    <a:pt x="12027" y="1723037"/>
                  </a:lnTo>
                  <a:lnTo>
                    <a:pt x="3068" y="1675429"/>
                  </a:lnTo>
                  <a:lnTo>
                    <a:pt x="0" y="1625988"/>
                  </a:lnTo>
                  <a:lnTo>
                    <a:pt x="0" y="1543198"/>
                  </a:lnTo>
                  <a:lnTo>
                    <a:pt x="4324" y="1495284"/>
                  </a:lnTo>
                  <a:lnTo>
                    <a:pt x="16914" y="1449634"/>
                  </a:lnTo>
                  <a:lnTo>
                    <a:pt x="37193" y="1407222"/>
                  </a:lnTo>
                  <a:lnTo>
                    <a:pt x="64584" y="1369024"/>
                  </a:lnTo>
                  <a:lnTo>
                    <a:pt x="98513" y="1336014"/>
                  </a:lnTo>
                  <a:lnTo>
                    <a:pt x="138402" y="1309166"/>
                  </a:lnTo>
                  <a:lnTo>
                    <a:pt x="1460989" y="625067"/>
                  </a:lnTo>
                  <a:lnTo>
                    <a:pt x="1760634" y="0"/>
                  </a:lnTo>
                  <a:lnTo>
                    <a:pt x="3194649" y="441599"/>
                  </a:lnTo>
                  <a:lnTo>
                    <a:pt x="2600564" y="1813095"/>
                  </a:lnTo>
                  <a:lnTo>
                    <a:pt x="2577373" y="1858037"/>
                  </a:lnTo>
                  <a:lnTo>
                    <a:pt x="2548307" y="1898411"/>
                  </a:lnTo>
                  <a:lnTo>
                    <a:pt x="2514027" y="1933776"/>
                  </a:lnTo>
                  <a:lnTo>
                    <a:pt x="2475197" y="1963695"/>
                  </a:lnTo>
                  <a:lnTo>
                    <a:pt x="2432480" y="1987729"/>
                  </a:lnTo>
                  <a:lnTo>
                    <a:pt x="2386538" y="2005439"/>
                  </a:lnTo>
                  <a:lnTo>
                    <a:pt x="2338035" y="2016387"/>
                  </a:lnTo>
                  <a:lnTo>
                    <a:pt x="2287634" y="2020133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405963" y="4509753"/>
              <a:ext cx="2779395" cy="3192145"/>
            </a:xfrm>
            <a:custGeom>
              <a:avLst/>
              <a:gdLst/>
              <a:ahLst/>
              <a:cxnLst/>
              <a:rect l="l" t="t" r="r" b="b"/>
              <a:pathLst>
                <a:path w="2779394" h="3192145">
                  <a:moveTo>
                    <a:pt x="2779329" y="782700"/>
                  </a:moveTo>
                  <a:lnTo>
                    <a:pt x="1610228" y="3191809"/>
                  </a:lnTo>
                  <a:lnTo>
                    <a:pt x="0" y="2409108"/>
                  </a:lnTo>
                  <a:lnTo>
                    <a:pt x="1169100" y="0"/>
                  </a:lnTo>
                  <a:lnTo>
                    <a:pt x="2779329" y="78270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2681" y="2966945"/>
              <a:ext cx="2725981" cy="323802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4764635" y="3681687"/>
              <a:ext cx="2595880" cy="1907539"/>
            </a:xfrm>
            <a:custGeom>
              <a:avLst/>
              <a:gdLst/>
              <a:ahLst/>
              <a:cxnLst/>
              <a:rect l="l" t="t" r="r" b="b"/>
              <a:pathLst>
                <a:path w="2595880" h="1907539">
                  <a:moveTo>
                    <a:pt x="2595370" y="734451"/>
                  </a:moveTo>
                  <a:lnTo>
                    <a:pt x="2205388" y="1907399"/>
                  </a:lnTo>
                  <a:lnTo>
                    <a:pt x="0" y="1172947"/>
                  </a:lnTo>
                  <a:lnTo>
                    <a:pt x="389981" y="0"/>
                  </a:lnTo>
                  <a:lnTo>
                    <a:pt x="2595370" y="734451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6557" y="2781437"/>
              <a:ext cx="3091259" cy="278817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2818386" y="6801128"/>
              <a:ext cx="2886075" cy="2200275"/>
            </a:xfrm>
            <a:custGeom>
              <a:avLst/>
              <a:gdLst/>
              <a:ahLst/>
              <a:cxnLst/>
              <a:rect l="l" t="t" r="r" b="b"/>
              <a:pathLst>
                <a:path w="2886075" h="2200275">
                  <a:moveTo>
                    <a:pt x="2563784" y="2200257"/>
                  </a:moveTo>
                  <a:lnTo>
                    <a:pt x="521887" y="2200257"/>
                  </a:lnTo>
                  <a:lnTo>
                    <a:pt x="471930" y="2197867"/>
                  </a:lnTo>
                  <a:lnTo>
                    <a:pt x="423190" y="2190836"/>
                  </a:lnTo>
                  <a:lnTo>
                    <a:pt x="375909" y="2179366"/>
                  </a:lnTo>
                  <a:lnTo>
                    <a:pt x="330330" y="2163660"/>
                  </a:lnTo>
                  <a:lnTo>
                    <a:pt x="286694" y="2143923"/>
                  </a:lnTo>
                  <a:lnTo>
                    <a:pt x="245243" y="2120359"/>
                  </a:lnTo>
                  <a:lnTo>
                    <a:pt x="206219" y="2093170"/>
                  </a:lnTo>
                  <a:lnTo>
                    <a:pt x="169864" y="2062560"/>
                  </a:lnTo>
                  <a:lnTo>
                    <a:pt x="136419" y="2028734"/>
                  </a:lnTo>
                  <a:lnTo>
                    <a:pt x="106127" y="1991894"/>
                  </a:lnTo>
                  <a:lnTo>
                    <a:pt x="79229" y="1952244"/>
                  </a:lnTo>
                  <a:lnTo>
                    <a:pt x="55967" y="1909989"/>
                  </a:lnTo>
                  <a:lnTo>
                    <a:pt x="36584" y="1865331"/>
                  </a:lnTo>
                  <a:lnTo>
                    <a:pt x="21320" y="1818474"/>
                  </a:lnTo>
                  <a:lnTo>
                    <a:pt x="10418" y="1769623"/>
                  </a:lnTo>
                  <a:lnTo>
                    <a:pt x="2381" y="1723321"/>
                  </a:lnTo>
                  <a:lnTo>
                    <a:pt x="0" y="1671904"/>
                  </a:lnTo>
                  <a:lnTo>
                    <a:pt x="10148" y="1622607"/>
                  </a:lnTo>
                  <a:lnTo>
                    <a:pt x="31807" y="1577549"/>
                  </a:lnTo>
                  <a:lnTo>
                    <a:pt x="63961" y="1538848"/>
                  </a:lnTo>
                  <a:lnTo>
                    <a:pt x="105590" y="1508621"/>
                  </a:lnTo>
                  <a:lnTo>
                    <a:pt x="976181" y="1030401"/>
                  </a:lnTo>
                  <a:lnTo>
                    <a:pt x="752820" y="418354"/>
                  </a:lnTo>
                  <a:lnTo>
                    <a:pt x="2198447" y="0"/>
                  </a:lnTo>
                  <a:lnTo>
                    <a:pt x="2864130" y="1760988"/>
                  </a:lnTo>
                  <a:lnTo>
                    <a:pt x="2878134" y="1806449"/>
                  </a:lnTo>
                  <a:lnTo>
                    <a:pt x="2885222" y="1851879"/>
                  </a:lnTo>
                  <a:lnTo>
                    <a:pt x="2885758" y="1896747"/>
                  </a:lnTo>
                  <a:lnTo>
                    <a:pt x="2880109" y="1940516"/>
                  </a:lnTo>
                  <a:lnTo>
                    <a:pt x="2868640" y="1982653"/>
                  </a:lnTo>
                  <a:lnTo>
                    <a:pt x="2851715" y="2022623"/>
                  </a:lnTo>
                  <a:lnTo>
                    <a:pt x="2829701" y="2059892"/>
                  </a:lnTo>
                  <a:lnTo>
                    <a:pt x="2802963" y="2093925"/>
                  </a:lnTo>
                  <a:lnTo>
                    <a:pt x="2771865" y="2124189"/>
                  </a:lnTo>
                  <a:lnTo>
                    <a:pt x="2736775" y="2150148"/>
                  </a:lnTo>
                  <a:lnTo>
                    <a:pt x="2698056" y="2171269"/>
                  </a:lnTo>
                  <a:lnTo>
                    <a:pt x="2656074" y="2187017"/>
                  </a:lnTo>
                  <a:lnTo>
                    <a:pt x="2611195" y="2196858"/>
                  </a:lnTo>
                  <a:lnTo>
                    <a:pt x="2563784" y="2200257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766049" y="4690666"/>
              <a:ext cx="2509520" cy="2945765"/>
            </a:xfrm>
            <a:custGeom>
              <a:avLst/>
              <a:gdLst/>
              <a:ahLst/>
              <a:cxnLst/>
              <a:rect l="l" t="t" r="r" b="b"/>
              <a:pathLst>
                <a:path w="2509519" h="2945765">
                  <a:moveTo>
                    <a:pt x="2509179" y="2357517"/>
                  </a:moveTo>
                  <a:lnTo>
                    <a:pt x="818181" y="2945345"/>
                  </a:lnTo>
                  <a:lnTo>
                    <a:pt x="0" y="587828"/>
                  </a:lnTo>
                  <a:lnTo>
                    <a:pt x="1690998" y="0"/>
                  </a:lnTo>
                  <a:lnTo>
                    <a:pt x="2509179" y="2357517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3845" y="4092480"/>
              <a:ext cx="6351424" cy="492271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434896" y="1966100"/>
              <a:ext cx="735965" cy="736600"/>
            </a:xfrm>
            <a:custGeom>
              <a:avLst/>
              <a:gdLst/>
              <a:ahLst/>
              <a:cxnLst/>
              <a:rect l="l" t="t" r="r" b="b"/>
              <a:pathLst>
                <a:path w="735965" h="736600">
                  <a:moveTo>
                    <a:pt x="367924" y="736452"/>
                  </a:moveTo>
                  <a:lnTo>
                    <a:pt x="313938" y="732466"/>
                  </a:lnTo>
                  <a:lnTo>
                    <a:pt x="261121" y="720596"/>
                  </a:lnTo>
                  <a:lnTo>
                    <a:pt x="210615" y="701098"/>
                  </a:lnTo>
                  <a:lnTo>
                    <a:pt x="163515" y="674394"/>
                  </a:lnTo>
                  <a:lnTo>
                    <a:pt x="120841" y="641063"/>
                  </a:lnTo>
                  <a:lnTo>
                    <a:pt x="83515" y="601826"/>
                  </a:lnTo>
                  <a:lnTo>
                    <a:pt x="52344" y="557532"/>
                  </a:lnTo>
                  <a:lnTo>
                    <a:pt x="28006" y="509140"/>
                  </a:lnTo>
                  <a:lnTo>
                    <a:pt x="11025" y="457697"/>
                  </a:lnTo>
                  <a:lnTo>
                    <a:pt x="1771" y="404318"/>
                  </a:lnTo>
                  <a:lnTo>
                    <a:pt x="0" y="368226"/>
                  </a:lnTo>
                  <a:lnTo>
                    <a:pt x="442" y="350158"/>
                  </a:lnTo>
                  <a:lnTo>
                    <a:pt x="7068" y="296388"/>
                  </a:lnTo>
                  <a:lnTo>
                    <a:pt x="21506" y="244174"/>
                  </a:lnTo>
                  <a:lnTo>
                    <a:pt x="43444" y="194645"/>
                  </a:lnTo>
                  <a:lnTo>
                    <a:pt x="72404" y="148873"/>
                  </a:lnTo>
                  <a:lnTo>
                    <a:pt x="107761" y="107850"/>
                  </a:lnTo>
                  <a:lnTo>
                    <a:pt x="148751" y="72463"/>
                  </a:lnTo>
                  <a:lnTo>
                    <a:pt x="194485" y="43479"/>
                  </a:lnTo>
                  <a:lnTo>
                    <a:pt x="243973" y="21524"/>
                  </a:lnTo>
                  <a:lnTo>
                    <a:pt x="296144" y="7075"/>
                  </a:lnTo>
                  <a:lnTo>
                    <a:pt x="349871" y="443"/>
                  </a:lnTo>
                  <a:lnTo>
                    <a:pt x="367924" y="0"/>
                  </a:lnTo>
                  <a:lnTo>
                    <a:pt x="385977" y="443"/>
                  </a:lnTo>
                  <a:lnTo>
                    <a:pt x="439702" y="7075"/>
                  </a:lnTo>
                  <a:lnTo>
                    <a:pt x="491873" y="21524"/>
                  </a:lnTo>
                  <a:lnTo>
                    <a:pt x="541361" y="43479"/>
                  </a:lnTo>
                  <a:lnTo>
                    <a:pt x="587095" y="72463"/>
                  </a:lnTo>
                  <a:lnTo>
                    <a:pt x="628084" y="107850"/>
                  </a:lnTo>
                  <a:lnTo>
                    <a:pt x="663443" y="148873"/>
                  </a:lnTo>
                  <a:lnTo>
                    <a:pt x="692404" y="194645"/>
                  </a:lnTo>
                  <a:lnTo>
                    <a:pt x="714340" y="244174"/>
                  </a:lnTo>
                  <a:lnTo>
                    <a:pt x="728778" y="296388"/>
                  </a:lnTo>
                  <a:lnTo>
                    <a:pt x="735405" y="350158"/>
                  </a:lnTo>
                  <a:lnTo>
                    <a:pt x="735848" y="368226"/>
                  </a:lnTo>
                  <a:lnTo>
                    <a:pt x="735405" y="386294"/>
                  </a:lnTo>
                  <a:lnTo>
                    <a:pt x="728778" y="440063"/>
                  </a:lnTo>
                  <a:lnTo>
                    <a:pt x="714340" y="492277"/>
                  </a:lnTo>
                  <a:lnTo>
                    <a:pt x="692403" y="541806"/>
                  </a:lnTo>
                  <a:lnTo>
                    <a:pt x="663442" y="587578"/>
                  </a:lnTo>
                  <a:lnTo>
                    <a:pt x="628084" y="628601"/>
                  </a:lnTo>
                  <a:lnTo>
                    <a:pt x="587095" y="663988"/>
                  </a:lnTo>
                  <a:lnTo>
                    <a:pt x="541362" y="692972"/>
                  </a:lnTo>
                  <a:lnTo>
                    <a:pt x="491873" y="714927"/>
                  </a:lnTo>
                  <a:lnTo>
                    <a:pt x="439702" y="729376"/>
                  </a:lnTo>
                  <a:lnTo>
                    <a:pt x="385977" y="736008"/>
                  </a:lnTo>
                  <a:lnTo>
                    <a:pt x="367924" y="73645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393434" y="1738032"/>
              <a:ext cx="3777615" cy="3246755"/>
            </a:xfrm>
            <a:custGeom>
              <a:avLst/>
              <a:gdLst/>
              <a:ahLst/>
              <a:cxnLst/>
              <a:rect l="l" t="t" r="r" b="b"/>
              <a:pathLst>
                <a:path w="3777615" h="3246754">
                  <a:moveTo>
                    <a:pt x="2786049" y="3076194"/>
                  </a:moveTo>
                  <a:lnTo>
                    <a:pt x="686308" y="2251037"/>
                  </a:lnTo>
                  <a:lnTo>
                    <a:pt x="182880" y="39154"/>
                  </a:lnTo>
                  <a:lnTo>
                    <a:pt x="0" y="39154"/>
                  </a:lnTo>
                  <a:lnTo>
                    <a:pt x="534619" y="2388044"/>
                  </a:lnTo>
                  <a:lnTo>
                    <a:pt x="2719197" y="3246564"/>
                  </a:lnTo>
                  <a:lnTo>
                    <a:pt x="2786049" y="3076194"/>
                  </a:lnTo>
                  <a:close/>
                </a:path>
                <a:path w="3777615" h="3246754">
                  <a:moveTo>
                    <a:pt x="3777310" y="596303"/>
                  </a:moveTo>
                  <a:lnTo>
                    <a:pt x="3774440" y="550113"/>
                  </a:lnTo>
                  <a:lnTo>
                    <a:pt x="3766070" y="505625"/>
                  </a:lnTo>
                  <a:lnTo>
                    <a:pt x="3752545" y="463207"/>
                  </a:lnTo>
                  <a:lnTo>
                    <a:pt x="3734193" y="423189"/>
                  </a:lnTo>
                  <a:lnTo>
                    <a:pt x="3711384" y="385914"/>
                  </a:lnTo>
                  <a:lnTo>
                    <a:pt x="3701364" y="373214"/>
                  </a:lnTo>
                  <a:lnTo>
                    <a:pt x="3701554" y="373126"/>
                  </a:lnTo>
                  <a:lnTo>
                    <a:pt x="3698887" y="370078"/>
                  </a:lnTo>
                  <a:lnTo>
                    <a:pt x="3684447" y="351739"/>
                  </a:lnTo>
                  <a:lnTo>
                    <a:pt x="3672878" y="340182"/>
                  </a:lnTo>
                  <a:lnTo>
                    <a:pt x="3670452" y="337375"/>
                  </a:lnTo>
                  <a:lnTo>
                    <a:pt x="3667150" y="334441"/>
                  </a:lnTo>
                  <a:lnTo>
                    <a:pt x="3653726" y="321005"/>
                  </a:lnTo>
                  <a:lnTo>
                    <a:pt x="3639096" y="309473"/>
                  </a:lnTo>
                  <a:lnTo>
                    <a:pt x="3635083" y="305879"/>
                  </a:lnTo>
                  <a:lnTo>
                    <a:pt x="3631247" y="303263"/>
                  </a:lnTo>
                  <a:lnTo>
                    <a:pt x="3619576" y="294043"/>
                  </a:lnTo>
                  <a:lnTo>
                    <a:pt x="3601961" y="283248"/>
                  </a:lnTo>
                  <a:lnTo>
                    <a:pt x="3595878" y="279082"/>
                  </a:lnTo>
                  <a:lnTo>
                    <a:pt x="3591814" y="277025"/>
                  </a:lnTo>
                  <a:lnTo>
                    <a:pt x="3582339" y="271208"/>
                  </a:lnTo>
                  <a:lnTo>
                    <a:pt x="3561918" y="261848"/>
                  </a:lnTo>
                  <a:lnTo>
                    <a:pt x="3553917" y="257784"/>
                  </a:lnTo>
                  <a:lnTo>
                    <a:pt x="3564369" y="261518"/>
                  </a:lnTo>
                  <a:lnTo>
                    <a:pt x="3577082" y="264706"/>
                  </a:lnTo>
                  <a:lnTo>
                    <a:pt x="3590048" y="266623"/>
                  </a:lnTo>
                  <a:lnTo>
                    <a:pt x="3603142" y="267271"/>
                  </a:lnTo>
                  <a:lnTo>
                    <a:pt x="3616223" y="266623"/>
                  </a:lnTo>
                  <a:lnTo>
                    <a:pt x="3654234" y="257098"/>
                  </a:lnTo>
                  <a:lnTo>
                    <a:pt x="3687851" y="236943"/>
                  </a:lnTo>
                  <a:lnTo>
                    <a:pt x="3714165" y="207873"/>
                  </a:lnTo>
                  <a:lnTo>
                    <a:pt x="3730917" y="172427"/>
                  </a:lnTo>
                  <a:lnTo>
                    <a:pt x="3736670" y="133629"/>
                  </a:lnTo>
                  <a:lnTo>
                    <a:pt x="3736022" y="120535"/>
                  </a:lnTo>
                  <a:lnTo>
                    <a:pt x="3726497" y="82486"/>
                  </a:lnTo>
                  <a:lnTo>
                    <a:pt x="3706355" y="48856"/>
                  </a:lnTo>
                  <a:lnTo>
                    <a:pt x="3677323" y="22517"/>
                  </a:lnTo>
                  <a:lnTo>
                    <a:pt x="3641902" y="5753"/>
                  </a:lnTo>
                  <a:lnTo>
                    <a:pt x="3603142" y="0"/>
                  </a:lnTo>
                  <a:lnTo>
                    <a:pt x="3590048" y="635"/>
                  </a:lnTo>
                  <a:lnTo>
                    <a:pt x="3552037" y="10172"/>
                  </a:lnTo>
                  <a:lnTo>
                    <a:pt x="3518420" y="30327"/>
                  </a:lnTo>
                  <a:lnTo>
                    <a:pt x="3492106" y="59385"/>
                  </a:lnTo>
                  <a:lnTo>
                    <a:pt x="3475355" y="94843"/>
                  </a:lnTo>
                  <a:lnTo>
                    <a:pt x="3469602" y="133629"/>
                  </a:lnTo>
                  <a:lnTo>
                    <a:pt x="3470249" y="146735"/>
                  </a:lnTo>
                  <a:lnTo>
                    <a:pt x="3479774" y="184772"/>
                  </a:lnTo>
                  <a:lnTo>
                    <a:pt x="3499916" y="218414"/>
                  </a:lnTo>
                  <a:lnTo>
                    <a:pt x="3528949" y="244754"/>
                  </a:lnTo>
                  <a:lnTo>
                    <a:pt x="3551339" y="256781"/>
                  </a:lnTo>
                  <a:lnTo>
                    <a:pt x="3549332" y="256070"/>
                  </a:lnTo>
                  <a:lnTo>
                    <a:pt x="3542360" y="252857"/>
                  </a:lnTo>
                  <a:lnTo>
                    <a:pt x="3518865" y="245364"/>
                  </a:lnTo>
                  <a:lnTo>
                    <a:pt x="3507689" y="241427"/>
                  </a:lnTo>
                  <a:lnTo>
                    <a:pt x="3504501" y="240779"/>
                  </a:lnTo>
                  <a:lnTo>
                    <a:pt x="3499967" y="239318"/>
                  </a:lnTo>
                  <a:lnTo>
                    <a:pt x="3471634" y="233984"/>
                  </a:lnTo>
                  <a:lnTo>
                    <a:pt x="3459581" y="231482"/>
                  </a:lnTo>
                  <a:lnTo>
                    <a:pt x="3457765" y="231368"/>
                  </a:lnTo>
                  <a:lnTo>
                    <a:pt x="3455530" y="230936"/>
                  </a:lnTo>
                  <a:lnTo>
                    <a:pt x="3409378" y="228066"/>
                  </a:lnTo>
                  <a:lnTo>
                    <a:pt x="3398761" y="228244"/>
                  </a:lnTo>
                  <a:lnTo>
                    <a:pt x="3377793" y="229565"/>
                  </a:lnTo>
                  <a:lnTo>
                    <a:pt x="3367430" y="230632"/>
                  </a:lnTo>
                  <a:lnTo>
                    <a:pt x="3363226" y="230936"/>
                  </a:lnTo>
                  <a:lnTo>
                    <a:pt x="3318776" y="239318"/>
                  </a:lnTo>
                  <a:lnTo>
                    <a:pt x="3276396" y="252857"/>
                  </a:lnTo>
                  <a:lnTo>
                    <a:pt x="3236404" y="271208"/>
                  </a:lnTo>
                  <a:lnTo>
                    <a:pt x="3199168" y="294043"/>
                  </a:lnTo>
                  <a:lnTo>
                    <a:pt x="3165017" y="321005"/>
                  </a:lnTo>
                  <a:lnTo>
                    <a:pt x="3134296" y="351739"/>
                  </a:lnTo>
                  <a:lnTo>
                    <a:pt x="3107359" y="385914"/>
                  </a:lnTo>
                  <a:lnTo>
                    <a:pt x="3084550" y="423189"/>
                  </a:lnTo>
                  <a:lnTo>
                    <a:pt x="3066211" y="463207"/>
                  </a:lnTo>
                  <a:lnTo>
                    <a:pt x="3052686" y="505625"/>
                  </a:lnTo>
                  <a:lnTo>
                    <a:pt x="3044304" y="550113"/>
                  </a:lnTo>
                  <a:lnTo>
                    <a:pt x="3041446" y="596303"/>
                  </a:lnTo>
                  <a:lnTo>
                    <a:pt x="3041662" y="607631"/>
                  </a:lnTo>
                  <a:lnTo>
                    <a:pt x="3042272" y="618858"/>
                  </a:lnTo>
                  <a:lnTo>
                    <a:pt x="3044431" y="641057"/>
                  </a:lnTo>
                  <a:lnTo>
                    <a:pt x="3557257" y="431965"/>
                  </a:lnTo>
                  <a:lnTo>
                    <a:pt x="3771544" y="659231"/>
                  </a:lnTo>
                  <a:lnTo>
                    <a:pt x="3773944" y="643775"/>
                  </a:lnTo>
                  <a:lnTo>
                    <a:pt x="3775748" y="628142"/>
                  </a:lnTo>
                  <a:lnTo>
                    <a:pt x="3776903" y="612317"/>
                  </a:lnTo>
                  <a:lnTo>
                    <a:pt x="3777310" y="596303"/>
                  </a:lnTo>
                  <a:close/>
                </a:path>
              </a:pathLst>
            </a:custGeom>
            <a:solidFill>
              <a:srgbClr val="202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17578" y="2841079"/>
              <a:ext cx="1896746" cy="191419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54447" y="6006321"/>
              <a:ext cx="1815995" cy="153072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10737" y="4977945"/>
              <a:ext cx="2239915" cy="65405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14605" y="8986169"/>
              <a:ext cx="8275755" cy="3188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49491" y="6570272"/>
              <a:ext cx="1942011" cy="166511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91564" y="7483397"/>
              <a:ext cx="397653" cy="35445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59930" y="1268038"/>
              <a:ext cx="1659998" cy="147447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72218" y="1893511"/>
            <a:ext cx="11722100" cy="5302885"/>
          </a:xfrm>
          <a:prstGeom prst="rect">
            <a:avLst/>
          </a:prstGeom>
        </p:spPr>
        <p:txBody>
          <a:bodyPr wrap="square" lIns="0" tIns="387985" rIns="0" bIns="0" rtlCol="0" vert="horz">
            <a:spAutoFit/>
          </a:bodyPr>
          <a:lstStyle/>
          <a:p>
            <a:pPr algn="ctr" marL="12065" marR="5080" indent="-635">
              <a:lnSpc>
                <a:spcPct val="76600"/>
              </a:lnSpc>
              <a:spcBef>
                <a:spcPts val="3055"/>
              </a:spcBef>
            </a:pPr>
            <a:r>
              <a:rPr dirty="0" sz="10500" spc="80" b="1">
                <a:solidFill>
                  <a:srgbClr val="F5F5F5"/>
                </a:solidFill>
                <a:latin typeface="Trebuchet MS"/>
                <a:cs typeface="Trebuchet MS"/>
              </a:rPr>
              <a:t>Bir</a:t>
            </a:r>
            <a:r>
              <a:rPr dirty="0" sz="10500" spc="-505" b="1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10500" spc="155" b="1">
                <a:solidFill>
                  <a:srgbClr val="F5F5F5"/>
                </a:solidFill>
                <a:latin typeface="Trebuchet MS"/>
                <a:cs typeface="Trebuchet MS"/>
              </a:rPr>
              <a:t>Online </a:t>
            </a:r>
            <a:r>
              <a:rPr dirty="0" sz="10500" spc="315" b="1">
                <a:solidFill>
                  <a:srgbClr val="F5F5F5"/>
                </a:solidFill>
                <a:latin typeface="Trebuchet MS"/>
                <a:cs typeface="Trebuchet MS"/>
              </a:rPr>
              <a:t>Alışveriş </a:t>
            </a:r>
            <a:r>
              <a:rPr dirty="0" sz="10500" spc="365" b="1">
                <a:solidFill>
                  <a:srgbClr val="F5F5F5"/>
                </a:solidFill>
                <a:latin typeface="Trebuchet MS"/>
                <a:cs typeface="Trebuchet MS"/>
              </a:rPr>
              <a:t>Sisteminin</a:t>
            </a:r>
            <a:r>
              <a:rPr dirty="0" sz="10500" spc="-490" b="1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10500" spc="140" b="1">
                <a:solidFill>
                  <a:srgbClr val="F5F5F5"/>
                </a:solidFill>
                <a:latin typeface="Trebuchet MS"/>
                <a:cs typeface="Trebuchet MS"/>
              </a:rPr>
              <a:t>Analizi </a:t>
            </a:r>
            <a:r>
              <a:rPr dirty="0" sz="10500" spc="365" b="1">
                <a:solidFill>
                  <a:srgbClr val="F5F5F5"/>
                </a:solidFill>
                <a:latin typeface="Trebuchet MS"/>
                <a:cs typeface="Trebuchet MS"/>
              </a:rPr>
              <a:t>ve</a:t>
            </a:r>
            <a:r>
              <a:rPr dirty="0" sz="10500" spc="-509" b="1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dirty="0" sz="10500" spc="300" b="1">
                <a:solidFill>
                  <a:srgbClr val="F5F5F5"/>
                </a:solidFill>
                <a:latin typeface="Trebuchet MS"/>
                <a:cs typeface="Trebuchet MS"/>
              </a:rPr>
              <a:t>Tasarımı</a:t>
            </a:r>
            <a:endParaRPr sz="10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6573" y="1305154"/>
            <a:ext cx="8844280" cy="7705090"/>
            <a:chOff x="646573" y="1305154"/>
            <a:chExt cx="8844280" cy="77050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573" y="1305154"/>
              <a:ext cx="8844211" cy="769660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493206" y="3598517"/>
              <a:ext cx="2063114" cy="4866640"/>
            </a:xfrm>
            <a:custGeom>
              <a:avLst/>
              <a:gdLst/>
              <a:ahLst/>
              <a:cxnLst/>
              <a:rect l="l" t="t" r="r" b="b"/>
              <a:pathLst>
                <a:path w="2063114" h="4866640">
                  <a:moveTo>
                    <a:pt x="2062965" y="4638719"/>
                  </a:moveTo>
                  <a:lnTo>
                    <a:pt x="940324" y="4866117"/>
                  </a:lnTo>
                  <a:lnTo>
                    <a:pt x="0" y="227398"/>
                  </a:lnTo>
                  <a:lnTo>
                    <a:pt x="1122640" y="0"/>
                  </a:lnTo>
                  <a:lnTo>
                    <a:pt x="2062965" y="4638719"/>
                  </a:lnTo>
                  <a:close/>
                </a:path>
              </a:pathLst>
            </a:custGeom>
            <a:solidFill>
              <a:srgbClr val="F7B8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323" y="7761047"/>
              <a:ext cx="1999558" cy="12327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346615" y="3712224"/>
              <a:ext cx="2294890" cy="4561840"/>
            </a:xfrm>
            <a:custGeom>
              <a:avLst/>
              <a:gdLst/>
              <a:ahLst/>
              <a:cxnLst/>
              <a:rect l="l" t="t" r="r" b="b"/>
              <a:pathLst>
                <a:path w="2294890" h="4561840">
                  <a:moveTo>
                    <a:pt x="911112" y="4561267"/>
                  </a:moveTo>
                  <a:lnTo>
                    <a:pt x="0" y="0"/>
                  </a:lnTo>
                  <a:lnTo>
                    <a:pt x="1392729" y="0"/>
                  </a:lnTo>
                  <a:lnTo>
                    <a:pt x="2294768" y="4269369"/>
                  </a:lnTo>
                  <a:lnTo>
                    <a:pt x="911112" y="456126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6292" y="2614809"/>
              <a:ext cx="2395259" cy="296983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000412" y="4911584"/>
              <a:ext cx="1497965" cy="3672204"/>
            </a:xfrm>
            <a:custGeom>
              <a:avLst/>
              <a:gdLst/>
              <a:ahLst/>
              <a:cxnLst/>
              <a:rect l="l" t="t" r="r" b="b"/>
              <a:pathLst>
                <a:path w="1497964" h="3672204">
                  <a:moveTo>
                    <a:pt x="1497542" y="114558"/>
                  </a:moveTo>
                  <a:lnTo>
                    <a:pt x="1139709" y="3671824"/>
                  </a:lnTo>
                  <a:lnTo>
                    <a:pt x="0" y="3557266"/>
                  </a:lnTo>
                  <a:lnTo>
                    <a:pt x="357832" y="0"/>
                  </a:lnTo>
                  <a:lnTo>
                    <a:pt x="1497542" y="114558"/>
                  </a:lnTo>
                  <a:close/>
                </a:path>
              </a:pathLst>
            </a:custGeom>
            <a:solidFill>
              <a:srgbClr val="F7B8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665" y="7761047"/>
              <a:ext cx="1999558" cy="123278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906814" y="3712224"/>
              <a:ext cx="1832610" cy="4486275"/>
            </a:xfrm>
            <a:custGeom>
              <a:avLst/>
              <a:gdLst/>
              <a:ahLst/>
              <a:cxnLst/>
              <a:rect l="l" t="t" r="r" b="b"/>
              <a:pathLst>
                <a:path w="1832610" h="4486275">
                  <a:moveTo>
                    <a:pt x="1407036" y="4486039"/>
                  </a:moveTo>
                  <a:lnTo>
                    <a:pt x="0" y="4344597"/>
                  </a:lnTo>
                  <a:lnTo>
                    <a:pt x="439801" y="0"/>
                  </a:lnTo>
                  <a:lnTo>
                    <a:pt x="1832530" y="0"/>
                  </a:lnTo>
                  <a:lnTo>
                    <a:pt x="1407036" y="448603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6844" y="1999297"/>
              <a:ext cx="4180660" cy="701039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5835" y="5041878"/>
              <a:ext cx="377314" cy="39379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76287" y="5600737"/>
              <a:ext cx="7564755" cy="2255520"/>
            </a:xfrm>
            <a:custGeom>
              <a:avLst/>
              <a:gdLst/>
              <a:ahLst/>
              <a:cxnLst/>
              <a:rect l="l" t="t" r="r" b="b"/>
              <a:pathLst>
                <a:path w="7564755" h="2255520">
                  <a:moveTo>
                    <a:pt x="494906" y="243598"/>
                  </a:moveTo>
                  <a:lnTo>
                    <a:pt x="490550" y="198983"/>
                  </a:lnTo>
                  <a:lnTo>
                    <a:pt x="480453" y="165658"/>
                  </a:lnTo>
                  <a:lnTo>
                    <a:pt x="480453" y="247650"/>
                  </a:lnTo>
                  <a:lnTo>
                    <a:pt x="475983" y="293420"/>
                  </a:lnTo>
                  <a:lnTo>
                    <a:pt x="462838" y="336791"/>
                  </a:lnTo>
                  <a:lnTo>
                    <a:pt x="441452" y="376745"/>
                  </a:lnTo>
                  <a:lnTo>
                    <a:pt x="412267" y="412254"/>
                  </a:lnTo>
                  <a:lnTo>
                    <a:pt x="376745" y="441452"/>
                  </a:lnTo>
                  <a:lnTo>
                    <a:pt x="336791" y="462838"/>
                  </a:lnTo>
                  <a:lnTo>
                    <a:pt x="293420" y="475983"/>
                  </a:lnTo>
                  <a:lnTo>
                    <a:pt x="247650" y="480453"/>
                  </a:lnTo>
                  <a:lnTo>
                    <a:pt x="201891" y="475983"/>
                  </a:lnTo>
                  <a:lnTo>
                    <a:pt x="158521" y="462838"/>
                  </a:lnTo>
                  <a:lnTo>
                    <a:pt x="118567" y="441452"/>
                  </a:lnTo>
                  <a:lnTo>
                    <a:pt x="83045" y="412254"/>
                  </a:lnTo>
                  <a:lnTo>
                    <a:pt x="53860" y="376745"/>
                  </a:lnTo>
                  <a:lnTo>
                    <a:pt x="32473" y="336791"/>
                  </a:lnTo>
                  <a:lnTo>
                    <a:pt x="19329" y="293420"/>
                  </a:lnTo>
                  <a:lnTo>
                    <a:pt x="14859" y="247650"/>
                  </a:lnTo>
                  <a:lnTo>
                    <a:pt x="19329" y="201891"/>
                  </a:lnTo>
                  <a:lnTo>
                    <a:pt x="32473" y="158521"/>
                  </a:lnTo>
                  <a:lnTo>
                    <a:pt x="53860" y="118567"/>
                  </a:lnTo>
                  <a:lnTo>
                    <a:pt x="83045" y="83045"/>
                  </a:lnTo>
                  <a:lnTo>
                    <a:pt x="118567" y="53848"/>
                  </a:lnTo>
                  <a:lnTo>
                    <a:pt x="158521" y="32473"/>
                  </a:lnTo>
                  <a:lnTo>
                    <a:pt x="201891" y="19329"/>
                  </a:lnTo>
                  <a:lnTo>
                    <a:pt x="247650" y="14846"/>
                  </a:lnTo>
                  <a:lnTo>
                    <a:pt x="293420" y="19329"/>
                  </a:lnTo>
                  <a:lnTo>
                    <a:pt x="336791" y="32473"/>
                  </a:lnTo>
                  <a:lnTo>
                    <a:pt x="376745" y="53848"/>
                  </a:lnTo>
                  <a:lnTo>
                    <a:pt x="412267" y="83045"/>
                  </a:lnTo>
                  <a:lnTo>
                    <a:pt x="441452" y="118567"/>
                  </a:lnTo>
                  <a:lnTo>
                    <a:pt x="462838" y="158521"/>
                  </a:lnTo>
                  <a:lnTo>
                    <a:pt x="475983" y="201891"/>
                  </a:lnTo>
                  <a:lnTo>
                    <a:pt x="480453" y="247650"/>
                  </a:lnTo>
                  <a:lnTo>
                    <a:pt x="480453" y="165658"/>
                  </a:lnTo>
                  <a:lnTo>
                    <a:pt x="453834" y="110363"/>
                  </a:lnTo>
                  <a:lnTo>
                    <a:pt x="422757" y="72555"/>
                  </a:lnTo>
                  <a:lnTo>
                    <a:pt x="384987" y="41465"/>
                  </a:lnTo>
                  <a:lnTo>
                    <a:pt x="342480" y="18719"/>
                  </a:lnTo>
                  <a:lnTo>
                    <a:pt x="296341" y="4762"/>
                  </a:lnTo>
                  <a:lnTo>
                    <a:pt x="247650" y="0"/>
                  </a:lnTo>
                  <a:lnTo>
                    <a:pt x="198970" y="4762"/>
                  </a:lnTo>
                  <a:lnTo>
                    <a:pt x="152831" y="18719"/>
                  </a:lnTo>
                  <a:lnTo>
                    <a:pt x="110324" y="41465"/>
                  </a:lnTo>
                  <a:lnTo>
                    <a:pt x="72555" y="72555"/>
                  </a:lnTo>
                  <a:lnTo>
                    <a:pt x="41478" y="110324"/>
                  </a:lnTo>
                  <a:lnTo>
                    <a:pt x="18732" y="152831"/>
                  </a:lnTo>
                  <a:lnTo>
                    <a:pt x="4762" y="198970"/>
                  </a:lnTo>
                  <a:lnTo>
                    <a:pt x="0" y="247650"/>
                  </a:lnTo>
                  <a:lnTo>
                    <a:pt x="4762" y="296341"/>
                  </a:lnTo>
                  <a:lnTo>
                    <a:pt x="18719" y="342480"/>
                  </a:lnTo>
                  <a:lnTo>
                    <a:pt x="41465" y="384975"/>
                  </a:lnTo>
                  <a:lnTo>
                    <a:pt x="72555" y="422744"/>
                  </a:lnTo>
                  <a:lnTo>
                    <a:pt x="110324" y="453834"/>
                  </a:lnTo>
                  <a:lnTo>
                    <a:pt x="152831" y="476580"/>
                  </a:lnTo>
                  <a:lnTo>
                    <a:pt x="198970" y="490550"/>
                  </a:lnTo>
                  <a:lnTo>
                    <a:pt x="243598" y="494906"/>
                  </a:lnTo>
                  <a:lnTo>
                    <a:pt x="251714" y="494906"/>
                  </a:lnTo>
                  <a:lnTo>
                    <a:pt x="296341" y="490550"/>
                  </a:lnTo>
                  <a:lnTo>
                    <a:pt x="342480" y="476580"/>
                  </a:lnTo>
                  <a:lnTo>
                    <a:pt x="384987" y="453834"/>
                  </a:lnTo>
                  <a:lnTo>
                    <a:pt x="422757" y="422744"/>
                  </a:lnTo>
                  <a:lnTo>
                    <a:pt x="453847" y="384975"/>
                  </a:lnTo>
                  <a:lnTo>
                    <a:pt x="476580" y="342480"/>
                  </a:lnTo>
                  <a:lnTo>
                    <a:pt x="490550" y="296341"/>
                  </a:lnTo>
                  <a:lnTo>
                    <a:pt x="494906" y="251714"/>
                  </a:lnTo>
                  <a:lnTo>
                    <a:pt x="494906" y="243598"/>
                  </a:lnTo>
                  <a:close/>
                </a:path>
                <a:path w="7564755" h="2255520">
                  <a:moveTo>
                    <a:pt x="7564666" y="578713"/>
                  </a:moveTo>
                  <a:lnTo>
                    <a:pt x="7554735" y="569239"/>
                  </a:lnTo>
                  <a:lnTo>
                    <a:pt x="6769671" y="1402067"/>
                  </a:lnTo>
                  <a:lnTo>
                    <a:pt x="5984621" y="569239"/>
                  </a:lnTo>
                  <a:lnTo>
                    <a:pt x="5974689" y="578713"/>
                  </a:lnTo>
                  <a:lnTo>
                    <a:pt x="6760197" y="1412430"/>
                  </a:lnTo>
                  <a:lnTo>
                    <a:pt x="5974689" y="2245703"/>
                  </a:lnTo>
                  <a:lnTo>
                    <a:pt x="5984621" y="2255164"/>
                  </a:lnTo>
                  <a:lnTo>
                    <a:pt x="6769671" y="1422349"/>
                  </a:lnTo>
                  <a:lnTo>
                    <a:pt x="7554735" y="2255164"/>
                  </a:lnTo>
                  <a:lnTo>
                    <a:pt x="7564666" y="2245703"/>
                  </a:lnTo>
                  <a:lnTo>
                    <a:pt x="6779158" y="1411986"/>
                  </a:lnTo>
                  <a:lnTo>
                    <a:pt x="7564666" y="57871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0186" rIns="0" bIns="0" rtlCol="0" vert="horz">
            <a:spAutoFit/>
          </a:bodyPr>
          <a:lstStyle/>
          <a:p>
            <a:pPr marL="9823450" marR="5080" indent="2087880">
              <a:lnSpc>
                <a:spcPts val="12980"/>
              </a:lnSpc>
              <a:spcBef>
                <a:spcPts val="1370"/>
              </a:spcBef>
            </a:pPr>
            <a:r>
              <a:rPr dirty="0" sz="11800" spc="925">
                <a:solidFill>
                  <a:srgbClr val="F5F5F5"/>
                </a:solidFill>
              </a:rPr>
              <a:t>Sınıf </a:t>
            </a:r>
            <a:r>
              <a:rPr dirty="0" sz="11800" spc="990">
                <a:solidFill>
                  <a:srgbClr val="F5F5F5"/>
                </a:solidFill>
              </a:rPr>
              <a:t>Diyagramı</a:t>
            </a:r>
            <a:endParaRPr sz="11800"/>
          </a:p>
        </p:txBody>
      </p:sp>
      <p:grpSp>
        <p:nvGrpSpPr>
          <p:cNvPr id="15" name="object 15" descr=""/>
          <p:cNvGrpSpPr/>
          <p:nvPr/>
        </p:nvGrpSpPr>
        <p:grpSpPr>
          <a:xfrm>
            <a:off x="13076941" y="7301832"/>
            <a:ext cx="3560445" cy="1693545"/>
            <a:chOff x="13076941" y="7301832"/>
            <a:chExt cx="3560445" cy="1693545"/>
          </a:xfrm>
        </p:grpSpPr>
        <p:sp>
          <p:nvSpPr>
            <p:cNvPr id="16" name="object 16" descr=""/>
            <p:cNvSpPr/>
            <p:nvPr/>
          </p:nvSpPr>
          <p:spPr>
            <a:xfrm>
              <a:off x="13077195" y="7302090"/>
              <a:ext cx="3560445" cy="1692910"/>
            </a:xfrm>
            <a:custGeom>
              <a:avLst/>
              <a:gdLst/>
              <a:ahLst/>
              <a:cxnLst/>
              <a:rect l="l" t="t" r="r" b="b"/>
              <a:pathLst>
                <a:path w="3560444" h="1692909">
                  <a:moveTo>
                    <a:pt x="3559863" y="1692722"/>
                  </a:moveTo>
                  <a:lnTo>
                    <a:pt x="0" y="1692722"/>
                  </a:lnTo>
                  <a:lnTo>
                    <a:pt x="0" y="0"/>
                  </a:lnTo>
                  <a:lnTo>
                    <a:pt x="3559863" y="0"/>
                  </a:lnTo>
                  <a:lnTo>
                    <a:pt x="3559863" y="1692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079481" y="7304372"/>
              <a:ext cx="3555365" cy="958215"/>
            </a:xfrm>
            <a:custGeom>
              <a:avLst/>
              <a:gdLst/>
              <a:ahLst/>
              <a:cxnLst/>
              <a:rect l="l" t="t" r="r" b="b"/>
              <a:pathLst>
                <a:path w="3555365" h="958215">
                  <a:moveTo>
                    <a:pt x="0" y="118627"/>
                  </a:moveTo>
                  <a:lnTo>
                    <a:pt x="0" y="0"/>
                  </a:lnTo>
                  <a:lnTo>
                    <a:pt x="729290" y="0"/>
                  </a:lnTo>
                  <a:lnTo>
                    <a:pt x="729290" y="118627"/>
                  </a:lnTo>
                </a:path>
                <a:path w="3555365" h="958215">
                  <a:moveTo>
                    <a:pt x="0" y="118627"/>
                  </a:moveTo>
                  <a:lnTo>
                    <a:pt x="0" y="730014"/>
                  </a:lnTo>
                  <a:lnTo>
                    <a:pt x="729290" y="730014"/>
                  </a:lnTo>
                  <a:lnTo>
                    <a:pt x="729290" y="118627"/>
                  </a:lnTo>
                </a:path>
                <a:path w="3555365" h="958215">
                  <a:moveTo>
                    <a:pt x="911613" y="118627"/>
                  </a:moveTo>
                  <a:lnTo>
                    <a:pt x="911613" y="0"/>
                  </a:lnTo>
                  <a:lnTo>
                    <a:pt x="1640903" y="0"/>
                  </a:lnTo>
                  <a:lnTo>
                    <a:pt x="1640903" y="118627"/>
                  </a:lnTo>
                </a:path>
                <a:path w="3555365" h="958215">
                  <a:moveTo>
                    <a:pt x="911613" y="118627"/>
                  </a:moveTo>
                  <a:lnTo>
                    <a:pt x="911613" y="775640"/>
                  </a:lnTo>
                  <a:lnTo>
                    <a:pt x="1640903" y="775640"/>
                  </a:lnTo>
                  <a:lnTo>
                    <a:pt x="1640903" y="118627"/>
                  </a:lnTo>
                </a:path>
                <a:path w="3555365" h="958215">
                  <a:moveTo>
                    <a:pt x="1823226" y="118627"/>
                  </a:moveTo>
                  <a:lnTo>
                    <a:pt x="1823226" y="0"/>
                  </a:lnTo>
                  <a:lnTo>
                    <a:pt x="2552516" y="0"/>
                  </a:lnTo>
                  <a:lnTo>
                    <a:pt x="2552516" y="118627"/>
                  </a:lnTo>
                </a:path>
                <a:path w="3555365" h="958215">
                  <a:moveTo>
                    <a:pt x="1823226" y="118627"/>
                  </a:moveTo>
                  <a:lnTo>
                    <a:pt x="1823226" y="866892"/>
                  </a:lnTo>
                  <a:lnTo>
                    <a:pt x="2552516" y="866892"/>
                  </a:lnTo>
                  <a:lnTo>
                    <a:pt x="2552516" y="118627"/>
                  </a:lnTo>
                </a:path>
                <a:path w="3555365" h="958215">
                  <a:moveTo>
                    <a:pt x="2826000" y="118627"/>
                  </a:moveTo>
                  <a:lnTo>
                    <a:pt x="2826000" y="0"/>
                  </a:lnTo>
                  <a:lnTo>
                    <a:pt x="3555291" y="0"/>
                  </a:lnTo>
                  <a:lnTo>
                    <a:pt x="3555291" y="118627"/>
                  </a:lnTo>
                </a:path>
                <a:path w="3555365" h="958215">
                  <a:moveTo>
                    <a:pt x="2826000" y="118627"/>
                  </a:moveTo>
                  <a:lnTo>
                    <a:pt x="2826000" y="593137"/>
                  </a:lnTo>
                  <a:lnTo>
                    <a:pt x="3555291" y="593137"/>
                  </a:lnTo>
                  <a:lnTo>
                    <a:pt x="3555291" y="118627"/>
                  </a:lnTo>
                </a:path>
                <a:path w="3555365" h="958215">
                  <a:moveTo>
                    <a:pt x="3145065" y="958144"/>
                  </a:moveTo>
                  <a:lnTo>
                    <a:pt x="3145065" y="775640"/>
                  </a:lnTo>
                  <a:lnTo>
                    <a:pt x="3093559" y="775640"/>
                  </a:lnTo>
                  <a:lnTo>
                    <a:pt x="3093650" y="626717"/>
                  </a:lnTo>
                </a:path>
              </a:pathLst>
            </a:custGeom>
            <a:ln w="4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157178" y="790713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906" y="31938"/>
                  </a:moveTo>
                  <a:lnTo>
                    <a:pt x="15953" y="23953"/>
                  </a:lnTo>
                  <a:lnTo>
                    <a:pt x="0" y="31892"/>
                  </a:lnTo>
                  <a:lnTo>
                    <a:pt x="15953" y="0"/>
                  </a:lnTo>
                  <a:lnTo>
                    <a:pt x="31906" y="31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398545" y="7907136"/>
              <a:ext cx="3190875" cy="1085850"/>
            </a:xfrm>
            <a:custGeom>
              <a:avLst/>
              <a:gdLst/>
              <a:ahLst/>
              <a:cxnLst/>
              <a:rect l="l" t="t" r="r" b="b"/>
              <a:pathLst>
                <a:path w="3190875" h="1085850">
                  <a:moveTo>
                    <a:pt x="2774585" y="0"/>
                  </a:moveTo>
                  <a:lnTo>
                    <a:pt x="2790538" y="31938"/>
                  </a:lnTo>
                  <a:lnTo>
                    <a:pt x="2774585" y="23953"/>
                  </a:lnTo>
                  <a:lnTo>
                    <a:pt x="2758632" y="31892"/>
                  </a:lnTo>
                  <a:lnTo>
                    <a:pt x="2774585" y="0"/>
                  </a:lnTo>
                  <a:close/>
                </a:path>
                <a:path w="3190875" h="1085850">
                  <a:moveTo>
                    <a:pt x="2461355" y="474007"/>
                  </a:moveTo>
                  <a:lnTo>
                    <a:pt x="2461355" y="355380"/>
                  </a:lnTo>
                  <a:lnTo>
                    <a:pt x="3190645" y="355380"/>
                  </a:lnTo>
                  <a:lnTo>
                    <a:pt x="3190645" y="474007"/>
                  </a:lnTo>
                </a:path>
                <a:path w="3190875" h="1085850">
                  <a:moveTo>
                    <a:pt x="2461355" y="474007"/>
                  </a:moveTo>
                  <a:lnTo>
                    <a:pt x="2461355" y="829890"/>
                  </a:lnTo>
                  <a:lnTo>
                    <a:pt x="3190645" y="829890"/>
                  </a:lnTo>
                  <a:lnTo>
                    <a:pt x="3190645" y="474007"/>
                  </a:lnTo>
                </a:path>
                <a:path w="3190875" h="1085850">
                  <a:moveTo>
                    <a:pt x="2461355" y="474007"/>
                  </a:moveTo>
                  <a:lnTo>
                    <a:pt x="3190645" y="474007"/>
                  </a:lnTo>
                </a:path>
                <a:path w="3190875" h="1085850">
                  <a:moveTo>
                    <a:pt x="1203329" y="474007"/>
                  </a:moveTo>
                  <a:lnTo>
                    <a:pt x="1203329" y="355380"/>
                  </a:lnTo>
                  <a:lnTo>
                    <a:pt x="1932619" y="355380"/>
                  </a:lnTo>
                  <a:lnTo>
                    <a:pt x="1932619" y="474007"/>
                  </a:lnTo>
                </a:path>
                <a:path w="3190875" h="1085850">
                  <a:moveTo>
                    <a:pt x="1203329" y="474007"/>
                  </a:moveTo>
                  <a:lnTo>
                    <a:pt x="1203329" y="829890"/>
                  </a:lnTo>
                  <a:lnTo>
                    <a:pt x="1932619" y="829890"/>
                  </a:lnTo>
                  <a:lnTo>
                    <a:pt x="1932619" y="474007"/>
                  </a:lnTo>
                </a:path>
                <a:path w="3190875" h="1085850">
                  <a:moveTo>
                    <a:pt x="1203329" y="474007"/>
                  </a:moveTo>
                  <a:lnTo>
                    <a:pt x="1932619" y="474007"/>
                  </a:lnTo>
                </a:path>
                <a:path w="3190875" h="1085850">
                  <a:moveTo>
                    <a:pt x="0" y="474007"/>
                  </a:moveTo>
                  <a:lnTo>
                    <a:pt x="0" y="355380"/>
                  </a:lnTo>
                  <a:lnTo>
                    <a:pt x="729290" y="355380"/>
                  </a:lnTo>
                  <a:lnTo>
                    <a:pt x="729290" y="474007"/>
                  </a:lnTo>
                </a:path>
                <a:path w="3190875" h="1085850">
                  <a:moveTo>
                    <a:pt x="0" y="474007"/>
                  </a:moveTo>
                  <a:lnTo>
                    <a:pt x="0" y="1085395"/>
                  </a:lnTo>
                  <a:lnTo>
                    <a:pt x="729290" y="1085395"/>
                  </a:lnTo>
                  <a:lnTo>
                    <a:pt x="729290" y="474007"/>
                  </a:lnTo>
                </a:path>
                <a:path w="3190875" h="1085850">
                  <a:moveTo>
                    <a:pt x="0" y="474007"/>
                  </a:moveTo>
                  <a:lnTo>
                    <a:pt x="729290" y="474007"/>
                  </a:lnTo>
                </a:path>
              </a:pathLst>
            </a:custGeom>
            <a:ln w="4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13077195" y="7302090"/>
          <a:ext cx="3560445" cy="1687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142239"/>
                <a:gridCol w="586740"/>
                <a:gridCol w="645794"/>
                <a:gridCol w="722630"/>
                <a:gridCol w="731520"/>
              </a:tblGrid>
              <a:tr h="120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400" spc="-20" i="1">
                          <a:latin typeface="Arial"/>
                          <a:cs typeface="Arial"/>
                        </a:rPr>
                        <a:t>User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Product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311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Order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Adress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014">
                <a:tc gridSpan="2"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400" spc="-25">
                          <a:latin typeface="Arial"/>
                          <a:cs typeface="Arial"/>
                        </a:rPr>
                        <a:t>id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85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400" spc="-25">
                          <a:latin typeface="Arial"/>
                          <a:cs typeface="Arial"/>
                        </a:rPr>
                        <a:t>id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8575"/>
                </a:tc>
                <a:tc rowSpan="11"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400" spc="-25">
                          <a:latin typeface="Arial"/>
                          <a:cs typeface="Arial"/>
                        </a:rPr>
                        <a:t>id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389890" marR="31750">
                        <a:lnSpc>
                          <a:spcPct val="194700"/>
                        </a:lnSpc>
                      </a:pPr>
                      <a:r>
                        <a:rPr dirty="0" sz="400" spc="-20"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400" spc="5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 spc="-10">
                          <a:latin typeface="Arial"/>
                          <a:cs typeface="Arial"/>
                        </a:rPr>
                        <a:t>Products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389890" marR="92075">
                        <a:lnSpc>
                          <a:spcPct val="164700"/>
                        </a:lnSpc>
                        <a:spcBef>
                          <a:spcPts val="145"/>
                        </a:spcBef>
                      </a:pPr>
                      <a:r>
                        <a:rPr dirty="0" sz="400" spc="-20">
                          <a:latin typeface="Arial"/>
                          <a:cs typeface="Arial"/>
                        </a:rPr>
                        <a:t>Date</a:t>
                      </a:r>
                      <a:r>
                        <a:rPr dirty="0" sz="400" spc="5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 spc="-10">
                          <a:latin typeface="Arial"/>
                          <a:cs typeface="Arial"/>
                        </a:rPr>
                        <a:t>Status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Payments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89535" marR="99695" indent="226060">
                        <a:lnSpc>
                          <a:spcPct val="194600"/>
                        </a:lnSpc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Category</a:t>
                      </a:r>
                      <a:r>
                        <a:rPr dirty="0" sz="400" spc="5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>
                          <a:latin typeface="Arial"/>
                          <a:cs typeface="Arial"/>
                        </a:rPr>
                        <a:t>Cart</a:t>
                      </a:r>
                      <a:r>
                        <a:rPr dirty="0" sz="4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 spc="-10"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400" spc="5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 spc="-10">
                          <a:latin typeface="Arial"/>
                          <a:cs typeface="Arial"/>
                        </a:rPr>
                        <a:t>Expiration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400" spc="-25">
                          <a:latin typeface="Arial"/>
                          <a:cs typeface="Arial"/>
                        </a:rPr>
                        <a:t>CVV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Street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85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 gridSpan="2"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20">
                          <a:latin typeface="Arial"/>
                          <a:cs typeface="Arial"/>
                        </a:rPr>
                        <a:t>Name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20">
                          <a:latin typeface="Arial"/>
                          <a:cs typeface="Arial"/>
                        </a:rPr>
                        <a:t>Name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 algn="ctr" marL="1346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20">
                          <a:latin typeface="Arial"/>
                          <a:cs typeface="Arial"/>
                        </a:rPr>
                        <a:t>City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 gridSpan="2"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4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 spc="-10">
                          <a:latin typeface="Arial"/>
                          <a:cs typeface="Arial"/>
                        </a:rPr>
                        <a:t>Address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Price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 algn="ctr" marL="1682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State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 gridSpan="2"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Password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Stock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 algn="ctr" marL="11683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25">
                          <a:latin typeface="Arial"/>
                          <a:cs typeface="Arial"/>
                        </a:rPr>
                        <a:t>Zip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20">
                          <a:latin typeface="Arial"/>
                          <a:cs typeface="Arial"/>
                        </a:rPr>
                        <a:t>Cart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Category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3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558800">
                        <a:lnSpc>
                          <a:spcPct val="100000"/>
                        </a:lnSpc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Promotion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899160">
                        <a:lnSpc>
                          <a:spcPct val="100000"/>
                        </a:lnSpc>
                      </a:pPr>
                      <a:r>
                        <a:rPr dirty="0" sz="400"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4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 spc="-20">
                          <a:latin typeface="Arial"/>
                          <a:cs typeface="Arial"/>
                        </a:rPr>
                        <a:t>Card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 gridSpan="2">
                  <a:txBody>
                    <a:bodyPr/>
                    <a:lstStyle/>
                    <a:p>
                      <a:pPr algn="ctr" marR="1301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25">
                          <a:latin typeface="Arial"/>
                          <a:cs typeface="Arial"/>
                        </a:rPr>
                        <a:t>id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>
                          <a:latin typeface="Arial"/>
                          <a:cs typeface="Arial"/>
                        </a:rPr>
                        <a:t>Cart</a:t>
                      </a:r>
                      <a:r>
                        <a:rPr dirty="0" sz="4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 spc="-10">
                          <a:latin typeface="Arial"/>
                          <a:cs typeface="Arial"/>
                        </a:rPr>
                        <a:t>Number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 gridSpan="2"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20">
                          <a:latin typeface="Arial"/>
                          <a:cs typeface="Arial"/>
                        </a:rPr>
                        <a:t>Name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 algn="ctr" marL="1924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Expiration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 gridSpan="2"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10">
                          <a:latin typeface="Arial"/>
                          <a:cs typeface="Arial"/>
                        </a:rPr>
                        <a:t>Discount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 spc="-25">
                          <a:latin typeface="Arial"/>
                          <a:cs typeface="Arial"/>
                        </a:rPr>
                        <a:t>CVV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8110">
                <a:tc gridSpan="2"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>
                          <a:latin typeface="Arial"/>
                          <a:cs typeface="Arial"/>
                        </a:rPr>
                        <a:t>Start</a:t>
                      </a:r>
                      <a:r>
                        <a:rPr dirty="0" sz="4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 spc="-20">
                          <a:latin typeface="Arial"/>
                          <a:cs typeface="Arial"/>
                        </a:rPr>
                        <a:t>Date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7160">
                <a:tc gridSpan="2"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400">
                          <a:latin typeface="Arial"/>
                          <a:cs typeface="Arial"/>
                        </a:rPr>
                        <a:t>End</a:t>
                      </a:r>
                      <a:r>
                        <a:rPr dirty="0" sz="4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00" spc="-20">
                          <a:latin typeface="Arial"/>
                          <a:cs typeface="Arial"/>
                        </a:rPr>
                        <a:t>Date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B="0" marT="273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857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1" name="object 21" descr=""/>
          <p:cNvGrpSpPr/>
          <p:nvPr/>
        </p:nvGrpSpPr>
        <p:grpSpPr>
          <a:xfrm>
            <a:off x="13811595" y="7567590"/>
            <a:ext cx="1093470" cy="407670"/>
            <a:chOff x="13811595" y="7567590"/>
            <a:chExt cx="1093470" cy="407670"/>
          </a:xfrm>
        </p:grpSpPr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23208" y="7826790"/>
              <a:ext cx="181778" cy="14828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11595" y="7567590"/>
              <a:ext cx="169379" cy="170228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12704819" y="7013685"/>
            <a:ext cx="4306570" cy="2708275"/>
            <a:chOff x="12704819" y="7013685"/>
            <a:chExt cx="4306570" cy="2708275"/>
          </a:xfrm>
        </p:grpSpPr>
        <p:sp>
          <p:nvSpPr>
            <p:cNvPr id="25" name="object 25" descr=""/>
            <p:cNvSpPr/>
            <p:nvPr/>
          </p:nvSpPr>
          <p:spPr>
            <a:xfrm>
              <a:off x="14127835" y="8559085"/>
              <a:ext cx="445134" cy="118745"/>
            </a:xfrm>
            <a:custGeom>
              <a:avLst/>
              <a:gdLst/>
              <a:ahLst/>
              <a:cxnLst/>
              <a:rect l="l" t="t" r="r" b="b"/>
              <a:pathLst>
                <a:path w="445134" h="118745">
                  <a:moveTo>
                    <a:pt x="0" y="118627"/>
                  </a:moveTo>
                  <a:lnTo>
                    <a:pt x="237019" y="118627"/>
                  </a:lnTo>
                  <a:lnTo>
                    <a:pt x="237019" y="0"/>
                  </a:lnTo>
                  <a:lnTo>
                    <a:pt x="445003" y="0"/>
                  </a:lnTo>
                </a:path>
              </a:pathLst>
            </a:custGeom>
            <a:ln w="4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564863" y="854311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0" y="31938"/>
                  </a:moveTo>
                  <a:lnTo>
                    <a:pt x="7976" y="15969"/>
                  </a:lnTo>
                  <a:lnTo>
                    <a:pt x="0" y="0"/>
                  </a:lnTo>
                  <a:lnTo>
                    <a:pt x="31906" y="15969"/>
                  </a:lnTo>
                  <a:lnTo>
                    <a:pt x="0" y="31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4564863" y="8543116"/>
              <a:ext cx="1266190" cy="134620"/>
            </a:xfrm>
            <a:custGeom>
              <a:avLst/>
              <a:gdLst/>
              <a:ahLst/>
              <a:cxnLst/>
              <a:rect l="l" t="t" r="r" b="b"/>
              <a:pathLst>
                <a:path w="1266190" h="134620">
                  <a:moveTo>
                    <a:pt x="31906" y="15969"/>
                  </a:moveTo>
                  <a:lnTo>
                    <a:pt x="0" y="31938"/>
                  </a:lnTo>
                  <a:lnTo>
                    <a:pt x="7976" y="15969"/>
                  </a:lnTo>
                  <a:lnTo>
                    <a:pt x="0" y="0"/>
                  </a:lnTo>
                  <a:lnTo>
                    <a:pt x="31906" y="15969"/>
                  </a:lnTo>
                  <a:close/>
                </a:path>
                <a:path w="1266190" h="134620">
                  <a:moveTo>
                    <a:pt x="766302" y="15969"/>
                  </a:moveTo>
                  <a:lnTo>
                    <a:pt x="1030669" y="15969"/>
                  </a:lnTo>
                  <a:lnTo>
                    <a:pt x="1030669" y="134596"/>
                  </a:lnTo>
                  <a:lnTo>
                    <a:pt x="1266002" y="134596"/>
                  </a:lnTo>
                </a:path>
              </a:pathLst>
            </a:custGeom>
            <a:ln w="4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822889" y="866174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0" y="31938"/>
                  </a:moveTo>
                  <a:lnTo>
                    <a:pt x="7976" y="15969"/>
                  </a:lnTo>
                  <a:lnTo>
                    <a:pt x="0" y="0"/>
                  </a:lnTo>
                  <a:lnTo>
                    <a:pt x="31906" y="15969"/>
                  </a:lnTo>
                  <a:lnTo>
                    <a:pt x="0" y="31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661032" y="7686717"/>
              <a:ext cx="247015" cy="1007110"/>
            </a:xfrm>
            <a:custGeom>
              <a:avLst/>
              <a:gdLst/>
              <a:ahLst/>
              <a:cxnLst/>
              <a:rect l="l" t="t" r="r" b="b"/>
              <a:pathLst>
                <a:path w="247015" h="1007109">
                  <a:moveTo>
                    <a:pt x="193763" y="990995"/>
                  </a:moveTo>
                  <a:lnTo>
                    <a:pt x="161856" y="1006964"/>
                  </a:lnTo>
                  <a:lnTo>
                    <a:pt x="169833" y="990995"/>
                  </a:lnTo>
                  <a:lnTo>
                    <a:pt x="161856" y="975026"/>
                  </a:lnTo>
                  <a:lnTo>
                    <a:pt x="193763" y="990995"/>
                  </a:lnTo>
                  <a:close/>
                </a:path>
                <a:path w="247015" h="1007109">
                  <a:moveTo>
                    <a:pt x="246636" y="0"/>
                  </a:moveTo>
                  <a:lnTo>
                    <a:pt x="107707" y="0"/>
                  </a:lnTo>
                  <a:lnTo>
                    <a:pt x="107707" y="251855"/>
                  </a:lnTo>
                  <a:lnTo>
                    <a:pt x="0" y="251855"/>
                  </a:lnTo>
                </a:path>
              </a:pathLst>
            </a:custGeom>
            <a:ln w="4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637102" y="792260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906" y="31938"/>
                  </a:moveTo>
                  <a:lnTo>
                    <a:pt x="0" y="15969"/>
                  </a:lnTo>
                  <a:lnTo>
                    <a:pt x="31906" y="0"/>
                  </a:lnTo>
                  <a:lnTo>
                    <a:pt x="23929" y="15969"/>
                  </a:lnTo>
                  <a:lnTo>
                    <a:pt x="31906" y="31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637102" y="792260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0" y="15969"/>
                  </a:moveTo>
                  <a:lnTo>
                    <a:pt x="31906" y="0"/>
                  </a:lnTo>
                  <a:lnTo>
                    <a:pt x="23929" y="15969"/>
                  </a:lnTo>
                  <a:lnTo>
                    <a:pt x="31906" y="31938"/>
                  </a:lnTo>
                  <a:lnTo>
                    <a:pt x="0" y="15969"/>
                  </a:lnTo>
                  <a:close/>
                </a:path>
              </a:pathLst>
            </a:custGeom>
            <a:ln w="4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2704819" y="7013685"/>
              <a:ext cx="4306570" cy="2708275"/>
            </a:xfrm>
            <a:custGeom>
              <a:avLst/>
              <a:gdLst/>
              <a:ahLst/>
              <a:cxnLst/>
              <a:rect l="l" t="t" r="r" b="b"/>
              <a:pathLst>
                <a:path w="4306569" h="2708275">
                  <a:moveTo>
                    <a:pt x="2474249" y="2589518"/>
                  </a:moveTo>
                  <a:lnTo>
                    <a:pt x="1831794" y="2589518"/>
                  </a:lnTo>
                  <a:lnTo>
                    <a:pt x="1842072" y="2549747"/>
                  </a:lnTo>
                  <a:lnTo>
                    <a:pt x="1860546" y="2505247"/>
                  </a:lnTo>
                  <a:lnTo>
                    <a:pt x="1884817" y="2458385"/>
                  </a:lnTo>
                  <a:lnTo>
                    <a:pt x="1912489" y="2411528"/>
                  </a:lnTo>
                  <a:lnTo>
                    <a:pt x="1941164" y="2367042"/>
                  </a:lnTo>
                  <a:lnTo>
                    <a:pt x="120209" y="2367042"/>
                  </a:lnTo>
                  <a:lnTo>
                    <a:pt x="73331" y="2357629"/>
                  </a:lnTo>
                  <a:lnTo>
                    <a:pt x="35131" y="2331930"/>
                  </a:lnTo>
                  <a:lnTo>
                    <a:pt x="9417" y="2293750"/>
                  </a:lnTo>
                  <a:lnTo>
                    <a:pt x="0" y="2246897"/>
                  </a:lnTo>
                  <a:lnTo>
                    <a:pt x="0" y="120144"/>
                  </a:lnTo>
                  <a:lnTo>
                    <a:pt x="9417" y="73291"/>
                  </a:lnTo>
                  <a:lnTo>
                    <a:pt x="35131" y="35111"/>
                  </a:lnTo>
                  <a:lnTo>
                    <a:pt x="73333" y="9412"/>
                  </a:lnTo>
                  <a:lnTo>
                    <a:pt x="120210" y="0"/>
                  </a:lnTo>
                  <a:lnTo>
                    <a:pt x="4185834" y="0"/>
                  </a:lnTo>
                  <a:lnTo>
                    <a:pt x="4232712" y="9412"/>
                  </a:lnTo>
                  <a:lnTo>
                    <a:pt x="4270912" y="35112"/>
                  </a:lnTo>
                  <a:lnTo>
                    <a:pt x="4296626" y="73291"/>
                  </a:lnTo>
                  <a:lnTo>
                    <a:pt x="4306043" y="120144"/>
                  </a:lnTo>
                  <a:lnTo>
                    <a:pt x="4306043" y="128388"/>
                  </a:lnTo>
                  <a:lnTo>
                    <a:pt x="96887" y="128388"/>
                  </a:lnTo>
                  <a:lnTo>
                    <a:pt x="96887" y="2238645"/>
                  </a:lnTo>
                  <a:lnTo>
                    <a:pt x="4306043" y="2238645"/>
                  </a:lnTo>
                  <a:lnTo>
                    <a:pt x="4306043" y="2246897"/>
                  </a:lnTo>
                  <a:lnTo>
                    <a:pt x="4296625" y="2293750"/>
                  </a:lnTo>
                  <a:lnTo>
                    <a:pt x="4270912" y="2331930"/>
                  </a:lnTo>
                  <a:lnTo>
                    <a:pt x="4232710" y="2357629"/>
                  </a:lnTo>
                  <a:lnTo>
                    <a:pt x="4185833" y="2367042"/>
                  </a:lnTo>
                  <a:lnTo>
                    <a:pt x="2364879" y="2367042"/>
                  </a:lnTo>
                  <a:lnTo>
                    <a:pt x="2393554" y="2411529"/>
                  </a:lnTo>
                  <a:lnTo>
                    <a:pt x="2421226" y="2458386"/>
                  </a:lnTo>
                  <a:lnTo>
                    <a:pt x="2445497" y="2505247"/>
                  </a:lnTo>
                  <a:lnTo>
                    <a:pt x="2463970" y="2549747"/>
                  </a:lnTo>
                  <a:lnTo>
                    <a:pt x="2474249" y="2589518"/>
                  </a:lnTo>
                  <a:close/>
                </a:path>
                <a:path w="4306569" h="2708275">
                  <a:moveTo>
                    <a:pt x="4306043" y="2238645"/>
                  </a:moveTo>
                  <a:lnTo>
                    <a:pt x="4209107" y="2238645"/>
                  </a:lnTo>
                  <a:lnTo>
                    <a:pt x="4209107" y="128388"/>
                  </a:lnTo>
                  <a:lnTo>
                    <a:pt x="4306043" y="128388"/>
                  </a:lnTo>
                  <a:lnTo>
                    <a:pt x="4306043" y="2238645"/>
                  </a:lnTo>
                  <a:close/>
                </a:path>
                <a:path w="4306569" h="2708275">
                  <a:moveTo>
                    <a:pt x="2700338" y="2707870"/>
                  </a:moveTo>
                  <a:lnTo>
                    <a:pt x="1605705" y="2707870"/>
                  </a:lnTo>
                  <a:lnTo>
                    <a:pt x="1598613" y="2700782"/>
                  </a:lnTo>
                  <a:lnTo>
                    <a:pt x="1598613" y="2596602"/>
                  </a:lnTo>
                  <a:lnTo>
                    <a:pt x="1605705" y="2589518"/>
                  </a:lnTo>
                  <a:lnTo>
                    <a:pt x="2700338" y="2589518"/>
                  </a:lnTo>
                  <a:lnTo>
                    <a:pt x="2707430" y="2596602"/>
                  </a:lnTo>
                  <a:lnTo>
                    <a:pt x="2707430" y="2700782"/>
                  </a:lnTo>
                  <a:lnTo>
                    <a:pt x="2700338" y="270787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/>
          <p:nvPr/>
        </p:nvSpPr>
        <p:spPr>
          <a:xfrm>
            <a:off x="16764000" y="105793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51712" y="494903"/>
                </a:moveTo>
                <a:lnTo>
                  <a:pt x="243586" y="494903"/>
                </a:lnTo>
                <a:lnTo>
                  <a:pt x="198965" y="490547"/>
                </a:lnTo>
                <a:lnTo>
                  <a:pt x="152825" y="476580"/>
                </a:lnTo>
                <a:lnTo>
                  <a:pt x="110322" y="453834"/>
                </a:lnTo>
                <a:lnTo>
                  <a:pt x="72551" y="422747"/>
                </a:lnTo>
                <a:lnTo>
                  <a:pt x="41464" y="384976"/>
                </a:lnTo>
                <a:lnTo>
                  <a:pt x="18719" y="342473"/>
                </a:lnTo>
                <a:lnTo>
                  <a:pt x="4752" y="296333"/>
                </a:lnTo>
                <a:lnTo>
                  <a:pt x="0" y="247656"/>
                </a:lnTo>
                <a:lnTo>
                  <a:pt x="4754" y="198966"/>
                </a:lnTo>
                <a:lnTo>
                  <a:pt x="18727" y="152826"/>
                </a:lnTo>
                <a:lnTo>
                  <a:pt x="41476" y="110323"/>
                </a:lnTo>
                <a:lnTo>
                  <a:pt x="72551" y="72552"/>
                </a:lnTo>
                <a:lnTo>
                  <a:pt x="110322" y="41465"/>
                </a:lnTo>
                <a:lnTo>
                  <a:pt x="152825" y="18719"/>
                </a:lnTo>
                <a:lnTo>
                  <a:pt x="198965" y="4752"/>
                </a:lnTo>
                <a:lnTo>
                  <a:pt x="247649" y="0"/>
                </a:lnTo>
                <a:lnTo>
                  <a:pt x="296332" y="4752"/>
                </a:lnTo>
                <a:lnTo>
                  <a:pt x="329679" y="14847"/>
                </a:lnTo>
                <a:lnTo>
                  <a:pt x="247649" y="14847"/>
                </a:lnTo>
                <a:lnTo>
                  <a:pt x="201886" y="19322"/>
                </a:lnTo>
                <a:lnTo>
                  <a:pt x="158517" y="32465"/>
                </a:lnTo>
                <a:lnTo>
                  <a:pt x="118562" y="53848"/>
                </a:lnTo>
                <a:lnTo>
                  <a:pt x="83043" y="83044"/>
                </a:lnTo>
                <a:lnTo>
                  <a:pt x="53847" y="118563"/>
                </a:lnTo>
                <a:lnTo>
                  <a:pt x="32464" y="158517"/>
                </a:lnTo>
                <a:lnTo>
                  <a:pt x="19322" y="201886"/>
                </a:lnTo>
                <a:lnTo>
                  <a:pt x="14847" y="247656"/>
                </a:lnTo>
                <a:lnTo>
                  <a:pt x="19322" y="293413"/>
                </a:lnTo>
                <a:lnTo>
                  <a:pt x="32464" y="336782"/>
                </a:lnTo>
                <a:lnTo>
                  <a:pt x="53847" y="376736"/>
                </a:lnTo>
                <a:lnTo>
                  <a:pt x="83043" y="412255"/>
                </a:lnTo>
                <a:lnTo>
                  <a:pt x="118562" y="441451"/>
                </a:lnTo>
                <a:lnTo>
                  <a:pt x="158517" y="462834"/>
                </a:lnTo>
                <a:lnTo>
                  <a:pt x="201886" y="475977"/>
                </a:lnTo>
                <a:lnTo>
                  <a:pt x="247649" y="480452"/>
                </a:lnTo>
                <a:lnTo>
                  <a:pt x="329679" y="480452"/>
                </a:lnTo>
                <a:lnTo>
                  <a:pt x="296332" y="490547"/>
                </a:lnTo>
                <a:lnTo>
                  <a:pt x="251712" y="494903"/>
                </a:lnTo>
                <a:close/>
              </a:path>
              <a:path w="495300" h="495300">
                <a:moveTo>
                  <a:pt x="329679" y="480452"/>
                </a:moveTo>
                <a:lnTo>
                  <a:pt x="247649" y="480452"/>
                </a:lnTo>
                <a:lnTo>
                  <a:pt x="293412" y="475977"/>
                </a:lnTo>
                <a:lnTo>
                  <a:pt x="336781" y="462834"/>
                </a:lnTo>
                <a:lnTo>
                  <a:pt x="376735" y="441451"/>
                </a:lnTo>
                <a:lnTo>
                  <a:pt x="412254" y="412255"/>
                </a:lnTo>
                <a:lnTo>
                  <a:pt x="441451" y="376736"/>
                </a:lnTo>
                <a:lnTo>
                  <a:pt x="462833" y="336782"/>
                </a:lnTo>
                <a:lnTo>
                  <a:pt x="475976" y="293413"/>
                </a:lnTo>
                <a:lnTo>
                  <a:pt x="480451" y="247643"/>
                </a:lnTo>
                <a:lnTo>
                  <a:pt x="475976" y="201886"/>
                </a:lnTo>
                <a:lnTo>
                  <a:pt x="462833" y="158517"/>
                </a:lnTo>
                <a:lnTo>
                  <a:pt x="441450" y="118563"/>
                </a:lnTo>
                <a:lnTo>
                  <a:pt x="412254" y="83044"/>
                </a:lnTo>
                <a:lnTo>
                  <a:pt x="376735" y="53848"/>
                </a:lnTo>
                <a:lnTo>
                  <a:pt x="336781" y="32465"/>
                </a:lnTo>
                <a:lnTo>
                  <a:pt x="293412" y="19322"/>
                </a:lnTo>
                <a:lnTo>
                  <a:pt x="247649" y="14847"/>
                </a:lnTo>
                <a:lnTo>
                  <a:pt x="329679" y="14847"/>
                </a:lnTo>
                <a:lnTo>
                  <a:pt x="384975" y="41465"/>
                </a:lnTo>
                <a:lnTo>
                  <a:pt x="422745" y="72552"/>
                </a:lnTo>
                <a:lnTo>
                  <a:pt x="453821" y="110365"/>
                </a:lnTo>
                <a:lnTo>
                  <a:pt x="476570" y="152863"/>
                </a:lnTo>
                <a:lnTo>
                  <a:pt x="490543" y="198980"/>
                </a:lnTo>
                <a:lnTo>
                  <a:pt x="494904" y="243604"/>
                </a:lnTo>
                <a:lnTo>
                  <a:pt x="494904" y="251699"/>
                </a:lnTo>
                <a:lnTo>
                  <a:pt x="490546" y="296333"/>
                </a:lnTo>
                <a:lnTo>
                  <a:pt x="476579" y="342473"/>
                </a:lnTo>
                <a:lnTo>
                  <a:pt x="453833" y="384976"/>
                </a:lnTo>
                <a:lnTo>
                  <a:pt x="422745" y="422747"/>
                </a:lnTo>
                <a:lnTo>
                  <a:pt x="384975" y="453834"/>
                </a:lnTo>
                <a:lnTo>
                  <a:pt x="342472" y="476580"/>
                </a:lnTo>
                <a:lnTo>
                  <a:pt x="329679" y="48045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05241" y="1360447"/>
            <a:ext cx="10583545" cy="5035550"/>
            <a:chOff x="3905241" y="1360447"/>
            <a:chExt cx="10583545" cy="5035550"/>
          </a:xfrm>
        </p:grpSpPr>
        <p:sp>
          <p:nvSpPr>
            <p:cNvPr id="3" name="object 3" descr=""/>
            <p:cNvSpPr/>
            <p:nvPr/>
          </p:nvSpPr>
          <p:spPr>
            <a:xfrm>
              <a:off x="3905360" y="1360646"/>
              <a:ext cx="10583545" cy="5035550"/>
            </a:xfrm>
            <a:custGeom>
              <a:avLst/>
              <a:gdLst/>
              <a:ahLst/>
              <a:cxnLst/>
              <a:rect l="l" t="t" r="r" b="b"/>
              <a:pathLst>
                <a:path w="10583544" h="5035550">
                  <a:moveTo>
                    <a:pt x="10583151" y="5035072"/>
                  </a:moveTo>
                  <a:lnTo>
                    <a:pt x="0" y="5035072"/>
                  </a:lnTo>
                  <a:lnTo>
                    <a:pt x="0" y="0"/>
                  </a:lnTo>
                  <a:lnTo>
                    <a:pt x="10583151" y="0"/>
                  </a:lnTo>
                  <a:lnTo>
                    <a:pt x="10583151" y="5035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912226" y="1367432"/>
              <a:ext cx="10569575" cy="2850515"/>
            </a:xfrm>
            <a:custGeom>
              <a:avLst/>
              <a:gdLst/>
              <a:ahLst/>
              <a:cxnLst/>
              <a:rect l="l" t="t" r="r" b="b"/>
              <a:pathLst>
                <a:path w="10569575" h="2850515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10569575" h="2850515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0"/>
                  </a:lnTo>
                  <a:lnTo>
                    <a:pt x="4878192" y="0"/>
                  </a:lnTo>
                  <a:lnTo>
                    <a:pt x="4878192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2307175"/>
                  </a:lnTo>
                  <a:lnTo>
                    <a:pt x="4878192" y="2307175"/>
                  </a:lnTo>
                  <a:lnTo>
                    <a:pt x="4878192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0"/>
                  </a:lnTo>
                  <a:lnTo>
                    <a:pt x="7588299" y="0"/>
                  </a:lnTo>
                  <a:lnTo>
                    <a:pt x="7588299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2578608"/>
                  </a:lnTo>
                  <a:lnTo>
                    <a:pt x="7588299" y="2578608"/>
                  </a:lnTo>
                  <a:lnTo>
                    <a:pt x="7588299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0"/>
                  </a:lnTo>
                  <a:lnTo>
                    <a:pt x="10569417" y="0"/>
                  </a:lnTo>
                  <a:lnTo>
                    <a:pt x="10569417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1764311"/>
                  </a:lnTo>
                  <a:lnTo>
                    <a:pt x="10569417" y="1764311"/>
                  </a:lnTo>
                  <a:lnTo>
                    <a:pt x="10569417" y="352862"/>
                  </a:lnTo>
                </a:path>
                <a:path w="10569575" h="2850515">
                  <a:moveTo>
                    <a:pt x="9349869" y="2850040"/>
                  </a:moveTo>
                  <a:lnTo>
                    <a:pt x="9349869" y="2307175"/>
                  </a:lnTo>
                  <a:lnTo>
                    <a:pt x="9196748" y="2307175"/>
                  </a:lnTo>
                  <a:lnTo>
                    <a:pt x="9197019" y="1864198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5038" y="3153599"/>
              <a:ext cx="108414" cy="10856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860764" y="4217473"/>
              <a:ext cx="9485630" cy="2171700"/>
            </a:xfrm>
            <a:custGeom>
              <a:avLst/>
              <a:gdLst/>
              <a:ahLst/>
              <a:cxnLst/>
              <a:rect l="l" t="t" r="r" b="b"/>
              <a:pathLst>
                <a:path w="9485630" h="2171700">
                  <a:moveTo>
                    <a:pt x="7317289" y="352862"/>
                  </a:moveTo>
                  <a:lnTo>
                    <a:pt x="7317289" y="0"/>
                  </a:lnTo>
                  <a:lnTo>
                    <a:pt x="9485374" y="0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7317289" y="1411448"/>
                  </a:lnTo>
                  <a:lnTo>
                    <a:pt x="9485374" y="1411448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9485374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0"/>
                  </a:lnTo>
                  <a:lnTo>
                    <a:pt x="5745427" y="0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814297"/>
                  </a:lnTo>
                  <a:lnTo>
                    <a:pt x="5745427" y="814297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5745427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2168085" y="352862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905360" y="1360646"/>
          <a:ext cx="10583545" cy="502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/>
                <a:gridCol w="421639"/>
                <a:gridCol w="1743710"/>
                <a:gridCol w="820420"/>
                <a:gridCol w="1099820"/>
                <a:gridCol w="2148840"/>
                <a:gridCol w="2175509"/>
              </a:tblGrid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20" i="1">
                          <a:latin typeface="Arial"/>
                          <a:cs typeface="Arial"/>
                        </a:rPr>
                        <a:t>User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921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Product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Order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Adress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11"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109855">
                        <a:lnSpc>
                          <a:spcPct val="185300"/>
                        </a:lnSpc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Products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290195">
                        <a:lnSpc>
                          <a:spcPct val="156800"/>
                        </a:lnSpc>
                        <a:spcBef>
                          <a:spcPts val="42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Date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Payments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549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Street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4013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City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2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Address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Price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010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Password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Stock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3473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Zip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Cart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62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Promotion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674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2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Card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4038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marL="2086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Number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721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Expiration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Discount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1841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CVV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10293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Start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940">
                <a:tc gridSpan="2">
                  <a:txBody>
                    <a:bodyPr/>
                    <a:lstStyle/>
                    <a:p>
                      <a:pPr algn="ctr" marL="1390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End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748680" y="0"/>
            <a:ext cx="13954760" cy="7668259"/>
            <a:chOff x="748680" y="0"/>
            <a:chExt cx="13954760" cy="7668259"/>
          </a:xfrm>
        </p:grpSpPr>
        <p:sp>
          <p:nvSpPr>
            <p:cNvPr id="9" name="object 9" descr=""/>
            <p:cNvSpPr/>
            <p:nvPr/>
          </p:nvSpPr>
          <p:spPr>
            <a:xfrm>
              <a:off x="10606191" y="5099628"/>
              <a:ext cx="1485900" cy="353060"/>
            </a:xfrm>
            <a:custGeom>
              <a:avLst/>
              <a:gdLst/>
              <a:ahLst/>
              <a:cxnLst/>
              <a:rect l="l" t="t" r="r" b="b"/>
              <a:pathLst>
                <a:path w="1485900" h="353060">
                  <a:moveTo>
                    <a:pt x="0" y="0"/>
                  </a:moveTo>
                  <a:lnTo>
                    <a:pt x="6775" y="352862"/>
                  </a:lnTo>
                  <a:lnTo>
                    <a:pt x="1485545" y="352862"/>
                  </a:lnTo>
                </a:path>
              </a:pathLst>
            </a:custGeom>
            <a:ln w="13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1242" y="5398209"/>
              <a:ext cx="108414" cy="10856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586843" y="2504734"/>
              <a:ext cx="733425" cy="749300"/>
            </a:xfrm>
            <a:custGeom>
              <a:avLst/>
              <a:gdLst/>
              <a:ahLst/>
              <a:cxnLst/>
              <a:rect l="l" t="t" r="r" b="b"/>
              <a:pathLst>
                <a:path w="733425" h="749300">
                  <a:moveTo>
                    <a:pt x="733219" y="0"/>
                  </a:moveTo>
                  <a:lnTo>
                    <a:pt x="320199" y="0"/>
                  </a:lnTo>
                  <a:lnTo>
                    <a:pt x="320199" y="749153"/>
                  </a:lnTo>
                  <a:lnTo>
                    <a:pt x="0" y="749153"/>
                  </a:lnTo>
                </a:path>
              </a:pathLst>
            </a:custGeom>
            <a:ln w="1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8922" y="3199606"/>
              <a:ext cx="108414" cy="10856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876736" y="2928169"/>
              <a:ext cx="455930" cy="380365"/>
            </a:xfrm>
            <a:custGeom>
              <a:avLst/>
              <a:gdLst/>
              <a:ahLst/>
              <a:cxnLst/>
              <a:rect l="l" t="t" r="r" b="b"/>
              <a:pathLst>
                <a:path w="455929" h="380364">
                  <a:moveTo>
                    <a:pt x="455704" y="0"/>
                  </a:moveTo>
                  <a:lnTo>
                    <a:pt x="184693" y="0"/>
                  </a:lnTo>
                  <a:lnTo>
                    <a:pt x="184693" y="380005"/>
                  </a:lnTo>
                  <a:lnTo>
                    <a:pt x="0" y="380005"/>
                  </a:lnTo>
                </a:path>
              </a:pathLst>
            </a:custGeom>
            <a:ln w="13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8815" y="3253893"/>
              <a:ext cx="108414" cy="10856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166629" y="2157165"/>
              <a:ext cx="419100" cy="445770"/>
            </a:xfrm>
            <a:custGeom>
              <a:avLst/>
              <a:gdLst/>
              <a:ahLst/>
              <a:cxnLst/>
              <a:rect l="l" t="t" r="r" b="b"/>
              <a:pathLst>
                <a:path w="419100" h="445769">
                  <a:moveTo>
                    <a:pt x="418847" y="0"/>
                  </a:moveTo>
                  <a:lnTo>
                    <a:pt x="184693" y="135"/>
                  </a:lnTo>
                  <a:lnTo>
                    <a:pt x="184693" y="445284"/>
                  </a:lnTo>
                  <a:lnTo>
                    <a:pt x="0" y="445284"/>
                  </a:lnTo>
                </a:path>
              </a:pathLst>
            </a:custGeom>
            <a:ln w="1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8708" y="2548169"/>
              <a:ext cx="108414" cy="10856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28850" y="4746766"/>
              <a:ext cx="1323340" cy="706120"/>
            </a:xfrm>
            <a:custGeom>
              <a:avLst/>
              <a:gdLst/>
              <a:ahLst/>
              <a:cxnLst/>
              <a:rect l="l" t="t" r="r" b="b"/>
              <a:pathLst>
                <a:path w="1323340" h="706120">
                  <a:moveTo>
                    <a:pt x="0" y="705724"/>
                  </a:moveTo>
                  <a:lnTo>
                    <a:pt x="704627" y="705724"/>
                  </a:lnTo>
                  <a:lnTo>
                    <a:pt x="704627" y="0"/>
                  </a:lnTo>
                  <a:lnTo>
                    <a:pt x="1322938" y="0"/>
                  </a:lnTo>
                </a:path>
              </a:pathLst>
            </a:custGeom>
            <a:ln w="13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294" y="4692485"/>
              <a:ext cx="108414" cy="10856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576973" y="656836"/>
              <a:ext cx="11126470" cy="7011670"/>
            </a:xfrm>
            <a:custGeom>
              <a:avLst/>
              <a:gdLst/>
              <a:ahLst/>
              <a:cxnLst/>
              <a:rect l="l" t="t" r="r" b="b"/>
              <a:pathLst>
                <a:path w="11126469" h="7011670">
                  <a:moveTo>
                    <a:pt x="6393247" y="6704881"/>
                  </a:moveTo>
                  <a:lnTo>
                    <a:pt x="4733198" y="6704881"/>
                  </a:lnTo>
                  <a:lnTo>
                    <a:pt x="4740512" y="6667114"/>
                  </a:lnTo>
                  <a:lnTo>
                    <a:pt x="4751522" y="6626978"/>
                  </a:lnTo>
                  <a:lnTo>
                    <a:pt x="4765877" y="6584822"/>
                  </a:lnTo>
                  <a:lnTo>
                    <a:pt x="4783223" y="6540994"/>
                  </a:lnTo>
                  <a:lnTo>
                    <a:pt x="4803208" y="6495842"/>
                  </a:lnTo>
                  <a:lnTo>
                    <a:pt x="4825480" y="6449716"/>
                  </a:lnTo>
                  <a:lnTo>
                    <a:pt x="4849686" y="6402965"/>
                  </a:lnTo>
                  <a:lnTo>
                    <a:pt x="4875473" y="6355936"/>
                  </a:lnTo>
                  <a:lnTo>
                    <a:pt x="4902490" y="6308979"/>
                  </a:lnTo>
                  <a:lnTo>
                    <a:pt x="4930384" y="6262442"/>
                  </a:lnTo>
                  <a:lnTo>
                    <a:pt x="4958802" y="6216673"/>
                  </a:lnTo>
                  <a:lnTo>
                    <a:pt x="4987392" y="6172022"/>
                  </a:lnTo>
                  <a:lnTo>
                    <a:pt x="5015801" y="6128838"/>
                  </a:lnTo>
                  <a:lnTo>
                    <a:pt x="310604" y="6128838"/>
                  </a:lnTo>
                  <a:lnTo>
                    <a:pt x="264589" y="6125477"/>
                  </a:lnTo>
                  <a:lnTo>
                    <a:pt x="220707" y="6115710"/>
                  </a:lnTo>
                  <a:lnTo>
                    <a:pt x="179433" y="6100012"/>
                  </a:lnTo>
                  <a:lnTo>
                    <a:pt x="141243" y="6078855"/>
                  </a:lnTo>
                  <a:lnTo>
                    <a:pt x="106610" y="6052715"/>
                  </a:lnTo>
                  <a:lnTo>
                    <a:pt x="76006" y="6022065"/>
                  </a:lnTo>
                  <a:lnTo>
                    <a:pt x="49906" y="5987379"/>
                  </a:lnTo>
                  <a:lnTo>
                    <a:pt x="28782" y="5949131"/>
                  </a:lnTo>
                  <a:lnTo>
                    <a:pt x="13107" y="5907794"/>
                  </a:lnTo>
                  <a:lnTo>
                    <a:pt x="3355" y="5863844"/>
                  </a:lnTo>
                  <a:lnTo>
                    <a:pt x="0" y="5817755"/>
                  </a:lnTo>
                  <a:lnTo>
                    <a:pt x="0" y="311083"/>
                  </a:lnTo>
                  <a:lnTo>
                    <a:pt x="3355" y="264992"/>
                  </a:lnTo>
                  <a:lnTo>
                    <a:pt x="13107" y="221042"/>
                  </a:lnTo>
                  <a:lnTo>
                    <a:pt x="28782" y="179706"/>
                  </a:lnTo>
                  <a:lnTo>
                    <a:pt x="49907" y="141458"/>
                  </a:lnTo>
                  <a:lnTo>
                    <a:pt x="76008" y="106772"/>
                  </a:lnTo>
                  <a:lnTo>
                    <a:pt x="106612" y="76121"/>
                  </a:lnTo>
                  <a:lnTo>
                    <a:pt x="141246" y="49981"/>
                  </a:lnTo>
                  <a:lnTo>
                    <a:pt x="179437" y="28825"/>
                  </a:lnTo>
                  <a:lnTo>
                    <a:pt x="220712" y="13126"/>
                  </a:lnTo>
                  <a:lnTo>
                    <a:pt x="264602" y="3360"/>
                  </a:lnTo>
                  <a:lnTo>
                    <a:pt x="310613" y="0"/>
                  </a:lnTo>
                  <a:lnTo>
                    <a:pt x="10815842" y="0"/>
                  </a:lnTo>
                  <a:lnTo>
                    <a:pt x="10861856" y="3360"/>
                  </a:lnTo>
                  <a:lnTo>
                    <a:pt x="10905738" y="13127"/>
                  </a:lnTo>
                  <a:lnTo>
                    <a:pt x="10947012" y="28826"/>
                  </a:lnTo>
                  <a:lnTo>
                    <a:pt x="10985202" y="49982"/>
                  </a:lnTo>
                  <a:lnTo>
                    <a:pt x="11019835" y="76122"/>
                  </a:lnTo>
                  <a:lnTo>
                    <a:pt x="11050439" y="106772"/>
                  </a:lnTo>
                  <a:lnTo>
                    <a:pt x="11076539" y="141458"/>
                  </a:lnTo>
                  <a:lnTo>
                    <a:pt x="11097663" y="179707"/>
                  </a:lnTo>
                  <a:lnTo>
                    <a:pt x="11113338" y="221043"/>
                  </a:lnTo>
                  <a:lnTo>
                    <a:pt x="11123090" y="264993"/>
                  </a:lnTo>
                  <a:lnTo>
                    <a:pt x="11126446" y="311083"/>
                  </a:lnTo>
                  <a:lnTo>
                    <a:pt x="11126446" y="332427"/>
                  </a:lnTo>
                  <a:lnTo>
                    <a:pt x="250349" y="332427"/>
                  </a:lnTo>
                  <a:lnTo>
                    <a:pt x="250349" y="5796389"/>
                  </a:lnTo>
                  <a:lnTo>
                    <a:pt x="11126446" y="5796389"/>
                  </a:lnTo>
                  <a:lnTo>
                    <a:pt x="11126446" y="5817755"/>
                  </a:lnTo>
                  <a:lnTo>
                    <a:pt x="11123090" y="5863845"/>
                  </a:lnTo>
                  <a:lnTo>
                    <a:pt x="11113338" y="5907795"/>
                  </a:lnTo>
                  <a:lnTo>
                    <a:pt x="11097663" y="5949132"/>
                  </a:lnTo>
                  <a:lnTo>
                    <a:pt x="11076538" y="5987380"/>
                  </a:lnTo>
                  <a:lnTo>
                    <a:pt x="11050437" y="6022066"/>
                  </a:lnTo>
                  <a:lnTo>
                    <a:pt x="11019833" y="6052716"/>
                  </a:lnTo>
                  <a:lnTo>
                    <a:pt x="10985199" y="6078856"/>
                  </a:lnTo>
                  <a:lnTo>
                    <a:pt x="10947008" y="6100012"/>
                  </a:lnTo>
                  <a:lnTo>
                    <a:pt x="10905733" y="6115711"/>
                  </a:lnTo>
                  <a:lnTo>
                    <a:pt x="10861843" y="6125477"/>
                  </a:lnTo>
                  <a:lnTo>
                    <a:pt x="10815832" y="6128838"/>
                  </a:lnTo>
                  <a:lnTo>
                    <a:pt x="6110644" y="6128838"/>
                  </a:lnTo>
                  <a:lnTo>
                    <a:pt x="6139054" y="6172024"/>
                  </a:lnTo>
                  <a:lnTo>
                    <a:pt x="6167644" y="6216676"/>
                  </a:lnTo>
                  <a:lnTo>
                    <a:pt x="6196062" y="6262444"/>
                  </a:lnTo>
                  <a:lnTo>
                    <a:pt x="6223956" y="6308982"/>
                  </a:lnTo>
                  <a:lnTo>
                    <a:pt x="6250972" y="6355939"/>
                  </a:lnTo>
                  <a:lnTo>
                    <a:pt x="6276760" y="6402967"/>
                  </a:lnTo>
                  <a:lnTo>
                    <a:pt x="6300965" y="6449719"/>
                  </a:lnTo>
                  <a:lnTo>
                    <a:pt x="6323237" y="6495844"/>
                  </a:lnTo>
                  <a:lnTo>
                    <a:pt x="6343222" y="6540995"/>
                  </a:lnTo>
                  <a:lnTo>
                    <a:pt x="6360568" y="6584823"/>
                  </a:lnTo>
                  <a:lnTo>
                    <a:pt x="6374922" y="6626979"/>
                  </a:lnTo>
                  <a:lnTo>
                    <a:pt x="6385933" y="6667114"/>
                  </a:lnTo>
                  <a:lnTo>
                    <a:pt x="6393247" y="6704881"/>
                  </a:lnTo>
                  <a:close/>
                </a:path>
                <a:path w="11126469" h="7011670">
                  <a:moveTo>
                    <a:pt x="11126446" y="5796389"/>
                  </a:moveTo>
                  <a:lnTo>
                    <a:pt x="10875971" y="5796389"/>
                  </a:lnTo>
                  <a:lnTo>
                    <a:pt x="10875971" y="332427"/>
                  </a:lnTo>
                  <a:lnTo>
                    <a:pt x="11126446" y="332427"/>
                  </a:lnTo>
                  <a:lnTo>
                    <a:pt x="11126446" y="5796389"/>
                  </a:lnTo>
                  <a:close/>
                </a:path>
                <a:path w="11126469" h="7011670">
                  <a:moveTo>
                    <a:pt x="6954685" y="7011325"/>
                  </a:moveTo>
                  <a:lnTo>
                    <a:pt x="4171760" y="7011325"/>
                  </a:lnTo>
                  <a:lnTo>
                    <a:pt x="4155740" y="7008101"/>
                  </a:lnTo>
                  <a:lnTo>
                    <a:pt x="4142685" y="6999299"/>
                  </a:lnTo>
                  <a:lnTo>
                    <a:pt x="4133897" y="6986225"/>
                  </a:lnTo>
                  <a:lnTo>
                    <a:pt x="4130678" y="6970181"/>
                  </a:lnTo>
                  <a:lnTo>
                    <a:pt x="4130678" y="6746014"/>
                  </a:lnTo>
                  <a:lnTo>
                    <a:pt x="4133897" y="6729972"/>
                  </a:lnTo>
                  <a:lnTo>
                    <a:pt x="4142685" y="6716901"/>
                  </a:lnTo>
                  <a:lnTo>
                    <a:pt x="4155740" y="6708103"/>
                  </a:lnTo>
                  <a:lnTo>
                    <a:pt x="4171760" y="6704881"/>
                  </a:lnTo>
                  <a:lnTo>
                    <a:pt x="6954685" y="6704881"/>
                  </a:lnTo>
                  <a:lnTo>
                    <a:pt x="6970704" y="6708103"/>
                  </a:lnTo>
                  <a:lnTo>
                    <a:pt x="6983760" y="6716901"/>
                  </a:lnTo>
                  <a:lnTo>
                    <a:pt x="6992548" y="6729973"/>
                  </a:lnTo>
                  <a:lnTo>
                    <a:pt x="6995767" y="6746014"/>
                  </a:lnTo>
                  <a:lnTo>
                    <a:pt x="6995767" y="6970181"/>
                  </a:lnTo>
                  <a:lnTo>
                    <a:pt x="6992548" y="6986225"/>
                  </a:lnTo>
                  <a:lnTo>
                    <a:pt x="6983760" y="6999299"/>
                  </a:lnTo>
                  <a:lnTo>
                    <a:pt x="6970704" y="7008101"/>
                  </a:lnTo>
                  <a:lnTo>
                    <a:pt x="6954685" y="70113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8680" y="0"/>
              <a:ext cx="2946400" cy="1632585"/>
            </a:xfrm>
            <a:custGeom>
              <a:avLst/>
              <a:gdLst/>
              <a:ahLst/>
              <a:cxnLst/>
              <a:rect l="l" t="t" r="r" b="b"/>
              <a:pathLst>
                <a:path w="2946400" h="1632585">
                  <a:moveTo>
                    <a:pt x="2029870" y="1560607"/>
                  </a:moveTo>
                  <a:lnTo>
                    <a:pt x="1046817" y="1032525"/>
                  </a:lnTo>
                  <a:lnTo>
                    <a:pt x="1089235" y="1054155"/>
                  </a:lnTo>
                  <a:lnTo>
                    <a:pt x="1132153" y="1073771"/>
                  </a:lnTo>
                  <a:lnTo>
                    <a:pt x="1175512" y="1091390"/>
                  </a:lnTo>
                  <a:lnTo>
                    <a:pt x="1219257" y="1107028"/>
                  </a:lnTo>
                  <a:lnTo>
                    <a:pt x="1263333" y="1120703"/>
                  </a:lnTo>
                  <a:lnTo>
                    <a:pt x="1307682" y="1132432"/>
                  </a:lnTo>
                  <a:lnTo>
                    <a:pt x="1352249" y="1142231"/>
                  </a:lnTo>
                  <a:lnTo>
                    <a:pt x="1396977" y="1150118"/>
                  </a:lnTo>
                  <a:lnTo>
                    <a:pt x="1441812" y="1156110"/>
                  </a:lnTo>
                  <a:lnTo>
                    <a:pt x="1486695" y="1160223"/>
                  </a:lnTo>
                  <a:lnTo>
                    <a:pt x="1531572" y="1162475"/>
                  </a:lnTo>
                  <a:lnTo>
                    <a:pt x="1576387" y="1162882"/>
                  </a:lnTo>
                  <a:lnTo>
                    <a:pt x="1621082" y="1161462"/>
                  </a:lnTo>
                  <a:lnTo>
                    <a:pt x="1665603" y="1158232"/>
                  </a:lnTo>
                  <a:lnTo>
                    <a:pt x="1709892" y="1153208"/>
                  </a:lnTo>
                  <a:lnTo>
                    <a:pt x="1753895" y="1146408"/>
                  </a:lnTo>
                  <a:lnTo>
                    <a:pt x="1797554" y="1137848"/>
                  </a:lnTo>
                  <a:lnTo>
                    <a:pt x="1840814" y="1127546"/>
                  </a:lnTo>
                  <a:lnTo>
                    <a:pt x="1883618" y="1115518"/>
                  </a:lnTo>
                  <a:lnTo>
                    <a:pt x="1925911" y="1101782"/>
                  </a:lnTo>
                  <a:lnTo>
                    <a:pt x="1967637" y="1086354"/>
                  </a:lnTo>
                  <a:lnTo>
                    <a:pt x="2008738" y="1069251"/>
                  </a:lnTo>
                  <a:lnTo>
                    <a:pt x="2049160" y="1050491"/>
                  </a:lnTo>
                  <a:lnTo>
                    <a:pt x="2088846" y="1030091"/>
                  </a:lnTo>
                  <a:lnTo>
                    <a:pt x="2127739" y="1008066"/>
                  </a:lnTo>
                  <a:lnTo>
                    <a:pt x="2165785" y="984436"/>
                  </a:lnTo>
                  <a:lnTo>
                    <a:pt x="2202926" y="959215"/>
                  </a:lnTo>
                  <a:lnTo>
                    <a:pt x="2239108" y="932422"/>
                  </a:lnTo>
                  <a:lnTo>
                    <a:pt x="2274272" y="904073"/>
                  </a:lnTo>
                  <a:lnTo>
                    <a:pt x="2308364" y="874186"/>
                  </a:lnTo>
                  <a:lnTo>
                    <a:pt x="2341328" y="842777"/>
                  </a:lnTo>
                  <a:lnTo>
                    <a:pt x="2373106" y="809863"/>
                  </a:lnTo>
                  <a:lnTo>
                    <a:pt x="2403644" y="775461"/>
                  </a:lnTo>
                  <a:lnTo>
                    <a:pt x="2432885" y="739589"/>
                  </a:lnTo>
                  <a:lnTo>
                    <a:pt x="2460773" y="702263"/>
                  </a:lnTo>
                  <a:lnTo>
                    <a:pt x="2487252" y="663500"/>
                  </a:lnTo>
                  <a:lnTo>
                    <a:pt x="2512265" y="623318"/>
                  </a:lnTo>
                  <a:lnTo>
                    <a:pt x="2535758" y="581732"/>
                  </a:lnTo>
                  <a:lnTo>
                    <a:pt x="2946101" y="802163"/>
                  </a:lnTo>
                  <a:lnTo>
                    <a:pt x="2922729" y="844158"/>
                  </a:lnTo>
                  <a:lnTo>
                    <a:pt x="2898279" y="885167"/>
                  </a:lnTo>
                  <a:lnTo>
                    <a:pt x="2872778" y="925179"/>
                  </a:lnTo>
                  <a:lnTo>
                    <a:pt x="2846253" y="964188"/>
                  </a:lnTo>
                  <a:lnTo>
                    <a:pt x="2818733" y="1002184"/>
                  </a:lnTo>
                  <a:lnTo>
                    <a:pt x="2790243" y="1039158"/>
                  </a:lnTo>
                  <a:lnTo>
                    <a:pt x="2760814" y="1075103"/>
                  </a:lnTo>
                  <a:lnTo>
                    <a:pt x="2730471" y="1110010"/>
                  </a:lnTo>
                  <a:lnTo>
                    <a:pt x="2699242" y="1143870"/>
                  </a:lnTo>
                  <a:lnTo>
                    <a:pt x="2667155" y="1176675"/>
                  </a:lnTo>
                  <a:lnTo>
                    <a:pt x="2634238" y="1208416"/>
                  </a:lnTo>
                  <a:lnTo>
                    <a:pt x="2600518" y="1239085"/>
                  </a:lnTo>
                  <a:lnTo>
                    <a:pt x="2566023" y="1268673"/>
                  </a:lnTo>
                  <a:lnTo>
                    <a:pt x="2530780" y="1297173"/>
                  </a:lnTo>
                  <a:lnTo>
                    <a:pt x="2494816" y="1324574"/>
                  </a:lnTo>
                  <a:lnTo>
                    <a:pt x="2458160" y="1350870"/>
                  </a:lnTo>
                  <a:lnTo>
                    <a:pt x="2420839" y="1376050"/>
                  </a:lnTo>
                  <a:lnTo>
                    <a:pt x="2382881" y="1400108"/>
                  </a:lnTo>
                  <a:lnTo>
                    <a:pt x="2344313" y="1423034"/>
                  </a:lnTo>
                  <a:lnTo>
                    <a:pt x="2305162" y="1444820"/>
                  </a:lnTo>
                  <a:lnTo>
                    <a:pt x="2265457" y="1465457"/>
                  </a:lnTo>
                  <a:lnTo>
                    <a:pt x="2225224" y="1484937"/>
                  </a:lnTo>
                  <a:lnTo>
                    <a:pt x="2184492" y="1503251"/>
                  </a:lnTo>
                  <a:lnTo>
                    <a:pt x="2143288" y="1520391"/>
                  </a:lnTo>
                  <a:lnTo>
                    <a:pt x="2101639" y="1536349"/>
                  </a:lnTo>
                  <a:lnTo>
                    <a:pt x="2059574" y="1551115"/>
                  </a:lnTo>
                  <a:lnTo>
                    <a:pt x="2029870" y="1560607"/>
                  </a:lnTo>
                  <a:close/>
                </a:path>
                <a:path w="2946400" h="1632585">
                  <a:moveTo>
                    <a:pt x="824471" y="1446485"/>
                  </a:moveTo>
                  <a:lnTo>
                    <a:pt x="782586" y="1423168"/>
                  </a:lnTo>
                  <a:lnTo>
                    <a:pt x="741714" y="1398775"/>
                  </a:lnTo>
                  <a:lnTo>
                    <a:pt x="701841" y="1373321"/>
                  </a:lnTo>
                  <a:lnTo>
                    <a:pt x="662975" y="1346836"/>
                  </a:lnTo>
                  <a:lnTo>
                    <a:pt x="625126" y="1319346"/>
                  </a:lnTo>
                  <a:lnTo>
                    <a:pt x="588300" y="1290879"/>
                  </a:lnTo>
                  <a:lnTo>
                    <a:pt x="552506" y="1261464"/>
                  </a:lnTo>
                  <a:lnTo>
                    <a:pt x="517753" y="1231128"/>
                  </a:lnTo>
                  <a:lnTo>
                    <a:pt x="484050" y="1199899"/>
                  </a:lnTo>
                  <a:lnTo>
                    <a:pt x="451403" y="1167804"/>
                  </a:lnTo>
                  <a:lnTo>
                    <a:pt x="419822" y="1134871"/>
                  </a:lnTo>
                  <a:lnTo>
                    <a:pt x="389315" y="1101129"/>
                  </a:lnTo>
                  <a:lnTo>
                    <a:pt x="359890" y="1066605"/>
                  </a:lnTo>
                  <a:lnTo>
                    <a:pt x="331556" y="1031326"/>
                  </a:lnTo>
                  <a:lnTo>
                    <a:pt x="304321" y="995321"/>
                  </a:lnTo>
                  <a:lnTo>
                    <a:pt x="278193" y="958617"/>
                  </a:lnTo>
                  <a:lnTo>
                    <a:pt x="253181" y="921241"/>
                  </a:lnTo>
                  <a:lnTo>
                    <a:pt x="229292" y="883223"/>
                  </a:lnTo>
                  <a:lnTo>
                    <a:pt x="206536" y="844589"/>
                  </a:lnTo>
                  <a:lnTo>
                    <a:pt x="184920" y="805368"/>
                  </a:lnTo>
                  <a:lnTo>
                    <a:pt x="164452" y="765587"/>
                  </a:lnTo>
                  <a:lnTo>
                    <a:pt x="145142" y="725273"/>
                  </a:lnTo>
                  <a:lnTo>
                    <a:pt x="126998" y="684456"/>
                  </a:lnTo>
                  <a:lnTo>
                    <a:pt x="110027" y="643162"/>
                  </a:lnTo>
                  <a:lnTo>
                    <a:pt x="94238" y="601419"/>
                  </a:lnTo>
                  <a:lnTo>
                    <a:pt x="79639" y="559255"/>
                  </a:lnTo>
                  <a:lnTo>
                    <a:pt x="66240" y="516697"/>
                  </a:lnTo>
                  <a:lnTo>
                    <a:pt x="54047" y="473775"/>
                  </a:lnTo>
                  <a:lnTo>
                    <a:pt x="43069" y="430514"/>
                  </a:lnTo>
                  <a:lnTo>
                    <a:pt x="33316" y="386944"/>
                  </a:lnTo>
                  <a:lnTo>
                    <a:pt x="24794" y="343092"/>
                  </a:lnTo>
                  <a:lnTo>
                    <a:pt x="17512" y="298985"/>
                  </a:lnTo>
                  <a:lnTo>
                    <a:pt x="11479" y="254652"/>
                  </a:lnTo>
                  <a:lnTo>
                    <a:pt x="6703" y="210120"/>
                  </a:lnTo>
                  <a:lnTo>
                    <a:pt x="3192" y="165417"/>
                  </a:lnTo>
                  <a:lnTo>
                    <a:pt x="955" y="120571"/>
                  </a:lnTo>
                  <a:lnTo>
                    <a:pt x="0" y="75610"/>
                  </a:lnTo>
                  <a:lnTo>
                    <a:pt x="334" y="30560"/>
                  </a:lnTo>
                  <a:lnTo>
                    <a:pt x="1441" y="0"/>
                  </a:lnTo>
                  <a:lnTo>
                    <a:pt x="471118" y="0"/>
                  </a:lnTo>
                  <a:lnTo>
                    <a:pt x="469640" y="28119"/>
                  </a:lnTo>
                  <a:lnTo>
                    <a:pt x="469118" y="73011"/>
                  </a:lnTo>
                  <a:lnTo>
                    <a:pt x="470421" y="117779"/>
                  </a:lnTo>
                  <a:lnTo>
                    <a:pt x="473532" y="162367"/>
                  </a:lnTo>
                  <a:lnTo>
                    <a:pt x="478433" y="206719"/>
                  </a:lnTo>
                  <a:lnTo>
                    <a:pt x="485109" y="250779"/>
                  </a:lnTo>
                  <a:lnTo>
                    <a:pt x="493542" y="294491"/>
                  </a:lnTo>
                  <a:lnTo>
                    <a:pt x="503715" y="337798"/>
                  </a:lnTo>
                  <a:lnTo>
                    <a:pt x="515613" y="380645"/>
                  </a:lnTo>
                  <a:lnTo>
                    <a:pt x="529217" y="422975"/>
                  </a:lnTo>
                  <a:lnTo>
                    <a:pt x="544512" y="464731"/>
                  </a:lnTo>
                  <a:lnTo>
                    <a:pt x="561479" y="505859"/>
                  </a:lnTo>
                  <a:lnTo>
                    <a:pt x="580104" y="546302"/>
                  </a:lnTo>
                  <a:lnTo>
                    <a:pt x="600368" y="586003"/>
                  </a:lnTo>
                  <a:lnTo>
                    <a:pt x="622254" y="624906"/>
                  </a:lnTo>
                  <a:lnTo>
                    <a:pt x="645747" y="662956"/>
                  </a:lnTo>
                  <a:lnTo>
                    <a:pt x="670830" y="700096"/>
                  </a:lnTo>
                  <a:lnTo>
                    <a:pt x="697484" y="736270"/>
                  </a:lnTo>
                  <a:lnTo>
                    <a:pt x="725694" y="771422"/>
                  </a:lnTo>
                  <a:lnTo>
                    <a:pt x="755444" y="805495"/>
                  </a:lnTo>
                  <a:lnTo>
                    <a:pt x="786715" y="838434"/>
                  </a:lnTo>
                  <a:lnTo>
                    <a:pt x="819491" y="870183"/>
                  </a:lnTo>
                  <a:lnTo>
                    <a:pt x="853756" y="900684"/>
                  </a:lnTo>
                  <a:lnTo>
                    <a:pt x="889492" y="929883"/>
                  </a:lnTo>
                  <a:lnTo>
                    <a:pt x="926683" y="957722"/>
                  </a:lnTo>
                  <a:lnTo>
                    <a:pt x="965312" y="984147"/>
                  </a:lnTo>
                  <a:lnTo>
                    <a:pt x="1005362" y="1009100"/>
                  </a:lnTo>
                  <a:lnTo>
                    <a:pt x="1046817" y="1032525"/>
                  </a:lnTo>
                  <a:lnTo>
                    <a:pt x="2029870" y="1560607"/>
                  </a:lnTo>
                  <a:lnTo>
                    <a:pt x="2017119" y="1564682"/>
                  </a:lnTo>
                  <a:lnTo>
                    <a:pt x="1974303" y="1577041"/>
                  </a:lnTo>
                  <a:lnTo>
                    <a:pt x="1931152" y="1588183"/>
                  </a:lnTo>
                  <a:lnTo>
                    <a:pt x="1887695" y="1598100"/>
                  </a:lnTo>
                  <a:lnTo>
                    <a:pt x="1843959" y="1606783"/>
                  </a:lnTo>
                  <a:lnTo>
                    <a:pt x="1799972" y="1614224"/>
                  </a:lnTo>
                  <a:lnTo>
                    <a:pt x="1755760" y="1620415"/>
                  </a:lnTo>
                  <a:lnTo>
                    <a:pt x="1711353" y="1625346"/>
                  </a:lnTo>
                  <a:lnTo>
                    <a:pt x="1666776" y="1629010"/>
                  </a:lnTo>
                  <a:lnTo>
                    <a:pt x="1622059" y="1631398"/>
                  </a:lnTo>
                  <a:lnTo>
                    <a:pt x="1577228" y="1632501"/>
                  </a:lnTo>
                  <a:lnTo>
                    <a:pt x="1532311" y="1632311"/>
                  </a:lnTo>
                  <a:lnTo>
                    <a:pt x="1487336" y="1630819"/>
                  </a:lnTo>
                  <a:lnTo>
                    <a:pt x="1442330" y="1628017"/>
                  </a:lnTo>
                  <a:lnTo>
                    <a:pt x="1397320" y="1623897"/>
                  </a:lnTo>
                  <a:lnTo>
                    <a:pt x="1352335" y="1618450"/>
                  </a:lnTo>
                  <a:lnTo>
                    <a:pt x="1307402" y="1611667"/>
                  </a:lnTo>
                  <a:lnTo>
                    <a:pt x="1262548" y="1603540"/>
                  </a:lnTo>
                  <a:lnTo>
                    <a:pt x="1217802" y="1594060"/>
                  </a:lnTo>
                  <a:lnTo>
                    <a:pt x="1173190" y="1583219"/>
                  </a:lnTo>
                  <a:lnTo>
                    <a:pt x="1128740" y="1571009"/>
                  </a:lnTo>
                  <a:lnTo>
                    <a:pt x="1084480" y="1557420"/>
                  </a:lnTo>
                  <a:lnTo>
                    <a:pt x="1040437" y="1542445"/>
                  </a:lnTo>
                  <a:lnTo>
                    <a:pt x="996639" y="1526075"/>
                  </a:lnTo>
                  <a:lnTo>
                    <a:pt x="953114" y="1508301"/>
                  </a:lnTo>
                  <a:lnTo>
                    <a:pt x="909889" y="1489116"/>
                  </a:lnTo>
                  <a:lnTo>
                    <a:pt x="866991" y="1468509"/>
                  </a:lnTo>
                  <a:lnTo>
                    <a:pt x="824471" y="1446485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83643" y="7857008"/>
            <a:ext cx="16920845" cy="1869439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065" marR="5080" indent="-635">
              <a:lnSpc>
                <a:spcPts val="4820"/>
              </a:lnSpc>
              <a:spcBef>
                <a:spcPts val="254"/>
              </a:spcBef>
            </a:pPr>
            <a:r>
              <a:rPr dirty="0" sz="4050" spc="50" b="1">
                <a:solidFill>
                  <a:srgbClr val="F4582E"/>
                </a:solidFill>
                <a:latin typeface="Trebuchet MS"/>
                <a:cs typeface="Trebuchet MS"/>
              </a:rPr>
              <a:t>"User"</a:t>
            </a:r>
            <a:r>
              <a:rPr dirty="0" sz="4050" spc="-12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70" b="1">
                <a:solidFill>
                  <a:srgbClr val="F4582E"/>
                </a:solidFill>
                <a:latin typeface="Trebuchet MS"/>
                <a:cs typeface="Trebuchet MS"/>
              </a:rPr>
              <a:t>sınıfı,</a:t>
            </a:r>
            <a:r>
              <a:rPr dirty="0" sz="4050" spc="-114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00" b="1">
                <a:solidFill>
                  <a:srgbClr val="F4582E"/>
                </a:solidFill>
                <a:latin typeface="Trebuchet MS"/>
                <a:cs typeface="Trebuchet MS"/>
              </a:rPr>
              <a:t>uygulamaya</a:t>
            </a:r>
            <a:r>
              <a:rPr dirty="0" sz="4050" spc="-114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65" b="1">
                <a:solidFill>
                  <a:srgbClr val="F4582E"/>
                </a:solidFill>
                <a:latin typeface="Trebuchet MS"/>
                <a:cs typeface="Trebuchet MS"/>
              </a:rPr>
              <a:t>kaydolan</a:t>
            </a:r>
            <a:r>
              <a:rPr dirty="0" sz="4050" spc="-114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kullanıcıların</a:t>
            </a:r>
            <a:r>
              <a:rPr dirty="0" sz="4050" spc="-114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özelliklerini</a:t>
            </a:r>
            <a:r>
              <a:rPr dirty="0" sz="4050" spc="-114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10" b="1">
                <a:solidFill>
                  <a:srgbClr val="F4582E"/>
                </a:solidFill>
                <a:latin typeface="Trebuchet MS"/>
                <a:cs typeface="Trebuchet MS"/>
              </a:rPr>
              <a:t>temsil </a:t>
            </a:r>
            <a:r>
              <a:rPr dirty="0" sz="4050" spc="-60" b="1">
                <a:solidFill>
                  <a:srgbClr val="F4582E"/>
                </a:solidFill>
                <a:latin typeface="Trebuchet MS"/>
                <a:cs typeface="Trebuchet MS"/>
              </a:rPr>
              <a:t>eder.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25" b="1">
                <a:solidFill>
                  <a:srgbClr val="F4582E"/>
                </a:solidFill>
                <a:latin typeface="Trebuchet MS"/>
                <a:cs typeface="Trebuchet MS"/>
              </a:rPr>
              <a:t>Bu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özellikler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arasında</a:t>
            </a:r>
            <a:r>
              <a:rPr dirty="0" sz="4050" spc="-16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55" b="1">
                <a:solidFill>
                  <a:srgbClr val="F4582E"/>
                </a:solidFill>
                <a:latin typeface="Trebuchet MS"/>
                <a:cs typeface="Trebuchet MS"/>
              </a:rPr>
              <a:t>kullanıcı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95" b="1">
                <a:solidFill>
                  <a:srgbClr val="F4582E"/>
                </a:solidFill>
                <a:latin typeface="Trebuchet MS"/>
                <a:cs typeface="Trebuchet MS"/>
              </a:rPr>
              <a:t>kimliği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60" b="1">
                <a:solidFill>
                  <a:srgbClr val="F4582E"/>
                </a:solidFill>
                <a:latin typeface="Trebuchet MS"/>
                <a:cs typeface="Trebuchet MS"/>
              </a:rPr>
              <a:t>(id),</a:t>
            </a:r>
            <a:r>
              <a:rPr dirty="0" sz="4050" spc="-16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20" b="1">
                <a:solidFill>
                  <a:srgbClr val="F4582E"/>
                </a:solidFill>
                <a:latin typeface="Trebuchet MS"/>
                <a:cs typeface="Trebuchet MS"/>
              </a:rPr>
              <a:t>adı,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60" b="1">
                <a:solidFill>
                  <a:srgbClr val="F4582E"/>
                </a:solidFill>
                <a:latin typeface="Trebuchet MS"/>
                <a:cs typeface="Trebuchet MS"/>
              </a:rPr>
              <a:t>e-</a:t>
            </a:r>
            <a:r>
              <a:rPr dirty="0" sz="4050" spc="240" b="1">
                <a:solidFill>
                  <a:srgbClr val="F4582E"/>
                </a:solidFill>
                <a:latin typeface="Trebuchet MS"/>
                <a:cs typeface="Trebuchet MS"/>
              </a:rPr>
              <a:t>posta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adresi, </a:t>
            </a:r>
            <a:r>
              <a:rPr dirty="0" sz="4050" spc="105" b="1">
                <a:solidFill>
                  <a:srgbClr val="F4582E"/>
                </a:solidFill>
                <a:latin typeface="Trebuchet MS"/>
                <a:cs typeface="Trebuchet MS"/>
              </a:rPr>
              <a:t>şifresi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35" b="1">
                <a:solidFill>
                  <a:srgbClr val="F4582E"/>
                </a:solidFill>
                <a:latin typeface="Trebuchet MS"/>
                <a:cs typeface="Trebuchet MS"/>
              </a:rPr>
              <a:t>sepeti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bulunur.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3" y="2278076"/>
                </a:moveTo>
                <a:lnTo>
                  <a:pt x="0" y="2259197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6"/>
                </a:lnTo>
                <a:lnTo>
                  <a:pt x="1617156" y="1410217"/>
                </a:lnTo>
                <a:lnTo>
                  <a:pt x="1598473" y="1420301"/>
                </a:lnTo>
                <a:lnTo>
                  <a:pt x="1607806" y="1440433"/>
                </a:lnTo>
                <a:lnTo>
                  <a:pt x="1579370" y="1430986"/>
                </a:lnTo>
                <a:lnTo>
                  <a:pt x="10023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6"/>
                </a:lnTo>
                <a:lnTo>
                  <a:pt x="2348104" y="991416"/>
                </a:lnTo>
                <a:lnTo>
                  <a:pt x="2348104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6"/>
                </a:lnTo>
                <a:lnTo>
                  <a:pt x="1607806" y="1440433"/>
                </a:lnTo>
                <a:lnTo>
                  <a:pt x="2348104" y="3037148"/>
                </a:lnTo>
                <a:lnTo>
                  <a:pt x="2348104" y="3040138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5749006" y="3798403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1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05241" y="1360447"/>
            <a:ext cx="10583545" cy="5035550"/>
            <a:chOff x="3905241" y="1360447"/>
            <a:chExt cx="10583545" cy="5035550"/>
          </a:xfrm>
        </p:grpSpPr>
        <p:sp>
          <p:nvSpPr>
            <p:cNvPr id="3" name="object 3" descr=""/>
            <p:cNvSpPr/>
            <p:nvPr/>
          </p:nvSpPr>
          <p:spPr>
            <a:xfrm>
              <a:off x="3905360" y="1360646"/>
              <a:ext cx="10583545" cy="5035550"/>
            </a:xfrm>
            <a:custGeom>
              <a:avLst/>
              <a:gdLst/>
              <a:ahLst/>
              <a:cxnLst/>
              <a:rect l="l" t="t" r="r" b="b"/>
              <a:pathLst>
                <a:path w="10583544" h="5035550">
                  <a:moveTo>
                    <a:pt x="10583151" y="5035072"/>
                  </a:moveTo>
                  <a:lnTo>
                    <a:pt x="0" y="5035072"/>
                  </a:lnTo>
                  <a:lnTo>
                    <a:pt x="0" y="0"/>
                  </a:lnTo>
                  <a:lnTo>
                    <a:pt x="10583151" y="0"/>
                  </a:lnTo>
                  <a:lnTo>
                    <a:pt x="10583151" y="5035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912226" y="1367432"/>
              <a:ext cx="10569575" cy="2850515"/>
            </a:xfrm>
            <a:custGeom>
              <a:avLst/>
              <a:gdLst/>
              <a:ahLst/>
              <a:cxnLst/>
              <a:rect l="l" t="t" r="r" b="b"/>
              <a:pathLst>
                <a:path w="10569575" h="2850515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10569575" h="2850515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0"/>
                  </a:lnTo>
                  <a:lnTo>
                    <a:pt x="4878192" y="0"/>
                  </a:lnTo>
                  <a:lnTo>
                    <a:pt x="4878192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2307175"/>
                  </a:lnTo>
                  <a:lnTo>
                    <a:pt x="4878192" y="2307175"/>
                  </a:lnTo>
                  <a:lnTo>
                    <a:pt x="4878192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0"/>
                  </a:lnTo>
                  <a:lnTo>
                    <a:pt x="7588299" y="0"/>
                  </a:lnTo>
                  <a:lnTo>
                    <a:pt x="7588299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2578608"/>
                  </a:lnTo>
                  <a:lnTo>
                    <a:pt x="7588299" y="2578608"/>
                  </a:lnTo>
                  <a:lnTo>
                    <a:pt x="7588299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0"/>
                  </a:lnTo>
                  <a:lnTo>
                    <a:pt x="10569417" y="0"/>
                  </a:lnTo>
                  <a:lnTo>
                    <a:pt x="10569417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1764311"/>
                  </a:lnTo>
                  <a:lnTo>
                    <a:pt x="10569417" y="1764311"/>
                  </a:lnTo>
                  <a:lnTo>
                    <a:pt x="10569417" y="352862"/>
                  </a:lnTo>
                </a:path>
                <a:path w="10569575" h="2850515">
                  <a:moveTo>
                    <a:pt x="9349869" y="2850040"/>
                  </a:moveTo>
                  <a:lnTo>
                    <a:pt x="9349869" y="2307175"/>
                  </a:lnTo>
                  <a:lnTo>
                    <a:pt x="9196748" y="2307175"/>
                  </a:lnTo>
                  <a:lnTo>
                    <a:pt x="9197019" y="1864198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5038" y="3153599"/>
              <a:ext cx="108414" cy="10856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860764" y="4217473"/>
              <a:ext cx="9485630" cy="2171700"/>
            </a:xfrm>
            <a:custGeom>
              <a:avLst/>
              <a:gdLst/>
              <a:ahLst/>
              <a:cxnLst/>
              <a:rect l="l" t="t" r="r" b="b"/>
              <a:pathLst>
                <a:path w="9485630" h="2171700">
                  <a:moveTo>
                    <a:pt x="7317289" y="352862"/>
                  </a:moveTo>
                  <a:lnTo>
                    <a:pt x="7317289" y="0"/>
                  </a:lnTo>
                  <a:lnTo>
                    <a:pt x="9485374" y="0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7317289" y="1411448"/>
                  </a:lnTo>
                  <a:lnTo>
                    <a:pt x="9485374" y="1411448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9485374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0"/>
                  </a:lnTo>
                  <a:lnTo>
                    <a:pt x="5745427" y="0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814297"/>
                  </a:lnTo>
                  <a:lnTo>
                    <a:pt x="5745427" y="814297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5745427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2168085" y="352862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905360" y="1360646"/>
          <a:ext cx="10583545" cy="502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/>
                <a:gridCol w="421639"/>
                <a:gridCol w="1743710"/>
                <a:gridCol w="820420"/>
                <a:gridCol w="1099820"/>
                <a:gridCol w="2148840"/>
                <a:gridCol w="2175509"/>
              </a:tblGrid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20" i="1">
                          <a:latin typeface="Arial"/>
                          <a:cs typeface="Arial"/>
                        </a:rPr>
                        <a:t>User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921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Product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Order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Adress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11"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109855">
                        <a:lnSpc>
                          <a:spcPct val="185300"/>
                        </a:lnSpc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Products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290195">
                        <a:lnSpc>
                          <a:spcPct val="156800"/>
                        </a:lnSpc>
                        <a:spcBef>
                          <a:spcPts val="42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Date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Payments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549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Street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4013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City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2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Address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Price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010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Password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Stock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3473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Zip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Cart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62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Promotion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674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2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Card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4038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marL="2086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Number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721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Expiration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Discount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1841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CVV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10293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Start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940">
                <a:tc gridSpan="2">
                  <a:txBody>
                    <a:bodyPr/>
                    <a:lstStyle/>
                    <a:p>
                      <a:pPr algn="ctr" marL="1390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End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748680" y="0"/>
            <a:ext cx="13954760" cy="7668259"/>
            <a:chOff x="748680" y="0"/>
            <a:chExt cx="13954760" cy="7668259"/>
          </a:xfrm>
        </p:grpSpPr>
        <p:sp>
          <p:nvSpPr>
            <p:cNvPr id="9" name="object 9" descr=""/>
            <p:cNvSpPr/>
            <p:nvPr/>
          </p:nvSpPr>
          <p:spPr>
            <a:xfrm>
              <a:off x="10606191" y="5099629"/>
              <a:ext cx="1485900" cy="353060"/>
            </a:xfrm>
            <a:custGeom>
              <a:avLst/>
              <a:gdLst/>
              <a:ahLst/>
              <a:cxnLst/>
              <a:rect l="l" t="t" r="r" b="b"/>
              <a:pathLst>
                <a:path w="1485900" h="353060">
                  <a:moveTo>
                    <a:pt x="0" y="0"/>
                  </a:moveTo>
                  <a:lnTo>
                    <a:pt x="6775" y="352862"/>
                  </a:lnTo>
                  <a:lnTo>
                    <a:pt x="1485545" y="352862"/>
                  </a:lnTo>
                </a:path>
              </a:pathLst>
            </a:custGeom>
            <a:ln w="13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1242" y="5398210"/>
              <a:ext cx="108414" cy="10856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586843" y="2504734"/>
              <a:ext cx="733425" cy="749300"/>
            </a:xfrm>
            <a:custGeom>
              <a:avLst/>
              <a:gdLst/>
              <a:ahLst/>
              <a:cxnLst/>
              <a:rect l="l" t="t" r="r" b="b"/>
              <a:pathLst>
                <a:path w="733425" h="749300">
                  <a:moveTo>
                    <a:pt x="733219" y="0"/>
                  </a:moveTo>
                  <a:lnTo>
                    <a:pt x="320199" y="0"/>
                  </a:lnTo>
                  <a:lnTo>
                    <a:pt x="320199" y="749153"/>
                  </a:lnTo>
                  <a:lnTo>
                    <a:pt x="0" y="749153"/>
                  </a:lnTo>
                </a:path>
              </a:pathLst>
            </a:custGeom>
            <a:ln w="1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8922" y="3199607"/>
              <a:ext cx="108414" cy="10856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876736" y="2928169"/>
              <a:ext cx="455930" cy="380365"/>
            </a:xfrm>
            <a:custGeom>
              <a:avLst/>
              <a:gdLst/>
              <a:ahLst/>
              <a:cxnLst/>
              <a:rect l="l" t="t" r="r" b="b"/>
              <a:pathLst>
                <a:path w="455929" h="380364">
                  <a:moveTo>
                    <a:pt x="455704" y="0"/>
                  </a:moveTo>
                  <a:lnTo>
                    <a:pt x="184693" y="0"/>
                  </a:lnTo>
                  <a:lnTo>
                    <a:pt x="184693" y="380005"/>
                  </a:lnTo>
                  <a:lnTo>
                    <a:pt x="0" y="380005"/>
                  </a:lnTo>
                </a:path>
              </a:pathLst>
            </a:custGeom>
            <a:ln w="13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8815" y="3253893"/>
              <a:ext cx="108414" cy="10856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166629" y="2157165"/>
              <a:ext cx="419100" cy="445770"/>
            </a:xfrm>
            <a:custGeom>
              <a:avLst/>
              <a:gdLst/>
              <a:ahLst/>
              <a:cxnLst/>
              <a:rect l="l" t="t" r="r" b="b"/>
              <a:pathLst>
                <a:path w="419100" h="445769">
                  <a:moveTo>
                    <a:pt x="418847" y="0"/>
                  </a:moveTo>
                  <a:lnTo>
                    <a:pt x="184693" y="135"/>
                  </a:lnTo>
                  <a:lnTo>
                    <a:pt x="184693" y="445284"/>
                  </a:lnTo>
                  <a:lnTo>
                    <a:pt x="0" y="445284"/>
                  </a:lnTo>
                </a:path>
              </a:pathLst>
            </a:custGeom>
            <a:ln w="1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8708" y="2548169"/>
              <a:ext cx="108414" cy="10856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28850" y="4746766"/>
              <a:ext cx="1323340" cy="706120"/>
            </a:xfrm>
            <a:custGeom>
              <a:avLst/>
              <a:gdLst/>
              <a:ahLst/>
              <a:cxnLst/>
              <a:rect l="l" t="t" r="r" b="b"/>
              <a:pathLst>
                <a:path w="1323340" h="706120">
                  <a:moveTo>
                    <a:pt x="0" y="705724"/>
                  </a:moveTo>
                  <a:lnTo>
                    <a:pt x="704627" y="705724"/>
                  </a:lnTo>
                  <a:lnTo>
                    <a:pt x="704627" y="0"/>
                  </a:lnTo>
                  <a:lnTo>
                    <a:pt x="1322938" y="0"/>
                  </a:lnTo>
                </a:path>
              </a:pathLst>
            </a:custGeom>
            <a:ln w="13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294" y="4692485"/>
              <a:ext cx="108414" cy="10856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576973" y="656836"/>
              <a:ext cx="11126470" cy="7011670"/>
            </a:xfrm>
            <a:custGeom>
              <a:avLst/>
              <a:gdLst/>
              <a:ahLst/>
              <a:cxnLst/>
              <a:rect l="l" t="t" r="r" b="b"/>
              <a:pathLst>
                <a:path w="11126469" h="7011670">
                  <a:moveTo>
                    <a:pt x="6393247" y="6704881"/>
                  </a:moveTo>
                  <a:lnTo>
                    <a:pt x="4733198" y="6704881"/>
                  </a:lnTo>
                  <a:lnTo>
                    <a:pt x="4740512" y="6667114"/>
                  </a:lnTo>
                  <a:lnTo>
                    <a:pt x="4751522" y="6626978"/>
                  </a:lnTo>
                  <a:lnTo>
                    <a:pt x="4765877" y="6584822"/>
                  </a:lnTo>
                  <a:lnTo>
                    <a:pt x="4783223" y="6540994"/>
                  </a:lnTo>
                  <a:lnTo>
                    <a:pt x="4803208" y="6495842"/>
                  </a:lnTo>
                  <a:lnTo>
                    <a:pt x="4825480" y="6449716"/>
                  </a:lnTo>
                  <a:lnTo>
                    <a:pt x="4849686" y="6402965"/>
                  </a:lnTo>
                  <a:lnTo>
                    <a:pt x="4875473" y="6355936"/>
                  </a:lnTo>
                  <a:lnTo>
                    <a:pt x="4902490" y="6308979"/>
                  </a:lnTo>
                  <a:lnTo>
                    <a:pt x="4930384" y="6262442"/>
                  </a:lnTo>
                  <a:lnTo>
                    <a:pt x="4958802" y="6216673"/>
                  </a:lnTo>
                  <a:lnTo>
                    <a:pt x="4987392" y="6172022"/>
                  </a:lnTo>
                  <a:lnTo>
                    <a:pt x="5015801" y="6128838"/>
                  </a:lnTo>
                  <a:lnTo>
                    <a:pt x="310604" y="6128838"/>
                  </a:lnTo>
                  <a:lnTo>
                    <a:pt x="264589" y="6125477"/>
                  </a:lnTo>
                  <a:lnTo>
                    <a:pt x="220707" y="6115710"/>
                  </a:lnTo>
                  <a:lnTo>
                    <a:pt x="179433" y="6100012"/>
                  </a:lnTo>
                  <a:lnTo>
                    <a:pt x="141243" y="6078855"/>
                  </a:lnTo>
                  <a:lnTo>
                    <a:pt x="106610" y="6052715"/>
                  </a:lnTo>
                  <a:lnTo>
                    <a:pt x="76006" y="6022065"/>
                  </a:lnTo>
                  <a:lnTo>
                    <a:pt x="49906" y="5987379"/>
                  </a:lnTo>
                  <a:lnTo>
                    <a:pt x="28782" y="5949131"/>
                  </a:lnTo>
                  <a:lnTo>
                    <a:pt x="13107" y="5907794"/>
                  </a:lnTo>
                  <a:lnTo>
                    <a:pt x="3355" y="5863844"/>
                  </a:lnTo>
                  <a:lnTo>
                    <a:pt x="0" y="5817755"/>
                  </a:lnTo>
                  <a:lnTo>
                    <a:pt x="0" y="311083"/>
                  </a:lnTo>
                  <a:lnTo>
                    <a:pt x="3355" y="264992"/>
                  </a:lnTo>
                  <a:lnTo>
                    <a:pt x="13107" y="221042"/>
                  </a:lnTo>
                  <a:lnTo>
                    <a:pt x="28782" y="179706"/>
                  </a:lnTo>
                  <a:lnTo>
                    <a:pt x="49907" y="141458"/>
                  </a:lnTo>
                  <a:lnTo>
                    <a:pt x="76008" y="106772"/>
                  </a:lnTo>
                  <a:lnTo>
                    <a:pt x="106612" y="76121"/>
                  </a:lnTo>
                  <a:lnTo>
                    <a:pt x="141246" y="49981"/>
                  </a:lnTo>
                  <a:lnTo>
                    <a:pt x="179437" y="28825"/>
                  </a:lnTo>
                  <a:lnTo>
                    <a:pt x="220712" y="13126"/>
                  </a:lnTo>
                  <a:lnTo>
                    <a:pt x="264602" y="3360"/>
                  </a:lnTo>
                  <a:lnTo>
                    <a:pt x="310613" y="0"/>
                  </a:lnTo>
                  <a:lnTo>
                    <a:pt x="10815842" y="0"/>
                  </a:lnTo>
                  <a:lnTo>
                    <a:pt x="10861856" y="3360"/>
                  </a:lnTo>
                  <a:lnTo>
                    <a:pt x="10905738" y="13127"/>
                  </a:lnTo>
                  <a:lnTo>
                    <a:pt x="10947012" y="28826"/>
                  </a:lnTo>
                  <a:lnTo>
                    <a:pt x="10985202" y="49982"/>
                  </a:lnTo>
                  <a:lnTo>
                    <a:pt x="11019835" y="76122"/>
                  </a:lnTo>
                  <a:lnTo>
                    <a:pt x="11050439" y="106772"/>
                  </a:lnTo>
                  <a:lnTo>
                    <a:pt x="11076539" y="141458"/>
                  </a:lnTo>
                  <a:lnTo>
                    <a:pt x="11097663" y="179707"/>
                  </a:lnTo>
                  <a:lnTo>
                    <a:pt x="11113338" y="221043"/>
                  </a:lnTo>
                  <a:lnTo>
                    <a:pt x="11123090" y="264993"/>
                  </a:lnTo>
                  <a:lnTo>
                    <a:pt x="11126446" y="311083"/>
                  </a:lnTo>
                  <a:lnTo>
                    <a:pt x="11126446" y="332427"/>
                  </a:lnTo>
                  <a:lnTo>
                    <a:pt x="250349" y="332427"/>
                  </a:lnTo>
                  <a:lnTo>
                    <a:pt x="250349" y="5796389"/>
                  </a:lnTo>
                  <a:lnTo>
                    <a:pt x="11126446" y="5796389"/>
                  </a:lnTo>
                  <a:lnTo>
                    <a:pt x="11126446" y="5817755"/>
                  </a:lnTo>
                  <a:lnTo>
                    <a:pt x="11123090" y="5863845"/>
                  </a:lnTo>
                  <a:lnTo>
                    <a:pt x="11113338" y="5907795"/>
                  </a:lnTo>
                  <a:lnTo>
                    <a:pt x="11097663" y="5949132"/>
                  </a:lnTo>
                  <a:lnTo>
                    <a:pt x="11076538" y="5987380"/>
                  </a:lnTo>
                  <a:lnTo>
                    <a:pt x="11050437" y="6022066"/>
                  </a:lnTo>
                  <a:lnTo>
                    <a:pt x="11019833" y="6052716"/>
                  </a:lnTo>
                  <a:lnTo>
                    <a:pt x="10985199" y="6078856"/>
                  </a:lnTo>
                  <a:lnTo>
                    <a:pt x="10947008" y="6100012"/>
                  </a:lnTo>
                  <a:lnTo>
                    <a:pt x="10905733" y="6115711"/>
                  </a:lnTo>
                  <a:lnTo>
                    <a:pt x="10861843" y="6125477"/>
                  </a:lnTo>
                  <a:lnTo>
                    <a:pt x="10815832" y="6128838"/>
                  </a:lnTo>
                  <a:lnTo>
                    <a:pt x="6110644" y="6128838"/>
                  </a:lnTo>
                  <a:lnTo>
                    <a:pt x="6139054" y="6172024"/>
                  </a:lnTo>
                  <a:lnTo>
                    <a:pt x="6167644" y="6216676"/>
                  </a:lnTo>
                  <a:lnTo>
                    <a:pt x="6196062" y="6262444"/>
                  </a:lnTo>
                  <a:lnTo>
                    <a:pt x="6223956" y="6308982"/>
                  </a:lnTo>
                  <a:lnTo>
                    <a:pt x="6250972" y="6355939"/>
                  </a:lnTo>
                  <a:lnTo>
                    <a:pt x="6276760" y="6402967"/>
                  </a:lnTo>
                  <a:lnTo>
                    <a:pt x="6300965" y="6449719"/>
                  </a:lnTo>
                  <a:lnTo>
                    <a:pt x="6323237" y="6495844"/>
                  </a:lnTo>
                  <a:lnTo>
                    <a:pt x="6343222" y="6540995"/>
                  </a:lnTo>
                  <a:lnTo>
                    <a:pt x="6360568" y="6584823"/>
                  </a:lnTo>
                  <a:lnTo>
                    <a:pt x="6374922" y="6626979"/>
                  </a:lnTo>
                  <a:lnTo>
                    <a:pt x="6385933" y="6667114"/>
                  </a:lnTo>
                  <a:lnTo>
                    <a:pt x="6393247" y="6704881"/>
                  </a:lnTo>
                  <a:close/>
                </a:path>
                <a:path w="11126469" h="7011670">
                  <a:moveTo>
                    <a:pt x="11126446" y="5796389"/>
                  </a:moveTo>
                  <a:lnTo>
                    <a:pt x="10875971" y="5796389"/>
                  </a:lnTo>
                  <a:lnTo>
                    <a:pt x="10875971" y="332427"/>
                  </a:lnTo>
                  <a:lnTo>
                    <a:pt x="11126446" y="332427"/>
                  </a:lnTo>
                  <a:lnTo>
                    <a:pt x="11126446" y="5796389"/>
                  </a:lnTo>
                  <a:close/>
                </a:path>
                <a:path w="11126469" h="7011670">
                  <a:moveTo>
                    <a:pt x="6954685" y="7011325"/>
                  </a:moveTo>
                  <a:lnTo>
                    <a:pt x="4171760" y="7011325"/>
                  </a:lnTo>
                  <a:lnTo>
                    <a:pt x="4155740" y="7008101"/>
                  </a:lnTo>
                  <a:lnTo>
                    <a:pt x="4142685" y="6999299"/>
                  </a:lnTo>
                  <a:lnTo>
                    <a:pt x="4133897" y="6986225"/>
                  </a:lnTo>
                  <a:lnTo>
                    <a:pt x="4130678" y="6970181"/>
                  </a:lnTo>
                  <a:lnTo>
                    <a:pt x="4130678" y="6746014"/>
                  </a:lnTo>
                  <a:lnTo>
                    <a:pt x="4133897" y="6729972"/>
                  </a:lnTo>
                  <a:lnTo>
                    <a:pt x="4142685" y="6716901"/>
                  </a:lnTo>
                  <a:lnTo>
                    <a:pt x="4155740" y="6708103"/>
                  </a:lnTo>
                  <a:lnTo>
                    <a:pt x="4171760" y="6704881"/>
                  </a:lnTo>
                  <a:lnTo>
                    <a:pt x="6954685" y="6704881"/>
                  </a:lnTo>
                  <a:lnTo>
                    <a:pt x="6970704" y="6708103"/>
                  </a:lnTo>
                  <a:lnTo>
                    <a:pt x="6983760" y="6716901"/>
                  </a:lnTo>
                  <a:lnTo>
                    <a:pt x="6992548" y="6729973"/>
                  </a:lnTo>
                  <a:lnTo>
                    <a:pt x="6995767" y="6746014"/>
                  </a:lnTo>
                  <a:lnTo>
                    <a:pt x="6995767" y="6970181"/>
                  </a:lnTo>
                  <a:lnTo>
                    <a:pt x="6992548" y="6986225"/>
                  </a:lnTo>
                  <a:lnTo>
                    <a:pt x="6983760" y="6999299"/>
                  </a:lnTo>
                  <a:lnTo>
                    <a:pt x="6970704" y="7008101"/>
                  </a:lnTo>
                  <a:lnTo>
                    <a:pt x="6954685" y="70113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8680" y="0"/>
              <a:ext cx="2946400" cy="1632585"/>
            </a:xfrm>
            <a:custGeom>
              <a:avLst/>
              <a:gdLst/>
              <a:ahLst/>
              <a:cxnLst/>
              <a:rect l="l" t="t" r="r" b="b"/>
              <a:pathLst>
                <a:path w="2946400" h="1632585">
                  <a:moveTo>
                    <a:pt x="2029870" y="1560607"/>
                  </a:moveTo>
                  <a:lnTo>
                    <a:pt x="1046817" y="1032524"/>
                  </a:lnTo>
                  <a:lnTo>
                    <a:pt x="1089235" y="1054154"/>
                  </a:lnTo>
                  <a:lnTo>
                    <a:pt x="1132153" y="1073770"/>
                  </a:lnTo>
                  <a:lnTo>
                    <a:pt x="1175512" y="1091389"/>
                  </a:lnTo>
                  <a:lnTo>
                    <a:pt x="1219257" y="1107027"/>
                  </a:lnTo>
                  <a:lnTo>
                    <a:pt x="1263333" y="1120702"/>
                  </a:lnTo>
                  <a:lnTo>
                    <a:pt x="1307682" y="1132431"/>
                  </a:lnTo>
                  <a:lnTo>
                    <a:pt x="1352249" y="1142230"/>
                  </a:lnTo>
                  <a:lnTo>
                    <a:pt x="1396977" y="1150117"/>
                  </a:lnTo>
                  <a:lnTo>
                    <a:pt x="1441812" y="1156109"/>
                  </a:lnTo>
                  <a:lnTo>
                    <a:pt x="1486695" y="1160222"/>
                  </a:lnTo>
                  <a:lnTo>
                    <a:pt x="1531572" y="1162474"/>
                  </a:lnTo>
                  <a:lnTo>
                    <a:pt x="1576387" y="1162882"/>
                  </a:lnTo>
                  <a:lnTo>
                    <a:pt x="1621082" y="1161462"/>
                  </a:lnTo>
                  <a:lnTo>
                    <a:pt x="1665603" y="1158231"/>
                  </a:lnTo>
                  <a:lnTo>
                    <a:pt x="1709892" y="1153207"/>
                  </a:lnTo>
                  <a:lnTo>
                    <a:pt x="1753895" y="1146407"/>
                  </a:lnTo>
                  <a:lnTo>
                    <a:pt x="1797554" y="1137847"/>
                  </a:lnTo>
                  <a:lnTo>
                    <a:pt x="1840814" y="1127545"/>
                  </a:lnTo>
                  <a:lnTo>
                    <a:pt x="1883618" y="1115517"/>
                  </a:lnTo>
                  <a:lnTo>
                    <a:pt x="1925911" y="1101781"/>
                  </a:lnTo>
                  <a:lnTo>
                    <a:pt x="1967637" y="1086353"/>
                  </a:lnTo>
                  <a:lnTo>
                    <a:pt x="2008738" y="1069251"/>
                  </a:lnTo>
                  <a:lnTo>
                    <a:pt x="2049160" y="1050491"/>
                  </a:lnTo>
                  <a:lnTo>
                    <a:pt x="2088846" y="1030090"/>
                  </a:lnTo>
                  <a:lnTo>
                    <a:pt x="2127739" y="1008066"/>
                  </a:lnTo>
                  <a:lnTo>
                    <a:pt x="2165785" y="984435"/>
                  </a:lnTo>
                  <a:lnTo>
                    <a:pt x="2202926" y="959214"/>
                  </a:lnTo>
                  <a:lnTo>
                    <a:pt x="2239108" y="932421"/>
                  </a:lnTo>
                  <a:lnTo>
                    <a:pt x="2274272" y="904073"/>
                  </a:lnTo>
                  <a:lnTo>
                    <a:pt x="2308364" y="874185"/>
                  </a:lnTo>
                  <a:lnTo>
                    <a:pt x="2341328" y="842776"/>
                  </a:lnTo>
                  <a:lnTo>
                    <a:pt x="2373106" y="809862"/>
                  </a:lnTo>
                  <a:lnTo>
                    <a:pt x="2403644" y="775461"/>
                  </a:lnTo>
                  <a:lnTo>
                    <a:pt x="2432885" y="739588"/>
                  </a:lnTo>
                  <a:lnTo>
                    <a:pt x="2460773" y="702262"/>
                  </a:lnTo>
                  <a:lnTo>
                    <a:pt x="2487252" y="663500"/>
                  </a:lnTo>
                  <a:lnTo>
                    <a:pt x="2512265" y="623317"/>
                  </a:lnTo>
                  <a:lnTo>
                    <a:pt x="2535758" y="581732"/>
                  </a:lnTo>
                  <a:lnTo>
                    <a:pt x="2946101" y="802162"/>
                  </a:lnTo>
                  <a:lnTo>
                    <a:pt x="2922729" y="844158"/>
                  </a:lnTo>
                  <a:lnTo>
                    <a:pt x="2898279" y="885166"/>
                  </a:lnTo>
                  <a:lnTo>
                    <a:pt x="2872778" y="925179"/>
                  </a:lnTo>
                  <a:lnTo>
                    <a:pt x="2846253" y="964187"/>
                  </a:lnTo>
                  <a:lnTo>
                    <a:pt x="2818733" y="1002183"/>
                  </a:lnTo>
                  <a:lnTo>
                    <a:pt x="2790243" y="1039157"/>
                  </a:lnTo>
                  <a:lnTo>
                    <a:pt x="2760814" y="1075102"/>
                  </a:lnTo>
                  <a:lnTo>
                    <a:pt x="2730471" y="1110009"/>
                  </a:lnTo>
                  <a:lnTo>
                    <a:pt x="2699242" y="1143869"/>
                  </a:lnTo>
                  <a:lnTo>
                    <a:pt x="2667155" y="1176674"/>
                  </a:lnTo>
                  <a:lnTo>
                    <a:pt x="2634238" y="1208415"/>
                  </a:lnTo>
                  <a:lnTo>
                    <a:pt x="2600518" y="1239084"/>
                  </a:lnTo>
                  <a:lnTo>
                    <a:pt x="2566023" y="1268673"/>
                  </a:lnTo>
                  <a:lnTo>
                    <a:pt x="2530780" y="1297172"/>
                  </a:lnTo>
                  <a:lnTo>
                    <a:pt x="2494816" y="1324573"/>
                  </a:lnTo>
                  <a:lnTo>
                    <a:pt x="2458160" y="1350869"/>
                  </a:lnTo>
                  <a:lnTo>
                    <a:pt x="2420839" y="1376049"/>
                  </a:lnTo>
                  <a:lnTo>
                    <a:pt x="2382881" y="1400107"/>
                  </a:lnTo>
                  <a:lnTo>
                    <a:pt x="2344313" y="1423033"/>
                  </a:lnTo>
                  <a:lnTo>
                    <a:pt x="2305162" y="1444819"/>
                  </a:lnTo>
                  <a:lnTo>
                    <a:pt x="2265457" y="1465456"/>
                  </a:lnTo>
                  <a:lnTo>
                    <a:pt x="2225224" y="1484936"/>
                  </a:lnTo>
                  <a:lnTo>
                    <a:pt x="2184492" y="1503250"/>
                  </a:lnTo>
                  <a:lnTo>
                    <a:pt x="2143288" y="1520390"/>
                  </a:lnTo>
                  <a:lnTo>
                    <a:pt x="2101639" y="1536348"/>
                  </a:lnTo>
                  <a:lnTo>
                    <a:pt x="2059574" y="1551114"/>
                  </a:lnTo>
                  <a:lnTo>
                    <a:pt x="2029870" y="1560607"/>
                  </a:lnTo>
                  <a:close/>
                </a:path>
                <a:path w="2946400" h="1632585">
                  <a:moveTo>
                    <a:pt x="824453" y="1446475"/>
                  </a:moveTo>
                  <a:lnTo>
                    <a:pt x="782586" y="1423167"/>
                  </a:lnTo>
                  <a:lnTo>
                    <a:pt x="741714" y="1398774"/>
                  </a:lnTo>
                  <a:lnTo>
                    <a:pt x="701841" y="1373320"/>
                  </a:lnTo>
                  <a:lnTo>
                    <a:pt x="662975" y="1346835"/>
                  </a:lnTo>
                  <a:lnTo>
                    <a:pt x="625126" y="1319345"/>
                  </a:lnTo>
                  <a:lnTo>
                    <a:pt x="588300" y="1290879"/>
                  </a:lnTo>
                  <a:lnTo>
                    <a:pt x="552506" y="1261463"/>
                  </a:lnTo>
                  <a:lnTo>
                    <a:pt x="517753" y="1231127"/>
                  </a:lnTo>
                  <a:lnTo>
                    <a:pt x="484050" y="1199898"/>
                  </a:lnTo>
                  <a:lnTo>
                    <a:pt x="451403" y="1167803"/>
                  </a:lnTo>
                  <a:lnTo>
                    <a:pt x="419822" y="1134871"/>
                  </a:lnTo>
                  <a:lnTo>
                    <a:pt x="389315" y="1101128"/>
                  </a:lnTo>
                  <a:lnTo>
                    <a:pt x="359890" y="1066604"/>
                  </a:lnTo>
                  <a:lnTo>
                    <a:pt x="331556" y="1031325"/>
                  </a:lnTo>
                  <a:lnTo>
                    <a:pt x="304321" y="995320"/>
                  </a:lnTo>
                  <a:lnTo>
                    <a:pt x="278193" y="958616"/>
                  </a:lnTo>
                  <a:lnTo>
                    <a:pt x="253181" y="921241"/>
                  </a:lnTo>
                  <a:lnTo>
                    <a:pt x="229292" y="883222"/>
                  </a:lnTo>
                  <a:lnTo>
                    <a:pt x="206536" y="844589"/>
                  </a:lnTo>
                  <a:lnTo>
                    <a:pt x="184920" y="805367"/>
                  </a:lnTo>
                  <a:lnTo>
                    <a:pt x="164452" y="765586"/>
                  </a:lnTo>
                  <a:lnTo>
                    <a:pt x="145142" y="725273"/>
                  </a:lnTo>
                  <a:lnTo>
                    <a:pt x="126998" y="684455"/>
                  </a:lnTo>
                  <a:lnTo>
                    <a:pt x="110027" y="643161"/>
                  </a:lnTo>
                  <a:lnTo>
                    <a:pt x="94238" y="601418"/>
                  </a:lnTo>
                  <a:lnTo>
                    <a:pt x="79639" y="559254"/>
                  </a:lnTo>
                  <a:lnTo>
                    <a:pt x="66240" y="516697"/>
                  </a:lnTo>
                  <a:lnTo>
                    <a:pt x="54047" y="473774"/>
                  </a:lnTo>
                  <a:lnTo>
                    <a:pt x="43069" y="430514"/>
                  </a:lnTo>
                  <a:lnTo>
                    <a:pt x="33316" y="386943"/>
                  </a:lnTo>
                  <a:lnTo>
                    <a:pt x="24794" y="343091"/>
                  </a:lnTo>
                  <a:lnTo>
                    <a:pt x="17512" y="298985"/>
                  </a:lnTo>
                  <a:lnTo>
                    <a:pt x="11479" y="254651"/>
                  </a:lnTo>
                  <a:lnTo>
                    <a:pt x="6703" y="210120"/>
                  </a:lnTo>
                  <a:lnTo>
                    <a:pt x="3192" y="165417"/>
                  </a:lnTo>
                  <a:lnTo>
                    <a:pt x="955" y="120571"/>
                  </a:lnTo>
                  <a:lnTo>
                    <a:pt x="0" y="75609"/>
                  </a:lnTo>
                  <a:lnTo>
                    <a:pt x="334" y="30560"/>
                  </a:lnTo>
                  <a:lnTo>
                    <a:pt x="1441" y="0"/>
                  </a:lnTo>
                  <a:lnTo>
                    <a:pt x="471118" y="0"/>
                  </a:lnTo>
                  <a:lnTo>
                    <a:pt x="469640" y="28118"/>
                  </a:lnTo>
                  <a:lnTo>
                    <a:pt x="469118" y="73010"/>
                  </a:lnTo>
                  <a:lnTo>
                    <a:pt x="470421" y="117778"/>
                  </a:lnTo>
                  <a:lnTo>
                    <a:pt x="473532" y="162366"/>
                  </a:lnTo>
                  <a:lnTo>
                    <a:pt x="478433" y="206718"/>
                  </a:lnTo>
                  <a:lnTo>
                    <a:pt x="485109" y="250779"/>
                  </a:lnTo>
                  <a:lnTo>
                    <a:pt x="493542" y="294490"/>
                  </a:lnTo>
                  <a:lnTo>
                    <a:pt x="503715" y="337797"/>
                  </a:lnTo>
                  <a:lnTo>
                    <a:pt x="515613" y="380644"/>
                  </a:lnTo>
                  <a:lnTo>
                    <a:pt x="529217" y="422974"/>
                  </a:lnTo>
                  <a:lnTo>
                    <a:pt x="544512" y="464731"/>
                  </a:lnTo>
                  <a:lnTo>
                    <a:pt x="561479" y="505858"/>
                  </a:lnTo>
                  <a:lnTo>
                    <a:pt x="580104" y="546301"/>
                  </a:lnTo>
                  <a:lnTo>
                    <a:pt x="600368" y="586002"/>
                  </a:lnTo>
                  <a:lnTo>
                    <a:pt x="622254" y="624906"/>
                  </a:lnTo>
                  <a:lnTo>
                    <a:pt x="645747" y="662955"/>
                  </a:lnTo>
                  <a:lnTo>
                    <a:pt x="670830" y="700095"/>
                  </a:lnTo>
                  <a:lnTo>
                    <a:pt x="697484" y="736269"/>
                  </a:lnTo>
                  <a:lnTo>
                    <a:pt x="725694" y="771421"/>
                  </a:lnTo>
                  <a:lnTo>
                    <a:pt x="755444" y="805494"/>
                  </a:lnTo>
                  <a:lnTo>
                    <a:pt x="786715" y="838433"/>
                  </a:lnTo>
                  <a:lnTo>
                    <a:pt x="819491" y="870182"/>
                  </a:lnTo>
                  <a:lnTo>
                    <a:pt x="853756" y="900683"/>
                  </a:lnTo>
                  <a:lnTo>
                    <a:pt x="889492" y="929882"/>
                  </a:lnTo>
                  <a:lnTo>
                    <a:pt x="926683" y="957722"/>
                  </a:lnTo>
                  <a:lnTo>
                    <a:pt x="965312" y="984146"/>
                  </a:lnTo>
                  <a:lnTo>
                    <a:pt x="1005362" y="1009099"/>
                  </a:lnTo>
                  <a:lnTo>
                    <a:pt x="1046817" y="1032524"/>
                  </a:lnTo>
                  <a:lnTo>
                    <a:pt x="2029870" y="1560607"/>
                  </a:lnTo>
                  <a:lnTo>
                    <a:pt x="2017119" y="1564681"/>
                  </a:lnTo>
                  <a:lnTo>
                    <a:pt x="1974303" y="1577040"/>
                  </a:lnTo>
                  <a:lnTo>
                    <a:pt x="1931152" y="1588182"/>
                  </a:lnTo>
                  <a:lnTo>
                    <a:pt x="1887695" y="1598099"/>
                  </a:lnTo>
                  <a:lnTo>
                    <a:pt x="1843959" y="1606782"/>
                  </a:lnTo>
                  <a:lnTo>
                    <a:pt x="1799972" y="1614223"/>
                  </a:lnTo>
                  <a:lnTo>
                    <a:pt x="1755760" y="1620414"/>
                  </a:lnTo>
                  <a:lnTo>
                    <a:pt x="1711353" y="1625345"/>
                  </a:lnTo>
                  <a:lnTo>
                    <a:pt x="1666776" y="1629009"/>
                  </a:lnTo>
                  <a:lnTo>
                    <a:pt x="1622059" y="1631397"/>
                  </a:lnTo>
                  <a:lnTo>
                    <a:pt x="1577228" y="1632500"/>
                  </a:lnTo>
                  <a:lnTo>
                    <a:pt x="1532311" y="1632310"/>
                  </a:lnTo>
                  <a:lnTo>
                    <a:pt x="1487336" y="1630818"/>
                  </a:lnTo>
                  <a:lnTo>
                    <a:pt x="1442330" y="1628017"/>
                  </a:lnTo>
                  <a:lnTo>
                    <a:pt x="1397320" y="1623896"/>
                  </a:lnTo>
                  <a:lnTo>
                    <a:pt x="1352335" y="1618449"/>
                  </a:lnTo>
                  <a:lnTo>
                    <a:pt x="1307402" y="1611666"/>
                  </a:lnTo>
                  <a:lnTo>
                    <a:pt x="1262548" y="1603539"/>
                  </a:lnTo>
                  <a:lnTo>
                    <a:pt x="1217802" y="1594059"/>
                  </a:lnTo>
                  <a:lnTo>
                    <a:pt x="1173190" y="1583218"/>
                  </a:lnTo>
                  <a:lnTo>
                    <a:pt x="1128740" y="1571008"/>
                  </a:lnTo>
                  <a:lnTo>
                    <a:pt x="1084480" y="1557420"/>
                  </a:lnTo>
                  <a:lnTo>
                    <a:pt x="1040437" y="1542445"/>
                  </a:lnTo>
                  <a:lnTo>
                    <a:pt x="996639" y="1526074"/>
                  </a:lnTo>
                  <a:lnTo>
                    <a:pt x="953114" y="1508301"/>
                  </a:lnTo>
                  <a:lnTo>
                    <a:pt x="909889" y="1489115"/>
                  </a:lnTo>
                  <a:lnTo>
                    <a:pt x="866991" y="1468509"/>
                  </a:lnTo>
                  <a:lnTo>
                    <a:pt x="824453" y="1446475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82636" y="7857008"/>
            <a:ext cx="16923385" cy="1869439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700" marR="5080">
              <a:lnSpc>
                <a:spcPts val="4820"/>
              </a:lnSpc>
              <a:spcBef>
                <a:spcPts val="254"/>
              </a:spcBef>
            </a:pPr>
            <a:r>
              <a:rPr dirty="0" sz="4050" spc="114" b="1">
                <a:solidFill>
                  <a:srgbClr val="F4582E"/>
                </a:solidFill>
                <a:latin typeface="Trebuchet MS"/>
                <a:cs typeface="Trebuchet MS"/>
              </a:rPr>
              <a:t>"Product"</a:t>
            </a:r>
            <a:r>
              <a:rPr dirty="0" sz="4050" spc="-16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70" b="1">
                <a:solidFill>
                  <a:srgbClr val="F4582E"/>
                </a:solidFill>
                <a:latin typeface="Trebuchet MS"/>
                <a:cs typeface="Trebuchet MS"/>
              </a:rPr>
              <a:t>sınıfı,</a:t>
            </a:r>
            <a:r>
              <a:rPr dirty="0" sz="4050" spc="-16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80" b="1">
                <a:solidFill>
                  <a:srgbClr val="F4582E"/>
                </a:solidFill>
                <a:latin typeface="Trebuchet MS"/>
                <a:cs typeface="Trebuchet MS"/>
              </a:rPr>
              <a:t>uygulamadaki</a:t>
            </a:r>
            <a:r>
              <a:rPr dirty="0" sz="4050" spc="-16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ürünlerin</a:t>
            </a:r>
            <a:r>
              <a:rPr dirty="0" sz="4050" spc="-16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özelliklerini</a:t>
            </a:r>
            <a:r>
              <a:rPr dirty="0" sz="4050" spc="-16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0" b="1">
                <a:solidFill>
                  <a:srgbClr val="F4582E"/>
                </a:solidFill>
                <a:latin typeface="Trebuchet MS"/>
                <a:cs typeface="Trebuchet MS"/>
              </a:rPr>
              <a:t>temsil</a:t>
            </a:r>
            <a:r>
              <a:rPr dirty="0" sz="4050" spc="-16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60" b="1">
                <a:solidFill>
                  <a:srgbClr val="F4582E"/>
                </a:solidFill>
                <a:latin typeface="Trebuchet MS"/>
                <a:cs typeface="Trebuchet MS"/>
              </a:rPr>
              <a:t>eder.</a:t>
            </a:r>
            <a:r>
              <a:rPr dirty="0" sz="4050" spc="-16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00" b="1">
                <a:solidFill>
                  <a:srgbClr val="F4582E"/>
                </a:solidFill>
                <a:latin typeface="Trebuchet MS"/>
                <a:cs typeface="Trebuchet MS"/>
              </a:rPr>
              <a:t>Bu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özellikler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arasında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70" b="1">
                <a:solidFill>
                  <a:srgbClr val="F4582E"/>
                </a:solidFill>
                <a:latin typeface="Trebuchet MS"/>
                <a:cs typeface="Trebuchet MS"/>
              </a:rPr>
              <a:t>ürün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95" b="1">
                <a:solidFill>
                  <a:srgbClr val="F4582E"/>
                </a:solidFill>
                <a:latin typeface="Trebuchet MS"/>
                <a:cs typeface="Trebuchet MS"/>
              </a:rPr>
              <a:t>kimliği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60" b="1">
                <a:solidFill>
                  <a:srgbClr val="F4582E"/>
                </a:solidFill>
                <a:latin typeface="Trebuchet MS"/>
                <a:cs typeface="Trebuchet MS"/>
              </a:rPr>
              <a:t>(id),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20" b="1">
                <a:solidFill>
                  <a:srgbClr val="F4582E"/>
                </a:solidFill>
                <a:latin typeface="Trebuchet MS"/>
                <a:cs typeface="Trebuchet MS"/>
              </a:rPr>
              <a:t>adı,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55" b="1">
                <a:solidFill>
                  <a:srgbClr val="F4582E"/>
                </a:solidFill>
                <a:latin typeface="Trebuchet MS"/>
                <a:cs typeface="Trebuchet MS"/>
              </a:rPr>
              <a:t>fiyatı,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60" b="1">
                <a:solidFill>
                  <a:srgbClr val="F4582E"/>
                </a:solidFill>
                <a:latin typeface="Trebuchet MS"/>
                <a:cs typeface="Trebuchet MS"/>
              </a:rPr>
              <a:t>stok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55" b="1">
                <a:solidFill>
                  <a:srgbClr val="F4582E"/>
                </a:solidFill>
                <a:latin typeface="Trebuchet MS"/>
                <a:cs typeface="Trebuchet MS"/>
              </a:rPr>
              <a:t>sayısı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14" b="1">
                <a:solidFill>
                  <a:srgbClr val="F4582E"/>
                </a:solidFill>
                <a:latin typeface="Trebuchet MS"/>
                <a:cs typeface="Trebuchet MS"/>
              </a:rPr>
              <a:t>ve </a:t>
            </a:r>
            <a:r>
              <a:rPr dirty="0" sz="4050" spc="155" b="1">
                <a:solidFill>
                  <a:srgbClr val="F4582E"/>
                </a:solidFill>
                <a:latin typeface="Trebuchet MS"/>
                <a:cs typeface="Trebuchet MS"/>
              </a:rPr>
              <a:t>kategorisi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bulunur.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5749006" y="3798403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1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6"/>
                </a:moveTo>
                <a:lnTo>
                  <a:pt x="0" y="2259198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7"/>
                </a:lnTo>
                <a:lnTo>
                  <a:pt x="1617156" y="1410217"/>
                </a:lnTo>
                <a:lnTo>
                  <a:pt x="1598473" y="1420302"/>
                </a:lnTo>
                <a:lnTo>
                  <a:pt x="1607806" y="1440433"/>
                </a:lnTo>
                <a:lnTo>
                  <a:pt x="1579370" y="1430987"/>
                </a:lnTo>
                <a:lnTo>
                  <a:pt x="10024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7"/>
                </a:lnTo>
                <a:lnTo>
                  <a:pt x="2348105" y="991416"/>
                </a:lnTo>
                <a:lnTo>
                  <a:pt x="2348105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7"/>
                </a:lnTo>
                <a:lnTo>
                  <a:pt x="1607806" y="1440433"/>
                </a:lnTo>
                <a:lnTo>
                  <a:pt x="2348105" y="3037150"/>
                </a:lnTo>
                <a:lnTo>
                  <a:pt x="2348105" y="3040139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2530" y="7759953"/>
            <a:ext cx="17123410" cy="248221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>
              <a:lnSpc>
                <a:spcPts val="4820"/>
              </a:lnSpc>
              <a:spcBef>
                <a:spcPts val="260"/>
              </a:spcBef>
            </a:pP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"Order"</a:t>
            </a:r>
            <a:r>
              <a:rPr dirty="0" sz="4050" spc="-14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70" b="1">
                <a:solidFill>
                  <a:srgbClr val="F4582E"/>
                </a:solidFill>
                <a:latin typeface="Trebuchet MS"/>
                <a:cs typeface="Trebuchet MS"/>
              </a:rPr>
              <a:t>sınıfı,</a:t>
            </a:r>
            <a:r>
              <a:rPr dirty="0" sz="405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50" b="1">
                <a:solidFill>
                  <a:srgbClr val="F4582E"/>
                </a:solidFill>
                <a:latin typeface="Trebuchet MS"/>
                <a:cs typeface="Trebuchet MS"/>
              </a:rPr>
              <a:t>kullanıcının</a:t>
            </a:r>
            <a:r>
              <a:rPr dirty="0" sz="405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bir</a:t>
            </a:r>
            <a:r>
              <a:rPr dirty="0" sz="405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35" b="1">
                <a:solidFill>
                  <a:srgbClr val="F4582E"/>
                </a:solidFill>
                <a:latin typeface="Trebuchet MS"/>
                <a:cs typeface="Trebuchet MS"/>
              </a:rPr>
              <a:t>sipariş</a:t>
            </a:r>
            <a:r>
              <a:rPr dirty="0" sz="4050" spc="-14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75" b="1">
                <a:solidFill>
                  <a:srgbClr val="F4582E"/>
                </a:solidFill>
                <a:latin typeface="Trebuchet MS"/>
                <a:cs typeface="Trebuchet MS"/>
              </a:rPr>
              <a:t>oluşturduğu</a:t>
            </a:r>
            <a:r>
              <a:rPr dirty="0" sz="405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80" b="1">
                <a:solidFill>
                  <a:srgbClr val="F4582E"/>
                </a:solidFill>
                <a:latin typeface="Trebuchet MS"/>
                <a:cs typeface="Trebuchet MS"/>
              </a:rPr>
              <a:t>zaman</a:t>
            </a:r>
            <a:r>
              <a:rPr dirty="0" sz="405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65" b="1">
                <a:solidFill>
                  <a:srgbClr val="F4582E"/>
                </a:solidFill>
                <a:latin typeface="Trebuchet MS"/>
                <a:cs typeface="Trebuchet MS"/>
              </a:rPr>
              <a:t>oluşturulur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85" b="1">
                <a:solidFill>
                  <a:srgbClr val="F4582E"/>
                </a:solidFill>
                <a:latin typeface="Trebuchet MS"/>
                <a:cs typeface="Trebuchet MS"/>
              </a:rPr>
              <a:t>bu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00" b="1">
                <a:solidFill>
                  <a:srgbClr val="F4582E"/>
                </a:solidFill>
                <a:latin typeface="Trebuchet MS"/>
                <a:cs typeface="Trebuchet MS"/>
              </a:rPr>
              <a:t>siparişin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özelliklerini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0" b="1">
                <a:solidFill>
                  <a:srgbClr val="F4582E"/>
                </a:solidFill>
                <a:latin typeface="Trebuchet MS"/>
                <a:cs typeface="Trebuchet MS"/>
              </a:rPr>
              <a:t>temsil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60" b="1">
                <a:solidFill>
                  <a:srgbClr val="F4582E"/>
                </a:solidFill>
                <a:latin typeface="Trebuchet MS"/>
                <a:cs typeface="Trebuchet MS"/>
              </a:rPr>
              <a:t>eder.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25" b="1">
                <a:solidFill>
                  <a:srgbClr val="F4582E"/>
                </a:solidFill>
                <a:latin typeface="Trebuchet MS"/>
                <a:cs typeface="Trebuchet MS"/>
              </a:rPr>
              <a:t>Bu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özellikler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arasında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5" b="1">
                <a:solidFill>
                  <a:srgbClr val="F4582E"/>
                </a:solidFill>
                <a:latin typeface="Trebuchet MS"/>
                <a:cs typeface="Trebuchet MS"/>
              </a:rPr>
              <a:t>sipariş </a:t>
            </a:r>
            <a:r>
              <a:rPr dirty="0" sz="4050" spc="95" b="1">
                <a:solidFill>
                  <a:srgbClr val="F4582E"/>
                </a:solidFill>
                <a:latin typeface="Trebuchet MS"/>
                <a:cs typeface="Trebuchet MS"/>
              </a:rPr>
              <a:t>kimliği</a:t>
            </a:r>
            <a:r>
              <a:rPr dirty="0" sz="4050" spc="-19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60" b="1">
                <a:solidFill>
                  <a:srgbClr val="F4582E"/>
                </a:solidFill>
                <a:latin typeface="Trebuchet MS"/>
                <a:cs typeface="Trebuchet MS"/>
              </a:rPr>
              <a:t>(id),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20" b="1">
                <a:solidFill>
                  <a:srgbClr val="F4582E"/>
                </a:solidFill>
                <a:latin typeface="Trebuchet MS"/>
                <a:cs typeface="Trebuchet MS"/>
              </a:rPr>
              <a:t>kullanıcı,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35" b="1">
                <a:solidFill>
                  <a:srgbClr val="F4582E"/>
                </a:solidFill>
                <a:latin typeface="Trebuchet MS"/>
                <a:cs typeface="Trebuchet MS"/>
              </a:rPr>
              <a:t>sipariş</a:t>
            </a:r>
            <a:r>
              <a:rPr dirty="0" sz="4050" spc="-19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50" b="1">
                <a:solidFill>
                  <a:srgbClr val="F4582E"/>
                </a:solidFill>
                <a:latin typeface="Trebuchet MS"/>
                <a:cs typeface="Trebuchet MS"/>
              </a:rPr>
              <a:t>edilen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75" b="1">
                <a:solidFill>
                  <a:srgbClr val="F4582E"/>
                </a:solidFill>
                <a:latin typeface="Trebuchet MS"/>
                <a:cs typeface="Trebuchet MS"/>
              </a:rPr>
              <a:t>ürünler,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0" b="1">
                <a:solidFill>
                  <a:srgbClr val="F4582E"/>
                </a:solidFill>
                <a:latin typeface="Trebuchet MS"/>
                <a:cs typeface="Trebuchet MS"/>
              </a:rPr>
              <a:t>tarih,</a:t>
            </a:r>
            <a:r>
              <a:rPr dirty="0" sz="4050" spc="-19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65" b="1">
                <a:solidFill>
                  <a:srgbClr val="F4582E"/>
                </a:solidFill>
                <a:latin typeface="Trebuchet MS"/>
                <a:cs typeface="Trebuchet MS"/>
              </a:rPr>
              <a:t>durum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10" b="1">
                <a:solidFill>
                  <a:srgbClr val="F4582E"/>
                </a:solidFill>
                <a:latin typeface="Trebuchet MS"/>
                <a:cs typeface="Trebuchet MS"/>
              </a:rPr>
              <a:t>ödeme </a:t>
            </a:r>
            <a:r>
              <a:rPr dirty="0" sz="4050" spc="105" b="1">
                <a:solidFill>
                  <a:srgbClr val="F4582E"/>
                </a:solidFill>
                <a:latin typeface="Trebuchet MS"/>
                <a:cs typeface="Trebuchet MS"/>
              </a:rPr>
              <a:t>bilgisi</a:t>
            </a:r>
            <a:r>
              <a:rPr dirty="0" sz="4050" spc="-19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bulunur.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48680" y="1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9"/>
                </a:moveTo>
                <a:lnTo>
                  <a:pt x="1046817" y="1032526"/>
                </a:lnTo>
                <a:lnTo>
                  <a:pt x="1089235" y="1054156"/>
                </a:lnTo>
                <a:lnTo>
                  <a:pt x="1132153" y="1073772"/>
                </a:lnTo>
                <a:lnTo>
                  <a:pt x="1175512" y="1091391"/>
                </a:lnTo>
                <a:lnTo>
                  <a:pt x="1219257" y="1107029"/>
                </a:lnTo>
                <a:lnTo>
                  <a:pt x="1263333" y="1120704"/>
                </a:lnTo>
                <a:lnTo>
                  <a:pt x="1307682" y="1132433"/>
                </a:lnTo>
                <a:lnTo>
                  <a:pt x="1352249" y="1142232"/>
                </a:lnTo>
                <a:lnTo>
                  <a:pt x="1396977" y="1150119"/>
                </a:lnTo>
                <a:lnTo>
                  <a:pt x="1441812" y="1156111"/>
                </a:lnTo>
                <a:lnTo>
                  <a:pt x="1486695" y="1160224"/>
                </a:lnTo>
                <a:lnTo>
                  <a:pt x="1531572" y="1162476"/>
                </a:lnTo>
                <a:lnTo>
                  <a:pt x="1576387" y="1162883"/>
                </a:lnTo>
                <a:lnTo>
                  <a:pt x="1621082" y="1161463"/>
                </a:lnTo>
                <a:lnTo>
                  <a:pt x="1665603" y="1158233"/>
                </a:lnTo>
                <a:lnTo>
                  <a:pt x="1709892" y="1153209"/>
                </a:lnTo>
                <a:lnTo>
                  <a:pt x="1753895" y="1146409"/>
                </a:lnTo>
                <a:lnTo>
                  <a:pt x="1797554" y="1137849"/>
                </a:lnTo>
                <a:lnTo>
                  <a:pt x="1840814" y="1127547"/>
                </a:lnTo>
                <a:lnTo>
                  <a:pt x="1883618" y="1115519"/>
                </a:lnTo>
                <a:lnTo>
                  <a:pt x="1925911" y="1101783"/>
                </a:lnTo>
                <a:lnTo>
                  <a:pt x="1967637" y="1086355"/>
                </a:lnTo>
                <a:lnTo>
                  <a:pt x="2008738" y="1069252"/>
                </a:lnTo>
                <a:lnTo>
                  <a:pt x="2049160" y="1050492"/>
                </a:lnTo>
                <a:lnTo>
                  <a:pt x="2088846" y="1030092"/>
                </a:lnTo>
                <a:lnTo>
                  <a:pt x="2127739" y="1008068"/>
                </a:lnTo>
                <a:lnTo>
                  <a:pt x="2165785" y="984437"/>
                </a:lnTo>
                <a:lnTo>
                  <a:pt x="2202926" y="959216"/>
                </a:lnTo>
                <a:lnTo>
                  <a:pt x="2239108" y="932423"/>
                </a:lnTo>
                <a:lnTo>
                  <a:pt x="2274272" y="904075"/>
                </a:lnTo>
                <a:lnTo>
                  <a:pt x="2308364" y="874187"/>
                </a:lnTo>
                <a:lnTo>
                  <a:pt x="2341328" y="842778"/>
                </a:lnTo>
                <a:lnTo>
                  <a:pt x="2373106" y="809864"/>
                </a:lnTo>
                <a:lnTo>
                  <a:pt x="2403644" y="775463"/>
                </a:lnTo>
                <a:lnTo>
                  <a:pt x="2432885" y="739590"/>
                </a:lnTo>
                <a:lnTo>
                  <a:pt x="2460773" y="702264"/>
                </a:lnTo>
                <a:lnTo>
                  <a:pt x="2487252" y="663501"/>
                </a:lnTo>
                <a:lnTo>
                  <a:pt x="2512265" y="623319"/>
                </a:lnTo>
                <a:lnTo>
                  <a:pt x="2535758" y="581733"/>
                </a:lnTo>
                <a:lnTo>
                  <a:pt x="2946101" y="802164"/>
                </a:lnTo>
                <a:lnTo>
                  <a:pt x="2922729" y="844160"/>
                </a:lnTo>
                <a:lnTo>
                  <a:pt x="2898279" y="885168"/>
                </a:lnTo>
                <a:lnTo>
                  <a:pt x="2872778" y="925181"/>
                </a:lnTo>
                <a:lnTo>
                  <a:pt x="2846253" y="964189"/>
                </a:lnTo>
                <a:lnTo>
                  <a:pt x="2818733" y="1002185"/>
                </a:lnTo>
                <a:lnTo>
                  <a:pt x="2790243" y="1039159"/>
                </a:lnTo>
                <a:lnTo>
                  <a:pt x="2760814" y="1075104"/>
                </a:lnTo>
                <a:lnTo>
                  <a:pt x="2730471" y="1110011"/>
                </a:lnTo>
                <a:lnTo>
                  <a:pt x="2699242" y="1143871"/>
                </a:lnTo>
                <a:lnTo>
                  <a:pt x="2667155" y="1176676"/>
                </a:lnTo>
                <a:lnTo>
                  <a:pt x="2634238" y="1208417"/>
                </a:lnTo>
                <a:lnTo>
                  <a:pt x="2600518" y="1239086"/>
                </a:lnTo>
                <a:lnTo>
                  <a:pt x="2566023" y="1268675"/>
                </a:lnTo>
                <a:lnTo>
                  <a:pt x="2530780" y="1297174"/>
                </a:lnTo>
                <a:lnTo>
                  <a:pt x="2494816" y="1324575"/>
                </a:lnTo>
                <a:lnTo>
                  <a:pt x="2458160" y="1350871"/>
                </a:lnTo>
                <a:lnTo>
                  <a:pt x="2420839" y="1376051"/>
                </a:lnTo>
                <a:lnTo>
                  <a:pt x="2382881" y="1400109"/>
                </a:lnTo>
                <a:lnTo>
                  <a:pt x="2344313" y="1423035"/>
                </a:lnTo>
                <a:lnTo>
                  <a:pt x="2305162" y="1444821"/>
                </a:lnTo>
                <a:lnTo>
                  <a:pt x="2265457" y="1465458"/>
                </a:lnTo>
                <a:lnTo>
                  <a:pt x="2225224" y="1484938"/>
                </a:lnTo>
                <a:lnTo>
                  <a:pt x="2184492" y="1503252"/>
                </a:lnTo>
                <a:lnTo>
                  <a:pt x="2143288" y="1520392"/>
                </a:lnTo>
                <a:lnTo>
                  <a:pt x="2101639" y="1536350"/>
                </a:lnTo>
                <a:lnTo>
                  <a:pt x="2059574" y="1551116"/>
                </a:lnTo>
                <a:lnTo>
                  <a:pt x="2029870" y="1560609"/>
                </a:lnTo>
                <a:close/>
              </a:path>
              <a:path w="2946400" h="1632585">
                <a:moveTo>
                  <a:pt x="824469" y="1446485"/>
                </a:moveTo>
                <a:lnTo>
                  <a:pt x="782586" y="1423169"/>
                </a:lnTo>
                <a:lnTo>
                  <a:pt x="741714" y="1398776"/>
                </a:lnTo>
                <a:lnTo>
                  <a:pt x="701841" y="1373322"/>
                </a:lnTo>
                <a:lnTo>
                  <a:pt x="662975" y="1346837"/>
                </a:lnTo>
                <a:lnTo>
                  <a:pt x="625126" y="1319347"/>
                </a:lnTo>
                <a:lnTo>
                  <a:pt x="588300" y="1290881"/>
                </a:lnTo>
                <a:lnTo>
                  <a:pt x="552506" y="1261465"/>
                </a:lnTo>
                <a:lnTo>
                  <a:pt x="517753" y="1231129"/>
                </a:lnTo>
                <a:lnTo>
                  <a:pt x="484050" y="1199900"/>
                </a:lnTo>
                <a:lnTo>
                  <a:pt x="451403" y="1167805"/>
                </a:lnTo>
                <a:lnTo>
                  <a:pt x="419822" y="1134873"/>
                </a:lnTo>
                <a:lnTo>
                  <a:pt x="389315" y="1101130"/>
                </a:lnTo>
                <a:lnTo>
                  <a:pt x="359890" y="1066606"/>
                </a:lnTo>
                <a:lnTo>
                  <a:pt x="331556" y="1031327"/>
                </a:lnTo>
                <a:lnTo>
                  <a:pt x="304321" y="995322"/>
                </a:lnTo>
                <a:lnTo>
                  <a:pt x="278193" y="958618"/>
                </a:lnTo>
                <a:lnTo>
                  <a:pt x="253181" y="921243"/>
                </a:lnTo>
                <a:lnTo>
                  <a:pt x="229292" y="883224"/>
                </a:lnTo>
                <a:lnTo>
                  <a:pt x="206536" y="844591"/>
                </a:lnTo>
                <a:lnTo>
                  <a:pt x="184920" y="805369"/>
                </a:lnTo>
                <a:lnTo>
                  <a:pt x="164452" y="765588"/>
                </a:lnTo>
                <a:lnTo>
                  <a:pt x="145142" y="725275"/>
                </a:lnTo>
                <a:lnTo>
                  <a:pt x="126998" y="684457"/>
                </a:lnTo>
                <a:lnTo>
                  <a:pt x="110027" y="643163"/>
                </a:lnTo>
                <a:lnTo>
                  <a:pt x="94238" y="601420"/>
                </a:lnTo>
                <a:lnTo>
                  <a:pt x="79639" y="559256"/>
                </a:lnTo>
                <a:lnTo>
                  <a:pt x="66240" y="516699"/>
                </a:lnTo>
                <a:lnTo>
                  <a:pt x="54047" y="473776"/>
                </a:lnTo>
                <a:lnTo>
                  <a:pt x="43069" y="430516"/>
                </a:lnTo>
                <a:lnTo>
                  <a:pt x="33316" y="386945"/>
                </a:lnTo>
                <a:lnTo>
                  <a:pt x="24794" y="343093"/>
                </a:lnTo>
                <a:lnTo>
                  <a:pt x="17512" y="298987"/>
                </a:lnTo>
                <a:lnTo>
                  <a:pt x="11479" y="254653"/>
                </a:lnTo>
                <a:lnTo>
                  <a:pt x="6703" y="210121"/>
                </a:lnTo>
                <a:lnTo>
                  <a:pt x="3192" y="165419"/>
                </a:lnTo>
                <a:lnTo>
                  <a:pt x="955" y="120572"/>
                </a:lnTo>
                <a:lnTo>
                  <a:pt x="0" y="75611"/>
                </a:lnTo>
                <a:lnTo>
                  <a:pt x="334" y="30562"/>
                </a:lnTo>
                <a:lnTo>
                  <a:pt x="1441" y="0"/>
                </a:lnTo>
                <a:lnTo>
                  <a:pt x="471119" y="0"/>
                </a:lnTo>
                <a:lnTo>
                  <a:pt x="469640" y="28120"/>
                </a:lnTo>
                <a:lnTo>
                  <a:pt x="469118" y="73012"/>
                </a:lnTo>
                <a:lnTo>
                  <a:pt x="470421" y="117780"/>
                </a:lnTo>
                <a:lnTo>
                  <a:pt x="473532" y="162368"/>
                </a:lnTo>
                <a:lnTo>
                  <a:pt x="478433" y="206720"/>
                </a:lnTo>
                <a:lnTo>
                  <a:pt x="485109" y="250780"/>
                </a:lnTo>
                <a:lnTo>
                  <a:pt x="493542" y="294492"/>
                </a:lnTo>
                <a:lnTo>
                  <a:pt x="503715" y="337799"/>
                </a:lnTo>
                <a:lnTo>
                  <a:pt x="515613" y="380646"/>
                </a:lnTo>
                <a:lnTo>
                  <a:pt x="529217" y="422976"/>
                </a:lnTo>
                <a:lnTo>
                  <a:pt x="544512" y="464733"/>
                </a:lnTo>
                <a:lnTo>
                  <a:pt x="561479" y="505860"/>
                </a:lnTo>
                <a:lnTo>
                  <a:pt x="580104" y="546303"/>
                </a:lnTo>
                <a:lnTo>
                  <a:pt x="600368" y="586004"/>
                </a:lnTo>
                <a:lnTo>
                  <a:pt x="622254" y="624907"/>
                </a:lnTo>
                <a:lnTo>
                  <a:pt x="645747" y="662957"/>
                </a:lnTo>
                <a:lnTo>
                  <a:pt x="670830" y="700097"/>
                </a:lnTo>
                <a:lnTo>
                  <a:pt x="697484" y="736271"/>
                </a:lnTo>
                <a:lnTo>
                  <a:pt x="725694" y="771423"/>
                </a:lnTo>
                <a:lnTo>
                  <a:pt x="755444" y="805496"/>
                </a:lnTo>
                <a:lnTo>
                  <a:pt x="786715" y="838435"/>
                </a:lnTo>
                <a:lnTo>
                  <a:pt x="819491" y="870184"/>
                </a:lnTo>
                <a:lnTo>
                  <a:pt x="853756" y="900685"/>
                </a:lnTo>
                <a:lnTo>
                  <a:pt x="889492" y="929884"/>
                </a:lnTo>
                <a:lnTo>
                  <a:pt x="926683" y="957724"/>
                </a:lnTo>
                <a:lnTo>
                  <a:pt x="965312" y="984148"/>
                </a:lnTo>
                <a:lnTo>
                  <a:pt x="1005362" y="1009101"/>
                </a:lnTo>
                <a:lnTo>
                  <a:pt x="1046817" y="1032526"/>
                </a:lnTo>
                <a:lnTo>
                  <a:pt x="2029870" y="1560609"/>
                </a:lnTo>
                <a:lnTo>
                  <a:pt x="2017119" y="1564683"/>
                </a:lnTo>
                <a:lnTo>
                  <a:pt x="1974303" y="1577042"/>
                </a:lnTo>
                <a:lnTo>
                  <a:pt x="1931152" y="1588184"/>
                </a:lnTo>
                <a:lnTo>
                  <a:pt x="1887695" y="1598101"/>
                </a:lnTo>
                <a:lnTo>
                  <a:pt x="1843959" y="1606784"/>
                </a:lnTo>
                <a:lnTo>
                  <a:pt x="1799972" y="1614225"/>
                </a:lnTo>
                <a:lnTo>
                  <a:pt x="1755760" y="1620416"/>
                </a:lnTo>
                <a:lnTo>
                  <a:pt x="1711353" y="1625347"/>
                </a:lnTo>
                <a:lnTo>
                  <a:pt x="1666776" y="1629011"/>
                </a:lnTo>
                <a:lnTo>
                  <a:pt x="1622059" y="1631399"/>
                </a:lnTo>
                <a:lnTo>
                  <a:pt x="1577228" y="1632502"/>
                </a:lnTo>
                <a:lnTo>
                  <a:pt x="1532311" y="1632312"/>
                </a:lnTo>
                <a:lnTo>
                  <a:pt x="1487336" y="1630820"/>
                </a:lnTo>
                <a:lnTo>
                  <a:pt x="1442330" y="1628019"/>
                </a:lnTo>
                <a:lnTo>
                  <a:pt x="1397320" y="1623898"/>
                </a:lnTo>
                <a:lnTo>
                  <a:pt x="1352335" y="1618451"/>
                </a:lnTo>
                <a:lnTo>
                  <a:pt x="1307402" y="1611668"/>
                </a:lnTo>
                <a:lnTo>
                  <a:pt x="1262548" y="1603541"/>
                </a:lnTo>
                <a:lnTo>
                  <a:pt x="1217802" y="1594061"/>
                </a:lnTo>
                <a:lnTo>
                  <a:pt x="1173190" y="1583220"/>
                </a:lnTo>
                <a:lnTo>
                  <a:pt x="1128740" y="1571010"/>
                </a:lnTo>
                <a:lnTo>
                  <a:pt x="1084480" y="1557421"/>
                </a:lnTo>
                <a:lnTo>
                  <a:pt x="1040437" y="1542446"/>
                </a:lnTo>
                <a:lnTo>
                  <a:pt x="996639" y="1526076"/>
                </a:lnTo>
                <a:lnTo>
                  <a:pt x="953114" y="1508303"/>
                </a:lnTo>
                <a:lnTo>
                  <a:pt x="909889" y="1489117"/>
                </a:lnTo>
                <a:lnTo>
                  <a:pt x="866991" y="1468511"/>
                </a:lnTo>
                <a:lnTo>
                  <a:pt x="824469" y="144648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749004" y="3798404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0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939893" y="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1" y="2278076"/>
                </a:moveTo>
                <a:lnTo>
                  <a:pt x="0" y="2259197"/>
                </a:lnTo>
                <a:lnTo>
                  <a:pt x="1570236" y="1411661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6"/>
                </a:lnTo>
                <a:lnTo>
                  <a:pt x="1617156" y="1410217"/>
                </a:lnTo>
                <a:lnTo>
                  <a:pt x="1598473" y="1420301"/>
                </a:lnTo>
                <a:lnTo>
                  <a:pt x="1607806" y="1440433"/>
                </a:lnTo>
                <a:lnTo>
                  <a:pt x="1579370" y="1430986"/>
                </a:lnTo>
                <a:lnTo>
                  <a:pt x="10021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6"/>
                </a:lnTo>
                <a:lnTo>
                  <a:pt x="2348105" y="991415"/>
                </a:lnTo>
                <a:lnTo>
                  <a:pt x="2348105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4" y="3048730"/>
                </a:moveTo>
                <a:lnTo>
                  <a:pt x="1579370" y="1430986"/>
                </a:lnTo>
                <a:lnTo>
                  <a:pt x="1607806" y="1440433"/>
                </a:lnTo>
                <a:lnTo>
                  <a:pt x="2348105" y="3037149"/>
                </a:lnTo>
                <a:lnTo>
                  <a:pt x="2348105" y="3040138"/>
                </a:lnTo>
                <a:lnTo>
                  <a:pt x="2329914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3905241" y="1360450"/>
            <a:ext cx="10583545" cy="5035550"/>
            <a:chOff x="3905241" y="1360450"/>
            <a:chExt cx="10583545" cy="5035550"/>
          </a:xfrm>
        </p:grpSpPr>
        <p:sp>
          <p:nvSpPr>
            <p:cNvPr id="7" name="object 7" descr=""/>
            <p:cNvSpPr/>
            <p:nvPr/>
          </p:nvSpPr>
          <p:spPr>
            <a:xfrm>
              <a:off x="3905360" y="1360649"/>
              <a:ext cx="10583545" cy="5035550"/>
            </a:xfrm>
            <a:custGeom>
              <a:avLst/>
              <a:gdLst/>
              <a:ahLst/>
              <a:cxnLst/>
              <a:rect l="l" t="t" r="r" b="b"/>
              <a:pathLst>
                <a:path w="10583544" h="5035550">
                  <a:moveTo>
                    <a:pt x="10583151" y="5035072"/>
                  </a:moveTo>
                  <a:lnTo>
                    <a:pt x="0" y="5035072"/>
                  </a:lnTo>
                  <a:lnTo>
                    <a:pt x="0" y="0"/>
                  </a:lnTo>
                  <a:lnTo>
                    <a:pt x="10583151" y="0"/>
                  </a:lnTo>
                  <a:lnTo>
                    <a:pt x="10583151" y="5035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12226" y="1367435"/>
              <a:ext cx="10569575" cy="2850515"/>
            </a:xfrm>
            <a:custGeom>
              <a:avLst/>
              <a:gdLst/>
              <a:ahLst/>
              <a:cxnLst/>
              <a:rect l="l" t="t" r="r" b="b"/>
              <a:pathLst>
                <a:path w="10569575" h="2850515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10569575" h="2850515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0"/>
                  </a:lnTo>
                  <a:lnTo>
                    <a:pt x="4878192" y="0"/>
                  </a:lnTo>
                  <a:lnTo>
                    <a:pt x="4878192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2307175"/>
                  </a:lnTo>
                  <a:lnTo>
                    <a:pt x="4878192" y="2307175"/>
                  </a:lnTo>
                  <a:lnTo>
                    <a:pt x="4878192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0"/>
                  </a:lnTo>
                  <a:lnTo>
                    <a:pt x="7588299" y="0"/>
                  </a:lnTo>
                  <a:lnTo>
                    <a:pt x="7588299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2578608"/>
                  </a:lnTo>
                  <a:lnTo>
                    <a:pt x="7588299" y="2578608"/>
                  </a:lnTo>
                  <a:lnTo>
                    <a:pt x="7588299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0"/>
                  </a:lnTo>
                  <a:lnTo>
                    <a:pt x="10569417" y="0"/>
                  </a:lnTo>
                  <a:lnTo>
                    <a:pt x="10569417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1764311"/>
                  </a:lnTo>
                  <a:lnTo>
                    <a:pt x="10569417" y="1764311"/>
                  </a:lnTo>
                  <a:lnTo>
                    <a:pt x="10569417" y="352862"/>
                  </a:lnTo>
                </a:path>
                <a:path w="10569575" h="2850515">
                  <a:moveTo>
                    <a:pt x="9349869" y="2850040"/>
                  </a:moveTo>
                  <a:lnTo>
                    <a:pt x="9349869" y="2307175"/>
                  </a:lnTo>
                  <a:lnTo>
                    <a:pt x="9196748" y="2307175"/>
                  </a:lnTo>
                  <a:lnTo>
                    <a:pt x="9197019" y="1864198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5038" y="3153601"/>
              <a:ext cx="108414" cy="10856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860764" y="4217476"/>
              <a:ext cx="9485630" cy="2171700"/>
            </a:xfrm>
            <a:custGeom>
              <a:avLst/>
              <a:gdLst/>
              <a:ahLst/>
              <a:cxnLst/>
              <a:rect l="l" t="t" r="r" b="b"/>
              <a:pathLst>
                <a:path w="9485630" h="2171700">
                  <a:moveTo>
                    <a:pt x="7317289" y="352862"/>
                  </a:moveTo>
                  <a:lnTo>
                    <a:pt x="7317289" y="0"/>
                  </a:lnTo>
                  <a:lnTo>
                    <a:pt x="9485374" y="0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7317289" y="1411448"/>
                  </a:lnTo>
                  <a:lnTo>
                    <a:pt x="9485374" y="1411448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9485374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0"/>
                  </a:lnTo>
                  <a:lnTo>
                    <a:pt x="5745427" y="0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814297"/>
                  </a:lnTo>
                  <a:lnTo>
                    <a:pt x="5745427" y="814297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5745427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2168085" y="352862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3905360" y="1360649"/>
          <a:ext cx="10583545" cy="502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/>
                <a:gridCol w="421639"/>
                <a:gridCol w="1743710"/>
                <a:gridCol w="820420"/>
                <a:gridCol w="1099820"/>
                <a:gridCol w="2148840"/>
                <a:gridCol w="2175509"/>
              </a:tblGrid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20" i="1">
                          <a:latin typeface="Arial"/>
                          <a:cs typeface="Arial"/>
                        </a:rPr>
                        <a:t>User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921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Product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Order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Adress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11"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109855">
                        <a:lnSpc>
                          <a:spcPct val="185300"/>
                        </a:lnSpc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Products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290195">
                        <a:lnSpc>
                          <a:spcPct val="156800"/>
                        </a:lnSpc>
                        <a:spcBef>
                          <a:spcPts val="42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Date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Payments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549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Street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4013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City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2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Address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Price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010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Password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Stock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3473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Zip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Cart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62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Promotion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674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2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Card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4038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marL="2086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Number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721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Expiration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Discount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1841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CVV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10293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Start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940">
                <a:tc gridSpan="2">
                  <a:txBody>
                    <a:bodyPr/>
                    <a:lstStyle/>
                    <a:p>
                      <a:pPr algn="ctr" marL="1390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End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2" name="object 12" descr=""/>
          <p:cNvGrpSpPr/>
          <p:nvPr/>
        </p:nvGrpSpPr>
        <p:grpSpPr>
          <a:xfrm>
            <a:off x="6088708" y="2548171"/>
            <a:ext cx="6081395" cy="2959100"/>
            <a:chOff x="6088708" y="2548171"/>
            <a:chExt cx="6081395" cy="295910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1242" y="5398212"/>
              <a:ext cx="108414" cy="10856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8922" y="3199609"/>
              <a:ext cx="108414" cy="10856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8815" y="3253896"/>
              <a:ext cx="108414" cy="10856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8708" y="2548171"/>
              <a:ext cx="108414" cy="10856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294" y="4692488"/>
              <a:ext cx="108414" cy="108562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3576973" y="656837"/>
            <a:ext cx="11126470" cy="7011670"/>
            <a:chOff x="3576973" y="656837"/>
            <a:chExt cx="11126470" cy="7011670"/>
          </a:xfrm>
        </p:grpSpPr>
        <p:sp>
          <p:nvSpPr>
            <p:cNvPr id="19" name="object 19" descr=""/>
            <p:cNvSpPr/>
            <p:nvPr/>
          </p:nvSpPr>
          <p:spPr>
            <a:xfrm>
              <a:off x="6166629" y="2157167"/>
              <a:ext cx="6153785" cy="3295650"/>
            </a:xfrm>
            <a:custGeom>
              <a:avLst/>
              <a:gdLst/>
              <a:ahLst/>
              <a:cxnLst/>
              <a:rect l="l" t="t" r="r" b="b"/>
              <a:pathLst>
                <a:path w="6153784" h="3295650">
                  <a:moveTo>
                    <a:pt x="4439562" y="2942463"/>
                  </a:moveTo>
                  <a:lnTo>
                    <a:pt x="4446337" y="3295325"/>
                  </a:lnTo>
                  <a:lnTo>
                    <a:pt x="5925107" y="3295325"/>
                  </a:lnTo>
                </a:path>
                <a:path w="6153784" h="3295650">
                  <a:moveTo>
                    <a:pt x="6153433" y="347569"/>
                  </a:moveTo>
                  <a:lnTo>
                    <a:pt x="5740413" y="347569"/>
                  </a:lnTo>
                  <a:lnTo>
                    <a:pt x="5740413" y="1096722"/>
                  </a:lnTo>
                  <a:lnTo>
                    <a:pt x="5420214" y="1096722"/>
                  </a:lnTo>
                </a:path>
                <a:path w="6153784" h="3295650">
                  <a:moveTo>
                    <a:pt x="3165811" y="771003"/>
                  </a:moveTo>
                  <a:lnTo>
                    <a:pt x="2894800" y="771003"/>
                  </a:lnTo>
                  <a:lnTo>
                    <a:pt x="2894800" y="1151009"/>
                  </a:lnTo>
                  <a:lnTo>
                    <a:pt x="2710107" y="1151009"/>
                  </a:lnTo>
                </a:path>
                <a:path w="6153784" h="3295650">
                  <a:moveTo>
                    <a:pt x="418847" y="0"/>
                  </a:moveTo>
                  <a:lnTo>
                    <a:pt x="184693" y="135"/>
                  </a:lnTo>
                  <a:lnTo>
                    <a:pt x="184693" y="445284"/>
                  </a:lnTo>
                  <a:lnTo>
                    <a:pt x="0" y="445284"/>
                  </a:lnTo>
                </a:path>
                <a:path w="6153784" h="3295650">
                  <a:moveTo>
                    <a:pt x="862220" y="3295325"/>
                  </a:moveTo>
                  <a:lnTo>
                    <a:pt x="1566848" y="3295325"/>
                  </a:lnTo>
                  <a:lnTo>
                    <a:pt x="1566848" y="2589601"/>
                  </a:lnTo>
                  <a:lnTo>
                    <a:pt x="2185159" y="2589601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76973" y="656837"/>
              <a:ext cx="11126470" cy="7011670"/>
            </a:xfrm>
            <a:custGeom>
              <a:avLst/>
              <a:gdLst/>
              <a:ahLst/>
              <a:cxnLst/>
              <a:rect l="l" t="t" r="r" b="b"/>
              <a:pathLst>
                <a:path w="11126469" h="7011670">
                  <a:moveTo>
                    <a:pt x="6393247" y="6704881"/>
                  </a:moveTo>
                  <a:lnTo>
                    <a:pt x="4733198" y="6704881"/>
                  </a:lnTo>
                  <a:lnTo>
                    <a:pt x="4740512" y="6667114"/>
                  </a:lnTo>
                  <a:lnTo>
                    <a:pt x="4751522" y="6626978"/>
                  </a:lnTo>
                  <a:lnTo>
                    <a:pt x="4765877" y="6584822"/>
                  </a:lnTo>
                  <a:lnTo>
                    <a:pt x="4783223" y="6540994"/>
                  </a:lnTo>
                  <a:lnTo>
                    <a:pt x="4803208" y="6495842"/>
                  </a:lnTo>
                  <a:lnTo>
                    <a:pt x="4825480" y="6449716"/>
                  </a:lnTo>
                  <a:lnTo>
                    <a:pt x="4849686" y="6402965"/>
                  </a:lnTo>
                  <a:lnTo>
                    <a:pt x="4875473" y="6355936"/>
                  </a:lnTo>
                  <a:lnTo>
                    <a:pt x="4902490" y="6308979"/>
                  </a:lnTo>
                  <a:lnTo>
                    <a:pt x="4930384" y="6262442"/>
                  </a:lnTo>
                  <a:lnTo>
                    <a:pt x="4958802" y="6216673"/>
                  </a:lnTo>
                  <a:lnTo>
                    <a:pt x="4987392" y="6172022"/>
                  </a:lnTo>
                  <a:lnTo>
                    <a:pt x="5015801" y="6128838"/>
                  </a:lnTo>
                  <a:lnTo>
                    <a:pt x="310604" y="6128838"/>
                  </a:lnTo>
                  <a:lnTo>
                    <a:pt x="264589" y="6125477"/>
                  </a:lnTo>
                  <a:lnTo>
                    <a:pt x="220707" y="6115710"/>
                  </a:lnTo>
                  <a:lnTo>
                    <a:pt x="179433" y="6100012"/>
                  </a:lnTo>
                  <a:lnTo>
                    <a:pt x="141243" y="6078855"/>
                  </a:lnTo>
                  <a:lnTo>
                    <a:pt x="106610" y="6052715"/>
                  </a:lnTo>
                  <a:lnTo>
                    <a:pt x="76006" y="6022065"/>
                  </a:lnTo>
                  <a:lnTo>
                    <a:pt x="49906" y="5987379"/>
                  </a:lnTo>
                  <a:lnTo>
                    <a:pt x="28782" y="5949131"/>
                  </a:lnTo>
                  <a:lnTo>
                    <a:pt x="13107" y="5907794"/>
                  </a:lnTo>
                  <a:lnTo>
                    <a:pt x="3355" y="5863844"/>
                  </a:lnTo>
                  <a:lnTo>
                    <a:pt x="0" y="5817755"/>
                  </a:lnTo>
                  <a:lnTo>
                    <a:pt x="0" y="311083"/>
                  </a:lnTo>
                  <a:lnTo>
                    <a:pt x="3355" y="264992"/>
                  </a:lnTo>
                  <a:lnTo>
                    <a:pt x="13107" y="221042"/>
                  </a:lnTo>
                  <a:lnTo>
                    <a:pt x="28782" y="179706"/>
                  </a:lnTo>
                  <a:lnTo>
                    <a:pt x="49907" y="141458"/>
                  </a:lnTo>
                  <a:lnTo>
                    <a:pt x="76008" y="106772"/>
                  </a:lnTo>
                  <a:lnTo>
                    <a:pt x="106612" y="76121"/>
                  </a:lnTo>
                  <a:lnTo>
                    <a:pt x="141246" y="49981"/>
                  </a:lnTo>
                  <a:lnTo>
                    <a:pt x="179437" y="28825"/>
                  </a:lnTo>
                  <a:lnTo>
                    <a:pt x="220712" y="13126"/>
                  </a:lnTo>
                  <a:lnTo>
                    <a:pt x="264602" y="3360"/>
                  </a:lnTo>
                  <a:lnTo>
                    <a:pt x="310613" y="0"/>
                  </a:lnTo>
                  <a:lnTo>
                    <a:pt x="10815842" y="0"/>
                  </a:lnTo>
                  <a:lnTo>
                    <a:pt x="10861856" y="3360"/>
                  </a:lnTo>
                  <a:lnTo>
                    <a:pt x="10905738" y="13127"/>
                  </a:lnTo>
                  <a:lnTo>
                    <a:pt x="10947012" y="28826"/>
                  </a:lnTo>
                  <a:lnTo>
                    <a:pt x="10985202" y="49982"/>
                  </a:lnTo>
                  <a:lnTo>
                    <a:pt x="11019835" y="76122"/>
                  </a:lnTo>
                  <a:lnTo>
                    <a:pt x="11050439" y="106772"/>
                  </a:lnTo>
                  <a:lnTo>
                    <a:pt x="11076539" y="141458"/>
                  </a:lnTo>
                  <a:lnTo>
                    <a:pt x="11097663" y="179707"/>
                  </a:lnTo>
                  <a:lnTo>
                    <a:pt x="11113338" y="221043"/>
                  </a:lnTo>
                  <a:lnTo>
                    <a:pt x="11123090" y="264993"/>
                  </a:lnTo>
                  <a:lnTo>
                    <a:pt x="11126446" y="311083"/>
                  </a:lnTo>
                  <a:lnTo>
                    <a:pt x="11126446" y="332427"/>
                  </a:lnTo>
                  <a:lnTo>
                    <a:pt x="250349" y="332427"/>
                  </a:lnTo>
                  <a:lnTo>
                    <a:pt x="250349" y="5796389"/>
                  </a:lnTo>
                  <a:lnTo>
                    <a:pt x="11126446" y="5796389"/>
                  </a:lnTo>
                  <a:lnTo>
                    <a:pt x="11126446" y="5817755"/>
                  </a:lnTo>
                  <a:lnTo>
                    <a:pt x="11123090" y="5863845"/>
                  </a:lnTo>
                  <a:lnTo>
                    <a:pt x="11113338" y="5907795"/>
                  </a:lnTo>
                  <a:lnTo>
                    <a:pt x="11097663" y="5949132"/>
                  </a:lnTo>
                  <a:lnTo>
                    <a:pt x="11076538" y="5987380"/>
                  </a:lnTo>
                  <a:lnTo>
                    <a:pt x="11050437" y="6022066"/>
                  </a:lnTo>
                  <a:lnTo>
                    <a:pt x="11019833" y="6052716"/>
                  </a:lnTo>
                  <a:lnTo>
                    <a:pt x="10985199" y="6078856"/>
                  </a:lnTo>
                  <a:lnTo>
                    <a:pt x="10947008" y="6100012"/>
                  </a:lnTo>
                  <a:lnTo>
                    <a:pt x="10905733" y="6115711"/>
                  </a:lnTo>
                  <a:lnTo>
                    <a:pt x="10861843" y="6125477"/>
                  </a:lnTo>
                  <a:lnTo>
                    <a:pt x="10815832" y="6128838"/>
                  </a:lnTo>
                  <a:lnTo>
                    <a:pt x="6110644" y="6128838"/>
                  </a:lnTo>
                  <a:lnTo>
                    <a:pt x="6139054" y="6172024"/>
                  </a:lnTo>
                  <a:lnTo>
                    <a:pt x="6167644" y="6216676"/>
                  </a:lnTo>
                  <a:lnTo>
                    <a:pt x="6196062" y="6262444"/>
                  </a:lnTo>
                  <a:lnTo>
                    <a:pt x="6223956" y="6308982"/>
                  </a:lnTo>
                  <a:lnTo>
                    <a:pt x="6250972" y="6355939"/>
                  </a:lnTo>
                  <a:lnTo>
                    <a:pt x="6276760" y="6402967"/>
                  </a:lnTo>
                  <a:lnTo>
                    <a:pt x="6300965" y="6449719"/>
                  </a:lnTo>
                  <a:lnTo>
                    <a:pt x="6323237" y="6495844"/>
                  </a:lnTo>
                  <a:lnTo>
                    <a:pt x="6343222" y="6540995"/>
                  </a:lnTo>
                  <a:lnTo>
                    <a:pt x="6360568" y="6584823"/>
                  </a:lnTo>
                  <a:lnTo>
                    <a:pt x="6374922" y="6626979"/>
                  </a:lnTo>
                  <a:lnTo>
                    <a:pt x="6385933" y="6667114"/>
                  </a:lnTo>
                  <a:lnTo>
                    <a:pt x="6393247" y="6704881"/>
                  </a:lnTo>
                  <a:close/>
                </a:path>
                <a:path w="11126469" h="7011670">
                  <a:moveTo>
                    <a:pt x="11126446" y="5796389"/>
                  </a:moveTo>
                  <a:lnTo>
                    <a:pt x="10875971" y="5796389"/>
                  </a:lnTo>
                  <a:lnTo>
                    <a:pt x="10875971" y="332427"/>
                  </a:lnTo>
                  <a:lnTo>
                    <a:pt x="11126446" y="332427"/>
                  </a:lnTo>
                  <a:lnTo>
                    <a:pt x="11126446" y="5796389"/>
                  </a:lnTo>
                  <a:close/>
                </a:path>
                <a:path w="11126469" h="7011670">
                  <a:moveTo>
                    <a:pt x="6954685" y="7011325"/>
                  </a:moveTo>
                  <a:lnTo>
                    <a:pt x="4171760" y="7011325"/>
                  </a:lnTo>
                  <a:lnTo>
                    <a:pt x="4155740" y="7008101"/>
                  </a:lnTo>
                  <a:lnTo>
                    <a:pt x="4142685" y="6999299"/>
                  </a:lnTo>
                  <a:lnTo>
                    <a:pt x="4133897" y="6986225"/>
                  </a:lnTo>
                  <a:lnTo>
                    <a:pt x="4130678" y="6970181"/>
                  </a:lnTo>
                  <a:lnTo>
                    <a:pt x="4130678" y="6746014"/>
                  </a:lnTo>
                  <a:lnTo>
                    <a:pt x="4133897" y="6729972"/>
                  </a:lnTo>
                  <a:lnTo>
                    <a:pt x="4142685" y="6716901"/>
                  </a:lnTo>
                  <a:lnTo>
                    <a:pt x="4155740" y="6708103"/>
                  </a:lnTo>
                  <a:lnTo>
                    <a:pt x="4171760" y="6704881"/>
                  </a:lnTo>
                  <a:lnTo>
                    <a:pt x="6954685" y="6704881"/>
                  </a:lnTo>
                  <a:lnTo>
                    <a:pt x="6970704" y="6708103"/>
                  </a:lnTo>
                  <a:lnTo>
                    <a:pt x="6983760" y="6716901"/>
                  </a:lnTo>
                  <a:lnTo>
                    <a:pt x="6992548" y="6729973"/>
                  </a:lnTo>
                  <a:lnTo>
                    <a:pt x="6995767" y="6746014"/>
                  </a:lnTo>
                  <a:lnTo>
                    <a:pt x="6995767" y="6970181"/>
                  </a:lnTo>
                  <a:lnTo>
                    <a:pt x="6992548" y="6986225"/>
                  </a:lnTo>
                  <a:lnTo>
                    <a:pt x="6983760" y="6999299"/>
                  </a:lnTo>
                  <a:lnTo>
                    <a:pt x="6970704" y="7008101"/>
                  </a:lnTo>
                  <a:lnTo>
                    <a:pt x="6954685" y="70113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05241" y="1360447"/>
            <a:ext cx="10583545" cy="5035550"/>
            <a:chOff x="3905241" y="1360447"/>
            <a:chExt cx="10583545" cy="5035550"/>
          </a:xfrm>
        </p:grpSpPr>
        <p:sp>
          <p:nvSpPr>
            <p:cNvPr id="3" name="object 3" descr=""/>
            <p:cNvSpPr/>
            <p:nvPr/>
          </p:nvSpPr>
          <p:spPr>
            <a:xfrm>
              <a:off x="3905360" y="1360646"/>
              <a:ext cx="10583545" cy="5035550"/>
            </a:xfrm>
            <a:custGeom>
              <a:avLst/>
              <a:gdLst/>
              <a:ahLst/>
              <a:cxnLst/>
              <a:rect l="l" t="t" r="r" b="b"/>
              <a:pathLst>
                <a:path w="10583544" h="5035550">
                  <a:moveTo>
                    <a:pt x="10583151" y="5035072"/>
                  </a:moveTo>
                  <a:lnTo>
                    <a:pt x="0" y="5035072"/>
                  </a:lnTo>
                  <a:lnTo>
                    <a:pt x="0" y="0"/>
                  </a:lnTo>
                  <a:lnTo>
                    <a:pt x="10583151" y="0"/>
                  </a:lnTo>
                  <a:lnTo>
                    <a:pt x="10583151" y="5035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912226" y="1367432"/>
              <a:ext cx="10569575" cy="2850515"/>
            </a:xfrm>
            <a:custGeom>
              <a:avLst/>
              <a:gdLst/>
              <a:ahLst/>
              <a:cxnLst/>
              <a:rect l="l" t="t" r="r" b="b"/>
              <a:pathLst>
                <a:path w="10569575" h="2850515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10569575" h="2850515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0"/>
                  </a:lnTo>
                  <a:lnTo>
                    <a:pt x="4878192" y="0"/>
                  </a:lnTo>
                  <a:lnTo>
                    <a:pt x="4878192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2307175"/>
                  </a:lnTo>
                  <a:lnTo>
                    <a:pt x="4878192" y="2307175"/>
                  </a:lnTo>
                  <a:lnTo>
                    <a:pt x="4878192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0"/>
                  </a:lnTo>
                  <a:lnTo>
                    <a:pt x="7588299" y="0"/>
                  </a:lnTo>
                  <a:lnTo>
                    <a:pt x="7588299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2578608"/>
                  </a:lnTo>
                  <a:lnTo>
                    <a:pt x="7588299" y="2578608"/>
                  </a:lnTo>
                  <a:lnTo>
                    <a:pt x="7588299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0"/>
                  </a:lnTo>
                  <a:lnTo>
                    <a:pt x="10569417" y="0"/>
                  </a:lnTo>
                  <a:lnTo>
                    <a:pt x="10569417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1764311"/>
                  </a:lnTo>
                  <a:lnTo>
                    <a:pt x="10569417" y="1764311"/>
                  </a:lnTo>
                  <a:lnTo>
                    <a:pt x="10569417" y="352862"/>
                  </a:lnTo>
                </a:path>
                <a:path w="10569575" h="2850515">
                  <a:moveTo>
                    <a:pt x="9349869" y="2850040"/>
                  </a:moveTo>
                  <a:lnTo>
                    <a:pt x="9349869" y="2307175"/>
                  </a:lnTo>
                  <a:lnTo>
                    <a:pt x="9196748" y="2307175"/>
                  </a:lnTo>
                  <a:lnTo>
                    <a:pt x="9197019" y="1864198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5038" y="3153598"/>
              <a:ext cx="108414" cy="10856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860764" y="4217473"/>
              <a:ext cx="9485630" cy="2171700"/>
            </a:xfrm>
            <a:custGeom>
              <a:avLst/>
              <a:gdLst/>
              <a:ahLst/>
              <a:cxnLst/>
              <a:rect l="l" t="t" r="r" b="b"/>
              <a:pathLst>
                <a:path w="9485630" h="2171700">
                  <a:moveTo>
                    <a:pt x="7317289" y="352862"/>
                  </a:moveTo>
                  <a:lnTo>
                    <a:pt x="7317289" y="0"/>
                  </a:lnTo>
                  <a:lnTo>
                    <a:pt x="9485374" y="0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7317289" y="1411448"/>
                  </a:lnTo>
                  <a:lnTo>
                    <a:pt x="9485374" y="1411448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9485374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0"/>
                  </a:lnTo>
                  <a:lnTo>
                    <a:pt x="5745427" y="0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814297"/>
                  </a:lnTo>
                  <a:lnTo>
                    <a:pt x="5745427" y="814297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5745427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2168085" y="352862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905360" y="1360646"/>
          <a:ext cx="10583545" cy="502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/>
                <a:gridCol w="421639"/>
                <a:gridCol w="1743710"/>
                <a:gridCol w="820420"/>
                <a:gridCol w="1099820"/>
                <a:gridCol w="2148840"/>
                <a:gridCol w="2175509"/>
              </a:tblGrid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20" i="1">
                          <a:latin typeface="Arial"/>
                          <a:cs typeface="Arial"/>
                        </a:rPr>
                        <a:t>User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921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Product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Order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Adress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11"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109855">
                        <a:lnSpc>
                          <a:spcPct val="185300"/>
                        </a:lnSpc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Products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290195">
                        <a:lnSpc>
                          <a:spcPct val="156800"/>
                        </a:lnSpc>
                        <a:spcBef>
                          <a:spcPts val="42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Date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Payments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549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Street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4013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City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2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Address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Price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010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Password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Stock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3473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Zip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Cart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62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Promotion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674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2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Card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4038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marL="2086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Number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721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Expiration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Discount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1841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CVV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10293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Start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940">
                <a:tc gridSpan="2">
                  <a:txBody>
                    <a:bodyPr/>
                    <a:lstStyle/>
                    <a:p>
                      <a:pPr algn="ctr" marL="1390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End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748680" y="0"/>
            <a:ext cx="13954760" cy="7668259"/>
            <a:chOff x="748680" y="0"/>
            <a:chExt cx="13954760" cy="7668259"/>
          </a:xfrm>
        </p:grpSpPr>
        <p:sp>
          <p:nvSpPr>
            <p:cNvPr id="9" name="object 9" descr=""/>
            <p:cNvSpPr/>
            <p:nvPr/>
          </p:nvSpPr>
          <p:spPr>
            <a:xfrm>
              <a:off x="10606191" y="5099628"/>
              <a:ext cx="1485900" cy="353060"/>
            </a:xfrm>
            <a:custGeom>
              <a:avLst/>
              <a:gdLst/>
              <a:ahLst/>
              <a:cxnLst/>
              <a:rect l="l" t="t" r="r" b="b"/>
              <a:pathLst>
                <a:path w="1485900" h="353060">
                  <a:moveTo>
                    <a:pt x="0" y="0"/>
                  </a:moveTo>
                  <a:lnTo>
                    <a:pt x="6775" y="352862"/>
                  </a:lnTo>
                  <a:lnTo>
                    <a:pt x="1485545" y="352862"/>
                  </a:lnTo>
                </a:path>
              </a:pathLst>
            </a:custGeom>
            <a:ln w="13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1242" y="5398209"/>
              <a:ext cx="108414" cy="10856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586843" y="2504734"/>
              <a:ext cx="733425" cy="749300"/>
            </a:xfrm>
            <a:custGeom>
              <a:avLst/>
              <a:gdLst/>
              <a:ahLst/>
              <a:cxnLst/>
              <a:rect l="l" t="t" r="r" b="b"/>
              <a:pathLst>
                <a:path w="733425" h="749300">
                  <a:moveTo>
                    <a:pt x="733219" y="0"/>
                  </a:moveTo>
                  <a:lnTo>
                    <a:pt x="320199" y="0"/>
                  </a:lnTo>
                  <a:lnTo>
                    <a:pt x="320199" y="749153"/>
                  </a:lnTo>
                  <a:lnTo>
                    <a:pt x="0" y="749153"/>
                  </a:lnTo>
                </a:path>
              </a:pathLst>
            </a:custGeom>
            <a:ln w="1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8922" y="3199606"/>
              <a:ext cx="108414" cy="10856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876736" y="2928168"/>
              <a:ext cx="455930" cy="380365"/>
            </a:xfrm>
            <a:custGeom>
              <a:avLst/>
              <a:gdLst/>
              <a:ahLst/>
              <a:cxnLst/>
              <a:rect l="l" t="t" r="r" b="b"/>
              <a:pathLst>
                <a:path w="455929" h="380364">
                  <a:moveTo>
                    <a:pt x="455704" y="0"/>
                  </a:moveTo>
                  <a:lnTo>
                    <a:pt x="184693" y="0"/>
                  </a:lnTo>
                  <a:lnTo>
                    <a:pt x="184693" y="380005"/>
                  </a:lnTo>
                  <a:lnTo>
                    <a:pt x="0" y="380005"/>
                  </a:lnTo>
                </a:path>
              </a:pathLst>
            </a:custGeom>
            <a:ln w="13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8815" y="3253893"/>
              <a:ext cx="108414" cy="10856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166629" y="2157164"/>
              <a:ext cx="419100" cy="445770"/>
            </a:xfrm>
            <a:custGeom>
              <a:avLst/>
              <a:gdLst/>
              <a:ahLst/>
              <a:cxnLst/>
              <a:rect l="l" t="t" r="r" b="b"/>
              <a:pathLst>
                <a:path w="419100" h="445769">
                  <a:moveTo>
                    <a:pt x="418847" y="0"/>
                  </a:moveTo>
                  <a:lnTo>
                    <a:pt x="184693" y="135"/>
                  </a:lnTo>
                  <a:lnTo>
                    <a:pt x="184693" y="445284"/>
                  </a:lnTo>
                  <a:lnTo>
                    <a:pt x="0" y="445284"/>
                  </a:lnTo>
                </a:path>
              </a:pathLst>
            </a:custGeom>
            <a:ln w="1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8708" y="2548168"/>
              <a:ext cx="108414" cy="10856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28850" y="4746766"/>
              <a:ext cx="1323340" cy="706120"/>
            </a:xfrm>
            <a:custGeom>
              <a:avLst/>
              <a:gdLst/>
              <a:ahLst/>
              <a:cxnLst/>
              <a:rect l="l" t="t" r="r" b="b"/>
              <a:pathLst>
                <a:path w="1323340" h="706120">
                  <a:moveTo>
                    <a:pt x="0" y="705724"/>
                  </a:moveTo>
                  <a:lnTo>
                    <a:pt x="704627" y="705724"/>
                  </a:lnTo>
                  <a:lnTo>
                    <a:pt x="704627" y="0"/>
                  </a:lnTo>
                  <a:lnTo>
                    <a:pt x="1322938" y="0"/>
                  </a:lnTo>
                </a:path>
              </a:pathLst>
            </a:custGeom>
            <a:ln w="13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294" y="4692485"/>
              <a:ext cx="108414" cy="10856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576973" y="656837"/>
              <a:ext cx="11126470" cy="7011670"/>
            </a:xfrm>
            <a:custGeom>
              <a:avLst/>
              <a:gdLst/>
              <a:ahLst/>
              <a:cxnLst/>
              <a:rect l="l" t="t" r="r" b="b"/>
              <a:pathLst>
                <a:path w="11126469" h="7011670">
                  <a:moveTo>
                    <a:pt x="6393247" y="6704881"/>
                  </a:moveTo>
                  <a:lnTo>
                    <a:pt x="4733198" y="6704881"/>
                  </a:lnTo>
                  <a:lnTo>
                    <a:pt x="4740512" y="6667114"/>
                  </a:lnTo>
                  <a:lnTo>
                    <a:pt x="4751522" y="6626978"/>
                  </a:lnTo>
                  <a:lnTo>
                    <a:pt x="4765877" y="6584822"/>
                  </a:lnTo>
                  <a:lnTo>
                    <a:pt x="4783223" y="6540994"/>
                  </a:lnTo>
                  <a:lnTo>
                    <a:pt x="4803208" y="6495842"/>
                  </a:lnTo>
                  <a:lnTo>
                    <a:pt x="4825480" y="6449716"/>
                  </a:lnTo>
                  <a:lnTo>
                    <a:pt x="4849686" y="6402965"/>
                  </a:lnTo>
                  <a:lnTo>
                    <a:pt x="4875473" y="6355936"/>
                  </a:lnTo>
                  <a:lnTo>
                    <a:pt x="4902490" y="6308979"/>
                  </a:lnTo>
                  <a:lnTo>
                    <a:pt x="4930384" y="6262442"/>
                  </a:lnTo>
                  <a:lnTo>
                    <a:pt x="4958802" y="6216673"/>
                  </a:lnTo>
                  <a:lnTo>
                    <a:pt x="4987392" y="6172022"/>
                  </a:lnTo>
                  <a:lnTo>
                    <a:pt x="5015801" y="6128838"/>
                  </a:lnTo>
                  <a:lnTo>
                    <a:pt x="310604" y="6128838"/>
                  </a:lnTo>
                  <a:lnTo>
                    <a:pt x="264589" y="6125477"/>
                  </a:lnTo>
                  <a:lnTo>
                    <a:pt x="220707" y="6115710"/>
                  </a:lnTo>
                  <a:lnTo>
                    <a:pt x="179433" y="6100012"/>
                  </a:lnTo>
                  <a:lnTo>
                    <a:pt x="141243" y="6078855"/>
                  </a:lnTo>
                  <a:lnTo>
                    <a:pt x="106610" y="6052715"/>
                  </a:lnTo>
                  <a:lnTo>
                    <a:pt x="76006" y="6022065"/>
                  </a:lnTo>
                  <a:lnTo>
                    <a:pt x="49906" y="5987379"/>
                  </a:lnTo>
                  <a:lnTo>
                    <a:pt x="28782" y="5949131"/>
                  </a:lnTo>
                  <a:lnTo>
                    <a:pt x="13107" y="5907794"/>
                  </a:lnTo>
                  <a:lnTo>
                    <a:pt x="3355" y="5863844"/>
                  </a:lnTo>
                  <a:lnTo>
                    <a:pt x="0" y="5817755"/>
                  </a:lnTo>
                  <a:lnTo>
                    <a:pt x="0" y="311083"/>
                  </a:lnTo>
                  <a:lnTo>
                    <a:pt x="3355" y="264992"/>
                  </a:lnTo>
                  <a:lnTo>
                    <a:pt x="13107" y="221042"/>
                  </a:lnTo>
                  <a:lnTo>
                    <a:pt x="28782" y="179706"/>
                  </a:lnTo>
                  <a:lnTo>
                    <a:pt x="49907" y="141458"/>
                  </a:lnTo>
                  <a:lnTo>
                    <a:pt x="76008" y="106772"/>
                  </a:lnTo>
                  <a:lnTo>
                    <a:pt x="106612" y="76121"/>
                  </a:lnTo>
                  <a:lnTo>
                    <a:pt x="141246" y="49981"/>
                  </a:lnTo>
                  <a:lnTo>
                    <a:pt x="179437" y="28825"/>
                  </a:lnTo>
                  <a:lnTo>
                    <a:pt x="220712" y="13126"/>
                  </a:lnTo>
                  <a:lnTo>
                    <a:pt x="264602" y="3360"/>
                  </a:lnTo>
                  <a:lnTo>
                    <a:pt x="310613" y="0"/>
                  </a:lnTo>
                  <a:lnTo>
                    <a:pt x="10815842" y="0"/>
                  </a:lnTo>
                  <a:lnTo>
                    <a:pt x="10861856" y="3360"/>
                  </a:lnTo>
                  <a:lnTo>
                    <a:pt x="10905738" y="13127"/>
                  </a:lnTo>
                  <a:lnTo>
                    <a:pt x="10947012" y="28826"/>
                  </a:lnTo>
                  <a:lnTo>
                    <a:pt x="10985202" y="49982"/>
                  </a:lnTo>
                  <a:lnTo>
                    <a:pt x="11019835" y="76122"/>
                  </a:lnTo>
                  <a:lnTo>
                    <a:pt x="11050439" y="106772"/>
                  </a:lnTo>
                  <a:lnTo>
                    <a:pt x="11076539" y="141458"/>
                  </a:lnTo>
                  <a:lnTo>
                    <a:pt x="11097663" y="179707"/>
                  </a:lnTo>
                  <a:lnTo>
                    <a:pt x="11113338" y="221043"/>
                  </a:lnTo>
                  <a:lnTo>
                    <a:pt x="11123090" y="264993"/>
                  </a:lnTo>
                  <a:lnTo>
                    <a:pt x="11126446" y="311083"/>
                  </a:lnTo>
                  <a:lnTo>
                    <a:pt x="11126446" y="332427"/>
                  </a:lnTo>
                  <a:lnTo>
                    <a:pt x="250349" y="332427"/>
                  </a:lnTo>
                  <a:lnTo>
                    <a:pt x="250349" y="5796389"/>
                  </a:lnTo>
                  <a:lnTo>
                    <a:pt x="11126446" y="5796389"/>
                  </a:lnTo>
                  <a:lnTo>
                    <a:pt x="11126446" y="5817755"/>
                  </a:lnTo>
                  <a:lnTo>
                    <a:pt x="11123090" y="5863845"/>
                  </a:lnTo>
                  <a:lnTo>
                    <a:pt x="11113338" y="5907795"/>
                  </a:lnTo>
                  <a:lnTo>
                    <a:pt x="11097663" y="5949132"/>
                  </a:lnTo>
                  <a:lnTo>
                    <a:pt x="11076538" y="5987380"/>
                  </a:lnTo>
                  <a:lnTo>
                    <a:pt x="11050437" y="6022066"/>
                  </a:lnTo>
                  <a:lnTo>
                    <a:pt x="11019833" y="6052716"/>
                  </a:lnTo>
                  <a:lnTo>
                    <a:pt x="10985199" y="6078856"/>
                  </a:lnTo>
                  <a:lnTo>
                    <a:pt x="10947008" y="6100012"/>
                  </a:lnTo>
                  <a:lnTo>
                    <a:pt x="10905733" y="6115711"/>
                  </a:lnTo>
                  <a:lnTo>
                    <a:pt x="10861843" y="6125477"/>
                  </a:lnTo>
                  <a:lnTo>
                    <a:pt x="10815832" y="6128838"/>
                  </a:lnTo>
                  <a:lnTo>
                    <a:pt x="6110644" y="6128838"/>
                  </a:lnTo>
                  <a:lnTo>
                    <a:pt x="6139054" y="6172024"/>
                  </a:lnTo>
                  <a:lnTo>
                    <a:pt x="6167644" y="6216676"/>
                  </a:lnTo>
                  <a:lnTo>
                    <a:pt x="6196062" y="6262444"/>
                  </a:lnTo>
                  <a:lnTo>
                    <a:pt x="6223956" y="6308982"/>
                  </a:lnTo>
                  <a:lnTo>
                    <a:pt x="6250972" y="6355939"/>
                  </a:lnTo>
                  <a:lnTo>
                    <a:pt x="6276760" y="6402967"/>
                  </a:lnTo>
                  <a:lnTo>
                    <a:pt x="6300965" y="6449719"/>
                  </a:lnTo>
                  <a:lnTo>
                    <a:pt x="6323237" y="6495844"/>
                  </a:lnTo>
                  <a:lnTo>
                    <a:pt x="6343222" y="6540995"/>
                  </a:lnTo>
                  <a:lnTo>
                    <a:pt x="6360568" y="6584823"/>
                  </a:lnTo>
                  <a:lnTo>
                    <a:pt x="6374922" y="6626979"/>
                  </a:lnTo>
                  <a:lnTo>
                    <a:pt x="6385933" y="6667114"/>
                  </a:lnTo>
                  <a:lnTo>
                    <a:pt x="6393247" y="6704881"/>
                  </a:lnTo>
                  <a:close/>
                </a:path>
                <a:path w="11126469" h="7011670">
                  <a:moveTo>
                    <a:pt x="11126446" y="5796389"/>
                  </a:moveTo>
                  <a:lnTo>
                    <a:pt x="10875971" y="5796389"/>
                  </a:lnTo>
                  <a:lnTo>
                    <a:pt x="10875971" y="332427"/>
                  </a:lnTo>
                  <a:lnTo>
                    <a:pt x="11126446" y="332427"/>
                  </a:lnTo>
                  <a:lnTo>
                    <a:pt x="11126446" y="5796389"/>
                  </a:lnTo>
                  <a:close/>
                </a:path>
                <a:path w="11126469" h="7011670">
                  <a:moveTo>
                    <a:pt x="6954685" y="7011325"/>
                  </a:moveTo>
                  <a:lnTo>
                    <a:pt x="4171760" y="7011325"/>
                  </a:lnTo>
                  <a:lnTo>
                    <a:pt x="4155740" y="7008101"/>
                  </a:lnTo>
                  <a:lnTo>
                    <a:pt x="4142685" y="6999299"/>
                  </a:lnTo>
                  <a:lnTo>
                    <a:pt x="4133897" y="6986225"/>
                  </a:lnTo>
                  <a:lnTo>
                    <a:pt x="4130678" y="6970181"/>
                  </a:lnTo>
                  <a:lnTo>
                    <a:pt x="4130678" y="6746014"/>
                  </a:lnTo>
                  <a:lnTo>
                    <a:pt x="4133897" y="6729972"/>
                  </a:lnTo>
                  <a:lnTo>
                    <a:pt x="4142685" y="6716901"/>
                  </a:lnTo>
                  <a:lnTo>
                    <a:pt x="4155740" y="6708103"/>
                  </a:lnTo>
                  <a:lnTo>
                    <a:pt x="4171760" y="6704881"/>
                  </a:lnTo>
                  <a:lnTo>
                    <a:pt x="6954685" y="6704881"/>
                  </a:lnTo>
                  <a:lnTo>
                    <a:pt x="6970704" y="6708103"/>
                  </a:lnTo>
                  <a:lnTo>
                    <a:pt x="6983760" y="6716901"/>
                  </a:lnTo>
                  <a:lnTo>
                    <a:pt x="6992548" y="6729973"/>
                  </a:lnTo>
                  <a:lnTo>
                    <a:pt x="6995767" y="6746014"/>
                  </a:lnTo>
                  <a:lnTo>
                    <a:pt x="6995767" y="6970181"/>
                  </a:lnTo>
                  <a:lnTo>
                    <a:pt x="6992548" y="6986225"/>
                  </a:lnTo>
                  <a:lnTo>
                    <a:pt x="6983760" y="6999299"/>
                  </a:lnTo>
                  <a:lnTo>
                    <a:pt x="6970704" y="7008101"/>
                  </a:lnTo>
                  <a:lnTo>
                    <a:pt x="6954685" y="70113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8680" y="0"/>
              <a:ext cx="2946400" cy="1632585"/>
            </a:xfrm>
            <a:custGeom>
              <a:avLst/>
              <a:gdLst/>
              <a:ahLst/>
              <a:cxnLst/>
              <a:rect l="l" t="t" r="r" b="b"/>
              <a:pathLst>
                <a:path w="2946400" h="1632585">
                  <a:moveTo>
                    <a:pt x="2029870" y="1560608"/>
                  </a:moveTo>
                  <a:lnTo>
                    <a:pt x="1046817" y="1032526"/>
                  </a:lnTo>
                  <a:lnTo>
                    <a:pt x="1089235" y="1054156"/>
                  </a:lnTo>
                  <a:lnTo>
                    <a:pt x="1132153" y="1073772"/>
                  </a:lnTo>
                  <a:lnTo>
                    <a:pt x="1175512" y="1091391"/>
                  </a:lnTo>
                  <a:lnTo>
                    <a:pt x="1219257" y="1107029"/>
                  </a:lnTo>
                  <a:lnTo>
                    <a:pt x="1263333" y="1120704"/>
                  </a:lnTo>
                  <a:lnTo>
                    <a:pt x="1307682" y="1132433"/>
                  </a:lnTo>
                  <a:lnTo>
                    <a:pt x="1352249" y="1142232"/>
                  </a:lnTo>
                  <a:lnTo>
                    <a:pt x="1396977" y="1150119"/>
                  </a:lnTo>
                  <a:lnTo>
                    <a:pt x="1441812" y="1156111"/>
                  </a:lnTo>
                  <a:lnTo>
                    <a:pt x="1486695" y="1160224"/>
                  </a:lnTo>
                  <a:lnTo>
                    <a:pt x="1531572" y="1162476"/>
                  </a:lnTo>
                  <a:lnTo>
                    <a:pt x="1576387" y="1162883"/>
                  </a:lnTo>
                  <a:lnTo>
                    <a:pt x="1621082" y="1161463"/>
                  </a:lnTo>
                  <a:lnTo>
                    <a:pt x="1665603" y="1158233"/>
                  </a:lnTo>
                  <a:lnTo>
                    <a:pt x="1709892" y="1153209"/>
                  </a:lnTo>
                  <a:lnTo>
                    <a:pt x="1753895" y="1146409"/>
                  </a:lnTo>
                  <a:lnTo>
                    <a:pt x="1797554" y="1137849"/>
                  </a:lnTo>
                  <a:lnTo>
                    <a:pt x="1840814" y="1127547"/>
                  </a:lnTo>
                  <a:lnTo>
                    <a:pt x="1883618" y="1115519"/>
                  </a:lnTo>
                  <a:lnTo>
                    <a:pt x="1925911" y="1101783"/>
                  </a:lnTo>
                  <a:lnTo>
                    <a:pt x="1967637" y="1086355"/>
                  </a:lnTo>
                  <a:lnTo>
                    <a:pt x="2008738" y="1069252"/>
                  </a:lnTo>
                  <a:lnTo>
                    <a:pt x="2049160" y="1050492"/>
                  </a:lnTo>
                  <a:lnTo>
                    <a:pt x="2088846" y="1030092"/>
                  </a:lnTo>
                  <a:lnTo>
                    <a:pt x="2127739" y="1008067"/>
                  </a:lnTo>
                  <a:lnTo>
                    <a:pt x="2165785" y="984437"/>
                  </a:lnTo>
                  <a:lnTo>
                    <a:pt x="2202926" y="959216"/>
                  </a:lnTo>
                  <a:lnTo>
                    <a:pt x="2239108" y="932423"/>
                  </a:lnTo>
                  <a:lnTo>
                    <a:pt x="2274272" y="904074"/>
                  </a:lnTo>
                  <a:lnTo>
                    <a:pt x="2308364" y="874187"/>
                  </a:lnTo>
                  <a:lnTo>
                    <a:pt x="2341328" y="842778"/>
                  </a:lnTo>
                  <a:lnTo>
                    <a:pt x="2373106" y="809864"/>
                  </a:lnTo>
                  <a:lnTo>
                    <a:pt x="2403644" y="775462"/>
                  </a:lnTo>
                  <a:lnTo>
                    <a:pt x="2432885" y="739590"/>
                  </a:lnTo>
                  <a:lnTo>
                    <a:pt x="2460773" y="702264"/>
                  </a:lnTo>
                  <a:lnTo>
                    <a:pt x="2487252" y="663501"/>
                  </a:lnTo>
                  <a:lnTo>
                    <a:pt x="2512265" y="623319"/>
                  </a:lnTo>
                  <a:lnTo>
                    <a:pt x="2535758" y="581733"/>
                  </a:lnTo>
                  <a:lnTo>
                    <a:pt x="2946101" y="802164"/>
                  </a:lnTo>
                  <a:lnTo>
                    <a:pt x="2922729" y="844159"/>
                  </a:lnTo>
                  <a:lnTo>
                    <a:pt x="2898279" y="885168"/>
                  </a:lnTo>
                  <a:lnTo>
                    <a:pt x="2872778" y="925180"/>
                  </a:lnTo>
                  <a:lnTo>
                    <a:pt x="2846253" y="964189"/>
                  </a:lnTo>
                  <a:lnTo>
                    <a:pt x="2818733" y="1002185"/>
                  </a:lnTo>
                  <a:lnTo>
                    <a:pt x="2790243" y="1039159"/>
                  </a:lnTo>
                  <a:lnTo>
                    <a:pt x="2760814" y="1075104"/>
                  </a:lnTo>
                  <a:lnTo>
                    <a:pt x="2730471" y="1110011"/>
                  </a:lnTo>
                  <a:lnTo>
                    <a:pt x="2699242" y="1143871"/>
                  </a:lnTo>
                  <a:lnTo>
                    <a:pt x="2667155" y="1176676"/>
                  </a:lnTo>
                  <a:lnTo>
                    <a:pt x="2634238" y="1208417"/>
                  </a:lnTo>
                  <a:lnTo>
                    <a:pt x="2600518" y="1239086"/>
                  </a:lnTo>
                  <a:lnTo>
                    <a:pt x="2566023" y="1268674"/>
                  </a:lnTo>
                  <a:lnTo>
                    <a:pt x="2530780" y="1297174"/>
                  </a:lnTo>
                  <a:lnTo>
                    <a:pt x="2494816" y="1324575"/>
                  </a:lnTo>
                  <a:lnTo>
                    <a:pt x="2458160" y="1350871"/>
                  </a:lnTo>
                  <a:lnTo>
                    <a:pt x="2420839" y="1376051"/>
                  </a:lnTo>
                  <a:lnTo>
                    <a:pt x="2382881" y="1400109"/>
                  </a:lnTo>
                  <a:lnTo>
                    <a:pt x="2344313" y="1423035"/>
                  </a:lnTo>
                  <a:lnTo>
                    <a:pt x="2305162" y="1444821"/>
                  </a:lnTo>
                  <a:lnTo>
                    <a:pt x="2265457" y="1465458"/>
                  </a:lnTo>
                  <a:lnTo>
                    <a:pt x="2225224" y="1484938"/>
                  </a:lnTo>
                  <a:lnTo>
                    <a:pt x="2184492" y="1503252"/>
                  </a:lnTo>
                  <a:lnTo>
                    <a:pt x="2143288" y="1520392"/>
                  </a:lnTo>
                  <a:lnTo>
                    <a:pt x="2101639" y="1536350"/>
                  </a:lnTo>
                  <a:lnTo>
                    <a:pt x="2059574" y="1551116"/>
                  </a:lnTo>
                  <a:lnTo>
                    <a:pt x="2029870" y="1560608"/>
                  </a:lnTo>
                  <a:close/>
                </a:path>
                <a:path w="2946400" h="1632585">
                  <a:moveTo>
                    <a:pt x="824458" y="1446479"/>
                  </a:moveTo>
                  <a:lnTo>
                    <a:pt x="782586" y="1423169"/>
                  </a:lnTo>
                  <a:lnTo>
                    <a:pt x="741714" y="1398776"/>
                  </a:lnTo>
                  <a:lnTo>
                    <a:pt x="701841" y="1373322"/>
                  </a:lnTo>
                  <a:lnTo>
                    <a:pt x="662975" y="1346837"/>
                  </a:lnTo>
                  <a:lnTo>
                    <a:pt x="625126" y="1319347"/>
                  </a:lnTo>
                  <a:lnTo>
                    <a:pt x="588300" y="1290880"/>
                  </a:lnTo>
                  <a:lnTo>
                    <a:pt x="552506" y="1261465"/>
                  </a:lnTo>
                  <a:lnTo>
                    <a:pt x="517753" y="1231129"/>
                  </a:lnTo>
                  <a:lnTo>
                    <a:pt x="484050" y="1199900"/>
                  </a:lnTo>
                  <a:lnTo>
                    <a:pt x="451403" y="1167805"/>
                  </a:lnTo>
                  <a:lnTo>
                    <a:pt x="419822" y="1134872"/>
                  </a:lnTo>
                  <a:lnTo>
                    <a:pt x="389315" y="1101130"/>
                  </a:lnTo>
                  <a:lnTo>
                    <a:pt x="359890" y="1066606"/>
                  </a:lnTo>
                  <a:lnTo>
                    <a:pt x="331556" y="1031327"/>
                  </a:lnTo>
                  <a:lnTo>
                    <a:pt x="304321" y="995322"/>
                  </a:lnTo>
                  <a:lnTo>
                    <a:pt x="278193" y="958618"/>
                  </a:lnTo>
                  <a:lnTo>
                    <a:pt x="253181" y="921242"/>
                  </a:lnTo>
                  <a:lnTo>
                    <a:pt x="229292" y="883224"/>
                  </a:lnTo>
                  <a:lnTo>
                    <a:pt x="206536" y="844590"/>
                  </a:lnTo>
                  <a:lnTo>
                    <a:pt x="184920" y="805369"/>
                  </a:lnTo>
                  <a:lnTo>
                    <a:pt x="164452" y="765588"/>
                  </a:lnTo>
                  <a:lnTo>
                    <a:pt x="145142" y="725274"/>
                  </a:lnTo>
                  <a:lnTo>
                    <a:pt x="126998" y="684457"/>
                  </a:lnTo>
                  <a:lnTo>
                    <a:pt x="110027" y="643163"/>
                  </a:lnTo>
                  <a:lnTo>
                    <a:pt x="94238" y="601420"/>
                  </a:lnTo>
                  <a:lnTo>
                    <a:pt x="79639" y="559256"/>
                  </a:lnTo>
                  <a:lnTo>
                    <a:pt x="66240" y="516698"/>
                  </a:lnTo>
                  <a:lnTo>
                    <a:pt x="54047" y="473776"/>
                  </a:lnTo>
                  <a:lnTo>
                    <a:pt x="43069" y="430515"/>
                  </a:lnTo>
                  <a:lnTo>
                    <a:pt x="33316" y="386945"/>
                  </a:lnTo>
                  <a:lnTo>
                    <a:pt x="24794" y="343093"/>
                  </a:lnTo>
                  <a:lnTo>
                    <a:pt x="17512" y="298986"/>
                  </a:lnTo>
                  <a:lnTo>
                    <a:pt x="11479" y="254653"/>
                  </a:lnTo>
                  <a:lnTo>
                    <a:pt x="6703" y="210121"/>
                  </a:lnTo>
                  <a:lnTo>
                    <a:pt x="3192" y="165418"/>
                  </a:lnTo>
                  <a:lnTo>
                    <a:pt x="955" y="120572"/>
                  </a:lnTo>
                  <a:lnTo>
                    <a:pt x="0" y="75611"/>
                  </a:lnTo>
                  <a:lnTo>
                    <a:pt x="334" y="30561"/>
                  </a:lnTo>
                  <a:lnTo>
                    <a:pt x="1441" y="0"/>
                  </a:lnTo>
                  <a:lnTo>
                    <a:pt x="471119" y="0"/>
                  </a:lnTo>
                  <a:lnTo>
                    <a:pt x="469640" y="28120"/>
                  </a:lnTo>
                  <a:lnTo>
                    <a:pt x="469118" y="73012"/>
                  </a:lnTo>
                  <a:lnTo>
                    <a:pt x="470421" y="117780"/>
                  </a:lnTo>
                  <a:lnTo>
                    <a:pt x="473532" y="162368"/>
                  </a:lnTo>
                  <a:lnTo>
                    <a:pt x="478433" y="206720"/>
                  </a:lnTo>
                  <a:lnTo>
                    <a:pt x="485109" y="250780"/>
                  </a:lnTo>
                  <a:lnTo>
                    <a:pt x="493542" y="294492"/>
                  </a:lnTo>
                  <a:lnTo>
                    <a:pt x="503715" y="337799"/>
                  </a:lnTo>
                  <a:lnTo>
                    <a:pt x="515613" y="380646"/>
                  </a:lnTo>
                  <a:lnTo>
                    <a:pt x="529217" y="422976"/>
                  </a:lnTo>
                  <a:lnTo>
                    <a:pt x="544512" y="464732"/>
                  </a:lnTo>
                  <a:lnTo>
                    <a:pt x="561479" y="505860"/>
                  </a:lnTo>
                  <a:lnTo>
                    <a:pt x="580104" y="546303"/>
                  </a:lnTo>
                  <a:lnTo>
                    <a:pt x="600368" y="586004"/>
                  </a:lnTo>
                  <a:lnTo>
                    <a:pt x="622254" y="624907"/>
                  </a:lnTo>
                  <a:lnTo>
                    <a:pt x="645747" y="662957"/>
                  </a:lnTo>
                  <a:lnTo>
                    <a:pt x="670830" y="700097"/>
                  </a:lnTo>
                  <a:lnTo>
                    <a:pt x="697484" y="736271"/>
                  </a:lnTo>
                  <a:lnTo>
                    <a:pt x="725694" y="771423"/>
                  </a:lnTo>
                  <a:lnTo>
                    <a:pt x="755444" y="805496"/>
                  </a:lnTo>
                  <a:lnTo>
                    <a:pt x="786715" y="838435"/>
                  </a:lnTo>
                  <a:lnTo>
                    <a:pt x="819491" y="870184"/>
                  </a:lnTo>
                  <a:lnTo>
                    <a:pt x="853756" y="900685"/>
                  </a:lnTo>
                  <a:lnTo>
                    <a:pt x="889492" y="929884"/>
                  </a:lnTo>
                  <a:lnTo>
                    <a:pt x="926683" y="957723"/>
                  </a:lnTo>
                  <a:lnTo>
                    <a:pt x="965312" y="984148"/>
                  </a:lnTo>
                  <a:lnTo>
                    <a:pt x="1005362" y="1009101"/>
                  </a:lnTo>
                  <a:lnTo>
                    <a:pt x="1046817" y="1032526"/>
                  </a:lnTo>
                  <a:lnTo>
                    <a:pt x="2029870" y="1560608"/>
                  </a:lnTo>
                  <a:lnTo>
                    <a:pt x="2017119" y="1564683"/>
                  </a:lnTo>
                  <a:lnTo>
                    <a:pt x="1974303" y="1577042"/>
                  </a:lnTo>
                  <a:lnTo>
                    <a:pt x="1931152" y="1588184"/>
                  </a:lnTo>
                  <a:lnTo>
                    <a:pt x="1887695" y="1598101"/>
                  </a:lnTo>
                  <a:lnTo>
                    <a:pt x="1843959" y="1606784"/>
                  </a:lnTo>
                  <a:lnTo>
                    <a:pt x="1799972" y="1614225"/>
                  </a:lnTo>
                  <a:lnTo>
                    <a:pt x="1755760" y="1620416"/>
                  </a:lnTo>
                  <a:lnTo>
                    <a:pt x="1711353" y="1625347"/>
                  </a:lnTo>
                  <a:lnTo>
                    <a:pt x="1666776" y="1629011"/>
                  </a:lnTo>
                  <a:lnTo>
                    <a:pt x="1622059" y="1631399"/>
                  </a:lnTo>
                  <a:lnTo>
                    <a:pt x="1577228" y="1632502"/>
                  </a:lnTo>
                  <a:lnTo>
                    <a:pt x="1532311" y="1632312"/>
                  </a:lnTo>
                  <a:lnTo>
                    <a:pt x="1487336" y="1630820"/>
                  </a:lnTo>
                  <a:lnTo>
                    <a:pt x="1442330" y="1628018"/>
                  </a:lnTo>
                  <a:lnTo>
                    <a:pt x="1397320" y="1623898"/>
                  </a:lnTo>
                  <a:lnTo>
                    <a:pt x="1352335" y="1618451"/>
                  </a:lnTo>
                  <a:lnTo>
                    <a:pt x="1307402" y="1611668"/>
                  </a:lnTo>
                  <a:lnTo>
                    <a:pt x="1262548" y="1603541"/>
                  </a:lnTo>
                  <a:lnTo>
                    <a:pt x="1217802" y="1594061"/>
                  </a:lnTo>
                  <a:lnTo>
                    <a:pt x="1173190" y="1583220"/>
                  </a:lnTo>
                  <a:lnTo>
                    <a:pt x="1128740" y="1571010"/>
                  </a:lnTo>
                  <a:lnTo>
                    <a:pt x="1084480" y="1557421"/>
                  </a:lnTo>
                  <a:lnTo>
                    <a:pt x="1040437" y="1542446"/>
                  </a:lnTo>
                  <a:lnTo>
                    <a:pt x="996639" y="1526076"/>
                  </a:lnTo>
                  <a:lnTo>
                    <a:pt x="953114" y="1508302"/>
                  </a:lnTo>
                  <a:lnTo>
                    <a:pt x="909889" y="1489117"/>
                  </a:lnTo>
                  <a:lnTo>
                    <a:pt x="866991" y="1468510"/>
                  </a:lnTo>
                  <a:lnTo>
                    <a:pt x="824458" y="1446479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14156" y="7857011"/>
            <a:ext cx="17259935" cy="1869439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700" marR="5080" indent="-635">
              <a:lnSpc>
                <a:spcPts val="4820"/>
              </a:lnSpc>
              <a:spcBef>
                <a:spcPts val="254"/>
              </a:spcBef>
            </a:pPr>
            <a:r>
              <a:rPr dirty="0" sz="4050" spc="185" b="1">
                <a:solidFill>
                  <a:srgbClr val="F4582E"/>
                </a:solidFill>
                <a:latin typeface="Trebuchet MS"/>
                <a:cs typeface="Trebuchet MS"/>
              </a:rPr>
              <a:t>"Address"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70" b="1">
                <a:solidFill>
                  <a:srgbClr val="F4582E"/>
                </a:solidFill>
                <a:latin typeface="Trebuchet MS"/>
                <a:cs typeface="Trebuchet MS"/>
              </a:rPr>
              <a:t>sınıfı,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50" b="1">
                <a:solidFill>
                  <a:srgbClr val="F4582E"/>
                </a:solidFill>
                <a:latin typeface="Trebuchet MS"/>
                <a:cs typeface="Trebuchet MS"/>
              </a:rPr>
              <a:t>kullanıcının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35" b="1">
                <a:solidFill>
                  <a:srgbClr val="F4582E"/>
                </a:solidFill>
                <a:latin typeface="Trebuchet MS"/>
                <a:cs typeface="Trebuchet MS"/>
              </a:rPr>
              <a:t>sipariş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60" b="1">
                <a:solidFill>
                  <a:srgbClr val="F4582E"/>
                </a:solidFill>
                <a:latin typeface="Trebuchet MS"/>
                <a:cs typeface="Trebuchet MS"/>
              </a:rPr>
              <a:t>verirken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5" b="1">
                <a:solidFill>
                  <a:srgbClr val="F4582E"/>
                </a:solidFill>
                <a:latin typeface="Trebuchet MS"/>
                <a:cs typeface="Trebuchet MS"/>
              </a:rPr>
              <a:t>teslimat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5" b="1">
                <a:solidFill>
                  <a:srgbClr val="F4582E"/>
                </a:solidFill>
                <a:latin typeface="Trebuchet MS"/>
                <a:cs typeface="Trebuchet MS"/>
              </a:rPr>
              <a:t>adresi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00" b="1">
                <a:solidFill>
                  <a:srgbClr val="F4582E"/>
                </a:solidFill>
                <a:latin typeface="Trebuchet MS"/>
                <a:cs typeface="Trebuchet MS"/>
              </a:rPr>
              <a:t>olarak kullandığı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bilgileri</a:t>
            </a:r>
            <a:r>
              <a:rPr dirty="0" sz="4050" spc="-14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0" b="1">
                <a:solidFill>
                  <a:srgbClr val="F4582E"/>
                </a:solidFill>
                <a:latin typeface="Trebuchet MS"/>
                <a:cs typeface="Trebuchet MS"/>
              </a:rPr>
              <a:t>temsil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60" b="1">
                <a:solidFill>
                  <a:srgbClr val="F4582E"/>
                </a:solidFill>
                <a:latin typeface="Trebuchet MS"/>
                <a:cs typeface="Trebuchet MS"/>
              </a:rPr>
              <a:t>eder.</a:t>
            </a:r>
            <a:r>
              <a:rPr dirty="0" sz="4050" spc="-14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25" b="1">
                <a:solidFill>
                  <a:srgbClr val="F4582E"/>
                </a:solidFill>
                <a:latin typeface="Trebuchet MS"/>
                <a:cs typeface="Trebuchet MS"/>
              </a:rPr>
              <a:t>Bu</a:t>
            </a:r>
            <a:r>
              <a:rPr dirty="0" sz="4050" spc="-14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özellikler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arasında</a:t>
            </a:r>
            <a:r>
              <a:rPr dirty="0" sz="4050" spc="-14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75" b="1">
                <a:solidFill>
                  <a:srgbClr val="F4582E"/>
                </a:solidFill>
                <a:latin typeface="Trebuchet MS"/>
                <a:cs typeface="Trebuchet MS"/>
              </a:rPr>
              <a:t>sokak</a:t>
            </a:r>
            <a:r>
              <a:rPr dirty="0" sz="4050" spc="-14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20" b="1">
                <a:solidFill>
                  <a:srgbClr val="F4582E"/>
                </a:solidFill>
                <a:latin typeface="Trebuchet MS"/>
                <a:cs typeface="Trebuchet MS"/>
              </a:rPr>
              <a:t>adı,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şehir, </a:t>
            </a:r>
            <a:r>
              <a:rPr dirty="0" sz="4050" spc="85" b="1">
                <a:solidFill>
                  <a:srgbClr val="F4582E"/>
                </a:solidFill>
                <a:latin typeface="Trebuchet MS"/>
                <a:cs typeface="Trebuchet MS"/>
              </a:rPr>
              <a:t>eyalet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40" b="1">
                <a:solidFill>
                  <a:srgbClr val="F4582E"/>
                </a:solidFill>
                <a:latin typeface="Trebuchet MS"/>
                <a:cs typeface="Trebuchet MS"/>
              </a:rPr>
              <a:t>posta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29" b="1">
                <a:solidFill>
                  <a:srgbClr val="F4582E"/>
                </a:solidFill>
                <a:latin typeface="Trebuchet MS"/>
                <a:cs typeface="Trebuchet MS"/>
              </a:rPr>
              <a:t>kodu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bulunur.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5749004" y="3798404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0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5939893" y="-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7"/>
                </a:moveTo>
                <a:lnTo>
                  <a:pt x="0" y="2259198"/>
                </a:lnTo>
                <a:lnTo>
                  <a:pt x="1570236" y="1411663"/>
                </a:lnTo>
                <a:lnTo>
                  <a:pt x="915735" y="0"/>
                </a:lnTo>
                <a:lnTo>
                  <a:pt x="939362" y="0"/>
                </a:lnTo>
                <a:lnTo>
                  <a:pt x="1589339" y="1400977"/>
                </a:lnTo>
                <a:lnTo>
                  <a:pt x="1617156" y="1410218"/>
                </a:lnTo>
                <a:lnTo>
                  <a:pt x="1598473" y="1420302"/>
                </a:lnTo>
                <a:lnTo>
                  <a:pt x="1607806" y="1440434"/>
                </a:lnTo>
                <a:lnTo>
                  <a:pt x="1579370" y="1430988"/>
                </a:lnTo>
                <a:lnTo>
                  <a:pt x="10024" y="2278077"/>
                </a:lnTo>
                <a:close/>
              </a:path>
              <a:path w="2348230" h="3049270">
                <a:moveTo>
                  <a:pt x="1617156" y="1410218"/>
                </a:moveTo>
                <a:lnTo>
                  <a:pt x="1589339" y="1400977"/>
                </a:lnTo>
                <a:lnTo>
                  <a:pt x="2348105" y="991417"/>
                </a:lnTo>
                <a:lnTo>
                  <a:pt x="2348105" y="1015688"/>
                </a:lnTo>
                <a:lnTo>
                  <a:pt x="1617156" y="1410218"/>
                </a:lnTo>
                <a:close/>
              </a:path>
              <a:path w="2348230" h="3049270">
                <a:moveTo>
                  <a:pt x="2329917" y="3048731"/>
                </a:moveTo>
                <a:lnTo>
                  <a:pt x="1579370" y="1430988"/>
                </a:lnTo>
                <a:lnTo>
                  <a:pt x="1607806" y="1440434"/>
                </a:lnTo>
                <a:lnTo>
                  <a:pt x="2348105" y="3037150"/>
                </a:lnTo>
                <a:lnTo>
                  <a:pt x="2348105" y="3040139"/>
                </a:lnTo>
                <a:lnTo>
                  <a:pt x="2329917" y="30487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05241" y="1360450"/>
            <a:ext cx="10583545" cy="5035550"/>
            <a:chOff x="3905241" y="1360450"/>
            <a:chExt cx="10583545" cy="5035550"/>
          </a:xfrm>
        </p:grpSpPr>
        <p:sp>
          <p:nvSpPr>
            <p:cNvPr id="3" name="object 3" descr=""/>
            <p:cNvSpPr/>
            <p:nvPr/>
          </p:nvSpPr>
          <p:spPr>
            <a:xfrm>
              <a:off x="3905360" y="1360649"/>
              <a:ext cx="10583545" cy="5035550"/>
            </a:xfrm>
            <a:custGeom>
              <a:avLst/>
              <a:gdLst/>
              <a:ahLst/>
              <a:cxnLst/>
              <a:rect l="l" t="t" r="r" b="b"/>
              <a:pathLst>
                <a:path w="10583544" h="5035550">
                  <a:moveTo>
                    <a:pt x="10583151" y="5035072"/>
                  </a:moveTo>
                  <a:lnTo>
                    <a:pt x="0" y="5035072"/>
                  </a:lnTo>
                  <a:lnTo>
                    <a:pt x="0" y="0"/>
                  </a:lnTo>
                  <a:lnTo>
                    <a:pt x="10583151" y="0"/>
                  </a:lnTo>
                  <a:lnTo>
                    <a:pt x="10583151" y="5035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912226" y="1367435"/>
              <a:ext cx="10569575" cy="2850515"/>
            </a:xfrm>
            <a:custGeom>
              <a:avLst/>
              <a:gdLst/>
              <a:ahLst/>
              <a:cxnLst/>
              <a:rect l="l" t="t" r="r" b="b"/>
              <a:pathLst>
                <a:path w="10569575" h="2850515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10569575" h="2850515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0"/>
                  </a:lnTo>
                  <a:lnTo>
                    <a:pt x="4878192" y="0"/>
                  </a:lnTo>
                  <a:lnTo>
                    <a:pt x="4878192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2307175"/>
                  </a:lnTo>
                  <a:lnTo>
                    <a:pt x="4878192" y="2307175"/>
                  </a:lnTo>
                  <a:lnTo>
                    <a:pt x="4878192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0"/>
                  </a:lnTo>
                  <a:lnTo>
                    <a:pt x="7588299" y="0"/>
                  </a:lnTo>
                  <a:lnTo>
                    <a:pt x="7588299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2578608"/>
                  </a:lnTo>
                  <a:lnTo>
                    <a:pt x="7588299" y="2578608"/>
                  </a:lnTo>
                  <a:lnTo>
                    <a:pt x="7588299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0"/>
                  </a:lnTo>
                  <a:lnTo>
                    <a:pt x="10569417" y="0"/>
                  </a:lnTo>
                  <a:lnTo>
                    <a:pt x="10569417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1764311"/>
                  </a:lnTo>
                  <a:lnTo>
                    <a:pt x="10569417" y="1764311"/>
                  </a:lnTo>
                  <a:lnTo>
                    <a:pt x="10569417" y="352862"/>
                  </a:lnTo>
                </a:path>
                <a:path w="10569575" h="2850515">
                  <a:moveTo>
                    <a:pt x="9349869" y="2850040"/>
                  </a:moveTo>
                  <a:lnTo>
                    <a:pt x="9349869" y="2307175"/>
                  </a:lnTo>
                  <a:lnTo>
                    <a:pt x="9196748" y="2307175"/>
                  </a:lnTo>
                  <a:lnTo>
                    <a:pt x="9197019" y="1864198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5038" y="3153601"/>
              <a:ext cx="108414" cy="10856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860764" y="4217476"/>
              <a:ext cx="9485630" cy="2171700"/>
            </a:xfrm>
            <a:custGeom>
              <a:avLst/>
              <a:gdLst/>
              <a:ahLst/>
              <a:cxnLst/>
              <a:rect l="l" t="t" r="r" b="b"/>
              <a:pathLst>
                <a:path w="9485630" h="2171700">
                  <a:moveTo>
                    <a:pt x="7317289" y="352862"/>
                  </a:moveTo>
                  <a:lnTo>
                    <a:pt x="7317289" y="0"/>
                  </a:lnTo>
                  <a:lnTo>
                    <a:pt x="9485374" y="0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7317289" y="1411448"/>
                  </a:lnTo>
                  <a:lnTo>
                    <a:pt x="9485374" y="1411448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9485374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0"/>
                  </a:lnTo>
                  <a:lnTo>
                    <a:pt x="5745427" y="0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814297"/>
                  </a:lnTo>
                  <a:lnTo>
                    <a:pt x="5745427" y="814297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5745427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2168085" y="352862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905360" y="1360649"/>
          <a:ext cx="10583545" cy="502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/>
                <a:gridCol w="421639"/>
                <a:gridCol w="1743710"/>
                <a:gridCol w="820420"/>
                <a:gridCol w="1099820"/>
                <a:gridCol w="2148840"/>
                <a:gridCol w="2175509"/>
              </a:tblGrid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20" i="1">
                          <a:latin typeface="Arial"/>
                          <a:cs typeface="Arial"/>
                        </a:rPr>
                        <a:t>User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921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Product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Order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Adress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11"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109855">
                        <a:lnSpc>
                          <a:spcPct val="185300"/>
                        </a:lnSpc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Products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290195">
                        <a:lnSpc>
                          <a:spcPct val="156800"/>
                        </a:lnSpc>
                        <a:spcBef>
                          <a:spcPts val="42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Date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Payments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549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Street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4013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City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2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Address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Price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010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Password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Stock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3473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Zip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Cart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62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Promotion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674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2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Card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4038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marL="2086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Number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721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Expiration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Discount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1841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CVV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10293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Start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940">
                <a:tc gridSpan="2">
                  <a:txBody>
                    <a:bodyPr/>
                    <a:lstStyle/>
                    <a:p>
                      <a:pPr algn="ctr" marL="1390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End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748680" y="2"/>
            <a:ext cx="13954760" cy="7668259"/>
            <a:chOff x="748680" y="2"/>
            <a:chExt cx="13954760" cy="7668259"/>
          </a:xfrm>
        </p:grpSpPr>
        <p:sp>
          <p:nvSpPr>
            <p:cNvPr id="9" name="object 9" descr=""/>
            <p:cNvSpPr/>
            <p:nvPr/>
          </p:nvSpPr>
          <p:spPr>
            <a:xfrm>
              <a:off x="10606191" y="5099631"/>
              <a:ext cx="1485900" cy="353060"/>
            </a:xfrm>
            <a:custGeom>
              <a:avLst/>
              <a:gdLst/>
              <a:ahLst/>
              <a:cxnLst/>
              <a:rect l="l" t="t" r="r" b="b"/>
              <a:pathLst>
                <a:path w="1485900" h="353060">
                  <a:moveTo>
                    <a:pt x="0" y="0"/>
                  </a:moveTo>
                  <a:lnTo>
                    <a:pt x="6775" y="352862"/>
                  </a:lnTo>
                  <a:lnTo>
                    <a:pt x="1485545" y="352862"/>
                  </a:lnTo>
                </a:path>
              </a:pathLst>
            </a:custGeom>
            <a:ln w="13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1242" y="5398212"/>
              <a:ext cx="108414" cy="10856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586843" y="2504737"/>
              <a:ext cx="733425" cy="749300"/>
            </a:xfrm>
            <a:custGeom>
              <a:avLst/>
              <a:gdLst/>
              <a:ahLst/>
              <a:cxnLst/>
              <a:rect l="l" t="t" r="r" b="b"/>
              <a:pathLst>
                <a:path w="733425" h="749300">
                  <a:moveTo>
                    <a:pt x="733219" y="0"/>
                  </a:moveTo>
                  <a:lnTo>
                    <a:pt x="320199" y="0"/>
                  </a:lnTo>
                  <a:lnTo>
                    <a:pt x="320199" y="749153"/>
                  </a:lnTo>
                  <a:lnTo>
                    <a:pt x="0" y="749153"/>
                  </a:lnTo>
                </a:path>
              </a:pathLst>
            </a:custGeom>
            <a:ln w="1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8922" y="3199609"/>
              <a:ext cx="108414" cy="10856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876736" y="2928171"/>
              <a:ext cx="455930" cy="380365"/>
            </a:xfrm>
            <a:custGeom>
              <a:avLst/>
              <a:gdLst/>
              <a:ahLst/>
              <a:cxnLst/>
              <a:rect l="l" t="t" r="r" b="b"/>
              <a:pathLst>
                <a:path w="455929" h="380364">
                  <a:moveTo>
                    <a:pt x="455704" y="0"/>
                  </a:moveTo>
                  <a:lnTo>
                    <a:pt x="184693" y="0"/>
                  </a:lnTo>
                  <a:lnTo>
                    <a:pt x="184693" y="380005"/>
                  </a:lnTo>
                  <a:lnTo>
                    <a:pt x="0" y="380005"/>
                  </a:lnTo>
                </a:path>
              </a:pathLst>
            </a:custGeom>
            <a:ln w="13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8815" y="3253896"/>
              <a:ext cx="108414" cy="10856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166629" y="2157167"/>
              <a:ext cx="419100" cy="445770"/>
            </a:xfrm>
            <a:custGeom>
              <a:avLst/>
              <a:gdLst/>
              <a:ahLst/>
              <a:cxnLst/>
              <a:rect l="l" t="t" r="r" b="b"/>
              <a:pathLst>
                <a:path w="419100" h="445769">
                  <a:moveTo>
                    <a:pt x="418847" y="0"/>
                  </a:moveTo>
                  <a:lnTo>
                    <a:pt x="184693" y="135"/>
                  </a:lnTo>
                  <a:lnTo>
                    <a:pt x="184693" y="445284"/>
                  </a:lnTo>
                  <a:lnTo>
                    <a:pt x="0" y="445284"/>
                  </a:lnTo>
                </a:path>
              </a:pathLst>
            </a:custGeom>
            <a:ln w="1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8708" y="2548171"/>
              <a:ext cx="108414" cy="10856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28850" y="4746769"/>
              <a:ext cx="1323340" cy="706120"/>
            </a:xfrm>
            <a:custGeom>
              <a:avLst/>
              <a:gdLst/>
              <a:ahLst/>
              <a:cxnLst/>
              <a:rect l="l" t="t" r="r" b="b"/>
              <a:pathLst>
                <a:path w="1323340" h="706120">
                  <a:moveTo>
                    <a:pt x="0" y="705724"/>
                  </a:moveTo>
                  <a:lnTo>
                    <a:pt x="704627" y="705724"/>
                  </a:lnTo>
                  <a:lnTo>
                    <a:pt x="704627" y="0"/>
                  </a:lnTo>
                  <a:lnTo>
                    <a:pt x="1322938" y="0"/>
                  </a:lnTo>
                </a:path>
              </a:pathLst>
            </a:custGeom>
            <a:ln w="13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294" y="4692488"/>
              <a:ext cx="108414" cy="10856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576973" y="656840"/>
              <a:ext cx="11126470" cy="7011670"/>
            </a:xfrm>
            <a:custGeom>
              <a:avLst/>
              <a:gdLst/>
              <a:ahLst/>
              <a:cxnLst/>
              <a:rect l="l" t="t" r="r" b="b"/>
              <a:pathLst>
                <a:path w="11126469" h="7011670">
                  <a:moveTo>
                    <a:pt x="6393247" y="6704881"/>
                  </a:moveTo>
                  <a:lnTo>
                    <a:pt x="4733198" y="6704881"/>
                  </a:lnTo>
                  <a:lnTo>
                    <a:pt x="4740512" y="6667114"/>
                  </a:lnTo>
                  <a:lnTo>
                    <a:pt x="4751522" y="6626978"/>
                  </a:lnTo>
                  <a:lnTo>
                    <a:pt x="4765877" y="6584822"/>
                  </a:lnTo>
                  <a:lnTo>
                    <a:pt x="4783223" y="6540994"/>
                  </a:lnTo>
                  <a:lnTo>
                    <a:pt x="4803208" y="6495842"/>
                  </a:lnTo>
                  <a:lnTo>
                    <a:pt x="4825480" y="6449716"/>
                  </a:lnTo>
                  <a:lnTo>
                    <a:pt x="4849686" y="6402965"/>
                  </a:lnTo>
                  <a:lnTo>
                    <a:pt x="4875473" y="6355936"/>
                  </a:lnTo>
                  <a:lnTo>
                    <a:pt x="4902490" y="6308979"/>
                  </a:lnTo>
                  <a:lnTo>
                    <a:pt x="4930384" y="6262442"/>
                  </a:lnTo>
                  <a:lnTo>
                    <a:pt x="4958802" y="6216673"/>
                  </a:lnTo>
                  <a:lnTo>
                    <a:pt x="4987392" y="6172022"/>
                  </a:lnTo>
                  <a:lnTo>
                    <a:pt x="5015801" y="6128838"/>
                  </a:lnTo>
                  <a:lnTo>
                    <a:pt x="310604" y="6128838"/>
                  </a:lnTo>
                  <a:lnTo>
                    <a:pt x="264589" y="6125477"/>
                  </a:lnTo>
                  <a:lnTo>
                    <a:pt x="220707" y="6115710"/>
                  </a:lnTo>
                  <a:lnTo>
                    <a:pt x="179433" y="6100012"/>
                  </a:lnTo>
                  <a:lnTo>
                    <a:pt x="141243" y="6078855"/>
                  </a:lnTo>
                  <a:lnTo>
                    <a:pt x="106610" y="6052715"/>
                  </a:lnTo>
                  <a:lnTo>
                    <a:pt x="76006" y="6022065"/>
                  </a:lnTo>
                  <a:lnTo>
                    <a:pt x="49906" y="5987379"/>
                  </a:lnTo>
                  <a:lnTo>
                    <a:pt x="28782" y="5949131"/>
                  </a:lnTo>
                  <a:lnTo>
                    <a:pt x="13107" y="5907794"/>
                  </a:lnTo>
                  <a:lnTo>
                    <a:pt x="3355" y="5863844"/>
                  </a:lnTo>
                  <a:lnTo>
                    <a:pt x="0" y="5817755"/>
                  </a:lnTo>
                  <a:lnTo>
                    <a:pt x="0" y="311083"/>
                  </a:lnTo>
                  <a:lnTo>
                    <a:pt x="3355" y="264992"/>
                  </a:lnTo>
                  <a:lnTo>
                    <a:pt x="13107" y="221042"/>
                  </a:lnTo>
                  <a:lnTo>
                    <a:pt x="28782" y="179706"/>
                  </a:lnTo>
                  <a:lnTo>
                    <a:pt x="49907" y="141458"/>
                  </a:lnTo>
                  <a:lnTo>
                    <a:pt x="76008" y="106772"/>
                  </a:lnTo>
                  <a:lnTo>
                    <a:pt x="106612" y="76121"/>
                  </a:lnTo>
                  <a:lnTo>
                    <a:pt x="141246" y="49981"/>
                  </a:lnTo>
                  <a:lnTo>
                    <a:pt x="179437" y="28825"/>
                  </a:lnTo>
                  <a:lnTo>
                    <a:pt x="220712" y="13126"/>
                  </a:lnTo>
                  <a:lnTo>
                    <a:pt x="264602" y="3360"/>
                  </a:lnTo>
                  <a:lnTo>
                    <a:pt x="310613" y="0"/>
                  </a:lnTo>
                  <a:lnTo>
                    <a:pt x="10815842" y="0"/>
                  </a:lnTo>
                  <a:lnTo>
                    <a:pt x="10861856" y="3360"/>
                  </a:lnTo>
                  <a:lnTo>
                    <a:pt x="10905738" y="13127"/>
                  </a:lnTo>
                  <a:lnTo>
                    <a:pt x="10947012" y="28826"/>
                  </a:lnTo>
                  <a:lnTo>
                    <a:pt x="10985202" y="49982"/>
                  </a:lnTo>
                  <a:lnTo>
                    <a:pt x="11019835" y="76122"/>
                  </a:lnTo>
                  <a:lnTo>
                    <a:pt x="11050439" y="106772"/>
                  </a:lnTo>
                  <a:lnTo>
                    <a:pt x="11076539" y="141458"/>
                  </a:lnTo>
                  <a:lnTo>
                    <a:pt x="11097663" y="179707"/>
                  </a:lnTo>
                  <a:lnTo>
                    <a:pt x="11113338" y="221043"/>
                  </a:lnTo>
                  <a:lnTo>
                    <a:pt x="11123090" y="264993"/>
                  </a:lnTo>
                  <a:lnTo>
                    <a:pt x="11126446" y="311083"/>
                  </a:lnTo>
                  <a:lnTo>
                    <a:pt x="11126446" y="332427"/>
                  </a:lnTo>
                  <a:lnTo>
                    <a:pt x="250349" y="332427"/>
                  </a:lnTo>
                  <a:lnTo>
                    <a:pt x="250349" y="5796389"/>
                  </a:lnTo>
                  <a:lnTo>
                    <a:pt x="11126446" y="5796389"/>
                  </a:lnTo>
                  <a:lnTo>
                    <a:pt x="11126446" y="5817755"/>
                  </a:lnTo>
                  <a:lnTo>
                    <a:pt x="11123090" y="5863845"/>
                  </a:lnTo>
                  <a:lnTo>
                    <a:pt x="11113338" y="5907795"/>
                  </a:lnTo>
                  <a:lnTo>
                    <a:pt x="11097663" y="5949132"/>
                  </a:lnTo>
                  <a:lnTo>
                    <a:pt x="11076538" y="5987380"/>
                  </a:lnTo>
                  <a:lnTo>
                    <a:pt x="11050437" y="6022066"/>
                  </a:lnTo>
                  <a:lnTo>
                    <a:pt x="11019833" y="6052716"/>
                  </a:lnTo>
                  <a:lnTo>
                    <a:pt x="10985199" y="6078856"/>
                  </a:lnTo>
                  <a:lnTo>
                    <a:pt x="10947008" y="6100012"/>
                  </a:lnTo>
                  <a:lnTo>
                    <a:pt x="10905733" y="6115711"/>
                  </a:lnTo>
                  <a:lnTo>
                    <a:pt x="10861843" y="6125477"/>
                  </a:lnTo>
                  <a:lnTo>
                    <a:pt x="10815832" y="6128838"/>
                  </a:lnTo>
                  <a:lnTo>
                    <a:pt x="6110644" y="6128838"/>
                  </a:lnTo>
                  <a:lnTo>
                    <a:pt x="6139054" y="6172024"/>
                  </a:lnTo>
                  <a:lnTo>
                    <a:pt x="6167644" y="6216676"/>
                  </a:lnTo>
                  <a:lnTo>
                    <a:pt x="6196062" y="6262444"/>
                  </a:lnTo>
                  <a:lnTo>
                    <a:pt x="6223956" y="6308982"/>
                  </a:lnTo>
                  <a:lnTo>
                    <a:pt x="6250972" y="6355939"/>
                  </a:lnTo>
                  <a:lnTo>
                    <a:pt x="6276760" y="6402967"/>
                  </a:lnTo>
                  <a:lnTo>
                    <a:pt x="6300965" y="6449719"/>
                  </a:lnTo>
                  <a:lnTo>
                    <a:pt x="6323237" y="6495844"/>
                  </a:lnTo>
                  <a:lnTo>
                    <a:pt x="6343222" y="6540995"/>
                  </a:lnTo>
                  <a:lnTo>
                    <a:pt x="6360568" y="6584823"/>
                  </a:lnTo>
                  <a:lnTo>
                    <a:pt x="6374922" y="6626979"/>
                  </a:lnTo>
                  <a:lnTo>
                    <a:pt x="6385933" y="6667114"/>
                  </a:lnTo>
                  <a:lnTo>
                    <a:pt x="6393247" y="6704881"/>
                  </a:lnTo>
                  <a:close/>
                </a:path>
                <a:path w="11126469" h="7011670">
                  <a:moveTo>
                    <a:pt x="11126446" y="5796389"/>
                  </a:moveTo>
                  <a:lnTo>
                    <a:pt x="10875971" y="5796389"/>
                  </a:lnTo>
                  <a:lnTo>
                    <a:pt x="10875971" y="332427"/>
                  </a:lnTo>
                  <a:lnTo>
                    <a:pt x="11126446" y="332427"/>
                  </a:lnTo>
                  <a:lnTo>
                    <a:pt x="11126446" y="5796389"/>
                  </a:lnTo>
                  <a:close/>
                </a:path>
                <a:path w="11126469" h="7011670">
                  <a:moveTo>
                    <a:pt x="6954685" y="7011325"/>
                  </a:moveTo>
                  <a:lnTo>
                    <a:pt x="4171760" y="7011325"/>
                  </a:lnTo>
                  <a:lnTo>
                    <a:pt x="4155740" y="7008101"/>
                  </a:lnTo>
                  <a:lnTo>
                    <a:pt x="4142685" y="6999299"/>
                  </a:lnTo>
                  <a:lnTo>
                    <a:pt x="4133897" y="6986225"/>
                  </a:lnTo>
                  <a:lnTo>
                    <a:pt x="4130678" y="6970181"/>
                  </a:lnTo>
                  <a:lnTo>
                    <a:pt x="4130678" y="6746014"/>
                  </a:lnTo>
                  <a:lnTo>
                    <a:pt x="4133897" y="6729972"/>
                  </a:lnTo>
                  <a:lnTo>
                    <a:pt x="4142685" y="6716901"/>
                  </a:lnTo>
                  <a:lnTo>
                    <a:pt x="4155740" y="6708103"/>
                  </a:lnTo>
                  <a:lnTo>
                    <a:pt x="4171760" y="6704881"/>
                  </a:lnTo>
                  <a:lnTo>
                    <a:pt x="6954685" y="6704881"/>
                  </a:lnTo>
                  <a:lnTo>
                    <a:pt x="6970704" y="6708103"/>
                  </a:lnTo>
                  <a:lnTo>
                    <a:pt x="6983760" y="6716901"/>
                  </a:lnTo>
                  <a:lnTo>
                    <a:pt x="6992548" y="6729973"/>
                  </a:lnTo>
                  <a:lnTo>
                    <a:pt x="6995767" y="6746014"/>
                  </a:lnTo>
                  <a:lnTo>
                    <a:pt x="6995767" y="6970181"/>
                  </a:lnTo>
                  <a:lnTo>
                    <a:pt x="6992548" y="6986225"/>
                  </a:lnTo>
                  <a:lnTo>
                    <a:pt x="6983760" y="6999299"/>
                  </a:lnTo>
                  <a:lnTo>
                    <a:pt x="6970704" y="7008101"/>
                  </a:lnTo>
                  <a:lnTo>
                    <a:pt x="6954685" y="70113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8680" y="2"/>
              <a:ext cx="2946400" cy="1632585"/>
            </a:xfrm>
            <a:custGeom>
              <a:avLst/>
              <a:gdLst/>
              <a:ahLst/>
              <a:cxnLst/>
              <a:rect l="l" t="t" r="r" b="b"/>
              <a:pathLst>
                <a:path w="2946400" h="1632585">
                  <a:moveTo>
                    <a:pt x="2029870" y="1560605"/>
                  </a:moveTo>
                  <a:lnTo>
                    <a:pt x="1046817" y="1032523"/>
                  </a:lnTo>
                  <a:lnTo>
                    <a:pt x="1089235" y="1054153"/>
                  </a:lnTo>
                  <a:lnTo>
                    <a:pt x="1132153" y="1073769"/>
                  </a:lnTo>
                  <a:lnTo>
                    <a:pt x="1175512" y="1091388"/>
                  </a:lnTo>
                  <a:lnTo>
                    <a:pt x="1219257" y="1107026"/>
                  </a:lnTo>
                  <a:lnTo>
                    <a:pt x="1263333" y="1120701"/>
                  </a:lnTo>
                  <a:lnTo>
                    <a:pt x="1307682" y="1132430"/>
                  </a:lnTo>
                  <a:lnTo>
                    <a:pt x="1352249" y="1142229"/>
                  </a:lnTo>
                  <a:lnTo>
                    <a:pt x="1396977" y="1150116"/>
                  </a:lnTo>
                  <a:lnTo>
                    <a:pt x="1441812" y="1156108"/>
                  </a:lnTo>
                  <a:lnTo>
                    <a:pt x="1486695" y="1160221"/>
                  </a:lnTo>
                  <a:lnTo>
                    <a:pt x="1531572" y="1162473"/>
                  </a:lnTo>
                  <a:lnTo>
                    <a:pt x="1576387" y="1162880"/>
                  </a:lnTo>
                  <a:lnTo>
                    <a:pt x="1621082" y="1161460"/>
                  </a:lnTo>
                  <a:lnTo>
                    <a:pt x="1665603" y="1158230"/>
                  </a:lnTo>
                  <a:lnTo>
                    <a:pt x="1709892" y="1153206"/>
                  </a:lnTo>
                  <a:lnTo>
                    <a:pt x="1753895" y="1146406"/>
                  </a:lnTo>
                  <a:lnTo>
                    <a:pt x="1797554" y="1137846"/>
                  </a:lnTo>
                  <a:lnTo>
                    <a:pt x="1840814" y="1127544"/>
                  </a:lnTo>
                  <a:lnTo>
                    <a:pt x="1883618" y="1115516"/>
                  </a:lnTo>
                  <a:lnTo>
                    <a:pt x="1925911" y="1101780"/>
                  </a:lnTo>
                  <a:lnTo>
                    <a:pt x="1967637" y="1086352"/>
                  </a:lnTo>
                  <a:lnTo>
                    <a:pt x="2008738" y="1069249"/>
                  </a:lnTo>
                  <a:lnTo>
                    <a:pt x="2049160" y="1050489"/>
                  </a:lnTo>
                  <a:lnTo>
                    <a:pt x="2088846" y="1030089"/>
                  </a:lnTo>
                  <a:lnTo>
                    <a:pt x="2127739" y="1008064"/>
                  </a:lnTo>
                  <a:lnTo>
                    <a:pt x="2165785" y="984434"/>
                  </a:lnTo>
                  <a:lnTo>
                    <a:pt x="2202926" y="959213"/>
                  </a:lnTo>
                  <a:lnTo>
                    <a:pt x="2239108" y="932420"/>
                  </a:lnTo>
                  <a:lnTo>
                    <a:pt x="2274272" y="904071"/>
                  </a:lnTo>
                  <a:lnTo>
                    <a:pt x="2308364" y="874184"/>
                  </a:lnTo>
                  <a:lnTo>
                    <a:pt x="2341328" y="842775"/>
                  </a:lnTo>
                  <a:lnTo>
                    <a:pt x="2373106" y="809861"/>
                  </a:lnTo>
                  <a:lnTo>
                    <a:pt x="2403644" y="775459"/>
                  </a:lnTo>
                  <a:lnTo>
                    <a:pt x="2432885" y="739587"/>
                  </a:lnTo>
                  <a:lnTo>
                    <a:pt x="2460773" y="702261"/>
                  </a:lnTo>
                  <a:lnTo>
                    <a:pt x="2487252" y="663498"/>
                  </a:lnTo>
                  <a:lnTo>
                    <a:pt x="2512265" y="623316"/>
                  </a:lnTo>
                  <a:lnTo>
                    <a:pt x="2535758" y="581730"/>
                  </a:lnTo>
                  <a:lnTo>
                    <a:pt x="2946101" y="802161"/>
                  </a:lnTo>
                  <a:lnTo>
                    <a:pt x="2922729" y="844156"/>
                  </a:lnTo>
                  <a:lnTo>
                    <a:pt x="2898279" y="885165"/>
                  </a:lnTo>
                  <a:lnTo>
                    <a:pt x="2872778" y="925177"/>
                  </a:lnTo>
                  <a:lnTo>
                    <a:pt x="2846253" y="964186"/>
                  </a:lnTo>
                  <a:lnTo>
                    <a:pt x="2818733" y="1002182"/>
                  </a:lnTo>
                  <a:lnTo>
                    <a:pt x="2790243" y="1039156"/>
                  </a:lnTo>
                  <a:lnTo>
                    <a:pt x="2760814" y="1075101"/>
                  </a:lnTo>
                  <a:lnTo>
                    <a:pt x="2730471" y="1110008"/>
                  </a:lnTo>
                  <a:lnTo>
                    <a:pt x="2699242" y="1143868"/>
                  </a:lnTo>
                  <a:lnTo>
                    <a:pt x="2667155" y="1176673"/>
                  </a:lnTo>
                  <a:lnTo>
                    <a:pt x="2634238" y="1208414"/>
                  </a:lnTo>
                  <a:lnTo>
                    <a:pt x="2600518" y="1239083"/>
                  </a:lnTo>
                  <a:lnTo>
                    <a:pt x="2566023" y="1268671"/>
                  </a:lnTo>
                  <a:lnTo>
                    <a:pt x="2530780" y="1297171"/>
                  </a:lnTo>
                  <a:lnTo>
                    <a:pt x="2494816" y="1324572"/>
                  </a:lnTo>
                  <a:lnTo>
                    <a:pt x="2458160" y="1350868"/>
                  </a:lnTo>
                  <a:lnTo>
                    <a:pt x="2420839" y="1376048"/>
                  </a:lnTo>
                  <a:lnTo>
                    <a:pt x="2382881" y="1400106"/>
                  </a:lnTo>
                  <a:lnTo>
                    <a:pt x="2344313" y="1423032"/>
                  </a:lnTo>
                  <a:lnTo>
                    <a:pt x="2305162" y="1444818"/>
                  </a:lnTo>
                  <a:lnTo>
                    <a:pt x="2265457" y="1465455"/>
                  </a:lnTo>
                  <a:lnTo>
                    <a:pt x="2225224" y="1484935"/>
                  </a:lnTo>
                  <a:lnTo>
                    <a:pt x="2184492" y="1503249"/>
                  </a:lnTo>
                  <a:lnTo>
                    <a:pt x="2143288" y="1520389"/>
                  </a:lnTo>
                  <a:lnTo>
                    <a:pt x="2101639" y="1536347"/>
                  </a:lnTo>
                  <a:lnTo>
                    <a:pt x="2059574" y="1551113"/>
                  </a:lnTo>
                  <a:lnTo>
                    <a:pt x="2029870" y="1560605"/>
                  </a:lnTo>
                  <a:close/>
                </a:path>
                <a:path w="2946400" h="1632585">
                  <a:moveTo>
                    <a:pt x="824458" y="1446476"/>
                  </a:moveTo>
                  <a:lnTo>
                    <a:pt x="782586" y="1423166"/>
                  </a:lnTo>
                  <a:lnTo>
                    <a:pt x="741714" y="1398773"/>
                  </a:lnTo>
                  <a:lnTo>
                    <a:pt x="701841" y="1373319"/>
                  </a:lnTo>
                  <a:lnTo>
                    <a:pt x="662975" y="1346834"/>
                  </a:lnTo>
                  <a:lnTo>
                    <a:pt x="625126" y="1319344"/>
                  </a:lnTo>
                  <a:lnTo>
                    <a:pt x="588300" y="1290877"/>
                  </a:lnTo>
                  <a:lnTo>
                    <a:pt x="552506" y="1261462"/>
                  </a:lnTo>
                  <a:lnTo>
                    <a:pt x="517753" y="1231126"/>
                  </a:lnTo>
                  <a:lnTo>
                    <a:pt x="484050" y="1199897"/>
                  </a:lnTo>
                  <a:lnTo>
                    <a:pt x="451403" y="1167802"/>
                  </a:lnTo>
                  <a:lnTo>
                    <a:pt x="419822" y="1134869"/>
                  </a:lnTo>
                  <a:lnTo>
                    <a:pt x="389315" y="1101127"/>
                  </a:lnTo>
                  <a:lnTo>
                    <a:pt x="359890" y="1066603"/>
                  </a:lnTo>
                  <a:lnTo>
                    <a:pt x="331556" y="1031324"/>
                  </a:lnTo>
                  <a:lnTo>
                    <a:pt x="304321" y="995319"/>
                  </a:lnTo>
                  <a:lnTo>
                    <a:pt x="278193" y="958615"/>
                  </a:lnTo>
                  <a:lnTo>
                    <a:pt x="253181" y="921239"/>
                  </a:lnTo>
                  <a:lnTo>
                    <a:pt x="229292" y="883221"/>
                  </a:lnTo>
                  <a:lnTo>
                    <a:pt x="206536" y="844587"/>
                  </a:lnTo>
                  <a:lnTo>
                    <a:pt x="184920" y="805366"/>
                  </a:lnTo>
                  <a:lnTo>
                    <a:pt x="164452" y="765585"/>
                  </a:lnTo>
                  <a:lnTo>
                    <a:pt x="145142" y="725271"/>
                  </a:lnTo>
                  <a:lnTo>
                    <a:pt x="126998" y="684454"/>
                  </a:lnTo>
                  <a:lnTo>
                    <a:pt x="110027" y="643160"/>
                  </a:lnTo>
                  <a:lnTo>
                    <a:pt x="94238" y="601417"/>
                  </a:lnTo>
                  <a:lnTo>
                    <a:pt x="79639" y="559253"/>
                  </a:lnTo>
                  <a:lnTo>
                    <a:pt x="66240" y="516695"/>
                  </a:lnTo>
                  <a:lnTo>
                    <a:pt x="54047" y="473773"/>
                  </a:lnTo>
                  <a:lnTo>
                    <a:pt x="43069" y="430512"/>
                  </a:lnTo>
                  <a:lnTo>
                    <a:pt x="33316" y="386942"/>
                  </a:lnTo>
                  <a:lnTo>
                    <a:pt x="24794" y="343090"/>
                  </a:lnTo>
                  <a:lnTo>
                    <a:pt x="17512" y="298983"/>
                  </a:lnTo>
                  <a:lnTo>
                    <a:pt x="11479" y="254650"/>
                  </a:lnTo>
                  <a:lnTo>
                    <a:pt x="6703" y="210118"/>
                  </a:lnTo>
                  <a:lnTo>
                    <a:pt x="3192" y="165415"/>
                  </a:lnTo>
                  <a:lnTo>
                    <a:pt x="955" y="120569"/>
                  </a:lnTo>
                  <a:lnTo>
                    <a:pt x="0" y="75608"/>
                  </a:lnTo>
                  <a:lnTo>
                    <a:pt x="334" y="30559"/>
                  </a:lnTo>
                  <a:lnTo>
                    <a:pt x="1441" y="0"/>
                  </a:lnTo>
                  <a:lnTo>
                    <a:pt x="471118" y="0"/>
                  </a:lnTo>
                  <a:lnTo>
                    <a:pt x="469640" y="28117"/>
                  </a:lnTo>
                  <a:lnTo>
                    <a:pt x="469118" y="73009"/>
                  </a:lnTo>
                  <a:lnTo>
                    <a:pt x="470421" y="117777"/>
                  </a:lnTo>
                  <a:lnTo>
                    <a:pt x="473532" y="162365"/>
                  </a:lnTo>
                  <a:lnTo>
                    <a:pt x="478433" y="206717"/>
                  </a:lnTo>
                  <a:lnTo>
                    <a:pt x="485109" y="250777"/>
                  </a:lnTo>
                  <a:lnTo>
                    <a:pt x="493542" y="294489"/>
                  </a:lnTo>
                  <a:lnTo>
                    <a:pt x="503715" y="337796"/>
                  </a:lnTo>
                  <a:lnTo>
                    <a:pt x="515613" y="380643"/>
                  </a:lnTo>
                  <a:lnTo>
                    <a:pt x="529217" y="422973"/>
                  </a:lnTo>
                  <a:lnTo>
                    <a:pt x="544512" y="464729"/>
                  </a:lnTo>
                  <a:lnTo>
                    <a:pt x="561479" y="505857"/>
                  </a:lnTo>
                  <a:lnTo>
                    <a:pt x="580104" y="546300"/>
                  </a:lnTo>
                  <a:lnTo>
                    <a:pt x="600368" y="586001"/>
                  </a:lnTo>
                  <a:lnTo>
                    <a:pt x="622254" y="624904"/>
                  </a:lnTo>
                  <a:lnTo>
                    <a:pt x="645747" y="662954"/>
                  </a:lnTo>
                  <a:lnTo>
                    <a:pt x="670830" y="700094"/>
                  </a:lnTo>
                  <a:lnTo>
                    <a:pt x="697484" y="736268"/>
                  </a:lnTo>
                  <a:lnTo>
                    <a:pt x="725694" y="771420"/>
                  </a:lnTo>
                  <a:lnTo>
                    <a:pt x="755444" y="805493"/>
                  </a:lnTo>
                  <a:lnTo>
                    <a:pt x="786715" y="838432"/>
                  </a:lnTo>
                  <a:lnTo>
                    <a:pt x="819491" y="870181"/>
                  </a:lnTo>
                  <a:lnTo>
                    <a:pt x="853756" y="900682"/>
                  </a:lnTo>
                  <a:lnTo>
                    <a:pt x="889492" y="929881"/>
                  </a:lnTo>
                  <a:lnTo>
                    <a:pt x="926683" y="957720"/>
                  </a:lnTo>
                  <a:lnTo>
                    <a:pt x="965312" y="984145"/>
                  </a:lnTo>
                  <a:lnTo>
                    <a:pt x="1005362" y="1009098"/>
                  </a:lnTo>
                  <a:lnTo>
                    <a:pt x="1046817" y="1032523"/>
                  </a:lnTo>
                  <a:lnTo>
                    <a:pt x="2029870" y="1560605"/>
                  </a:lnTo>
                  <a:lnTo>
                    <a:pt x="2017119" y="1564680"/>
                  </a:lnTo>
                  <a:lnTo>
                    <a:pt x="1974303" y="1577039"/>
                  </a:lnTo>
                  <a:lnTo>
                    <a:pt x="1931152" y="1588181"/>
                  </a:lnTo>
                  <a:lnTo>
                    <a:pt x="1887695" y="1598098"/>
                  </a:lnTo>
                  <a:lnTo>
                    <a:pt x="1843959" y="1606781"/>
                  </a:lnTo>
                  <a:lnTo>
                    <a:pt x="1799972" y="1614222"/>
                  </a:lnTo>
                  <a:lnTo>
                    <a:pt x="1755760" y="1620413"/>
                  </a:lnTo>
                  <a:lnTo>
                    <a:pt x="1711353" y="1625344"/>
                  </a:lnTo>
                  <a:lnTo>
                    <a:pt x="1666776" y="1629008"/>
                  </a:lnTo>
                  <a:lnTo>
                    <a:pt x="1622059" y="1631396"/>
                  </a:lnTo>
                  <a:lnTo>
                    <a:pt x="1577228" y="1632499"/>
                  </a:lnTo>
                  <a:lnTo>
                    <a:pt x="1532311" y="1632309"/>
                  </a:lnTo>
                  <a:lnTo>
                    <a:pt x="1487336" y="1630817"/>
                  </a:lnTo>
                  <a:lnTo>
                    <a:pt x="1442330" y="1628015"/>
                  </a:lnTo>
                  <a:lnTo>
                    <a:pt x="1397320" y="1623895"/>
                  </a:lnTo>
                  <a:lnTo>
                    <a:pt x="1352335" y="1618448"/>
                  </a:lnTo>
                  <a:lnTo>
                    <a:pt x="1307402" y="1611665"/>
                  </a:lnTo>
                  <a:lnTo>
                    <a:pt x="1262548" y="1603538"/>
                  </a:lnTo>
                  <a:lnTo>
                    <a:pt x="1217802" y="1594058"/>
                  </a:lnTo>
                  <a:lnTo>
                    <a:pt x="1173190" y="1583217"/>
                  </a:lnTo>
                  <a:lnTo>
                    <a:pt x="1128740" y="1571007"/>
                  </a:lnTo>
                  <a:lnTo>
                    <a:pt x="1084480" y="1557418"/>
                  </a:lnTo>
                  <a:lnTo>
                    <a:pt x="1040437" y="1542443"/>
                  </a:lnTo>
                  <a:lnTo>
                    <a:pt x="996639" y="1526073"/>
                  </a:lnTo>
                  <a:lnTo>
                    <a:pt x="953114" y="1508299"/>
                  </a:lnTo>
                  <a:lnTo>
                    <a:pt x="909889" y="1489114"/>
                  </a:lnTo>
                  <a:lnTo>
                    <a:pt x="866991" y="1468507"/>
                  </a:lnTo>
                  <a:lnTo>
                    <a:pt x="824458" y="1446476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49288" y="7857014"/>
            <a:ext cx="17190085" cy="1869439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065" marR="5080">
              <a:lnSpc>
                <a:spcPts val="4820"/>
              </a:lnSpc>
              <a:spcBef>
                <a:spcPts val="254"/>
              </a:spcBef>
            </a:pPr>
            <a:r>
              <a:rPr dirty="0" sz="4050" spc="135" b="1">
                <a:solidFill>
                  <a:srgbClr val="F4582E"/>
                </a:solidFill>
                <a:latin typeface="Trebuchet MS"/>
                <a:cs typeface="Trebuchet MS"/>
              </a:rPr>
              <a:t>"CreditCard"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70" b="1">
                <a:solidFill>
                  <a:srgbClr val="F4582E"/>
                </a:solidFill>
                <a:latin typeface="Trebuchet MS"/>
                <a:cs typeface="Trebuchet MS"/>
              </a:rPr>
              <a:t>sınıfı,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50" b="1">
                <a:solidFill>
                  <a:srgbClr val="F4582E"/>
                </a:solidFill>
                <a:latin typeface="Trebuchet MS"/>
                <a:cs typeface="Trebuchet MS"/>
              </a:rPr>
              <a:t>kullanıcının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35" b="1">
                <a:solidFill>
                  <a:srgbClr val="F4582E"/>
                </a:solidFill>
                <a:latin typeface="Trebuchet MS"/>
                <a:cs typeface="Trebuchet MS"/>
              </a:rPr>
              <a:t>sipariş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90" b="1">
                <a:solidFill>
                  <a:srgbClr val="F4582E"/>
                </a:solidFill>
                <a:latin typeface="Trebuchet MS"/>
                <a:cs typeface="Trebuchet MS"/>
              </a:rPr>
              <a:t>ödemeleri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55" b="1">
                <a:solidFill>
                  <a:srgbClr val="F4582E"/>
                </a:solidFill>
                <a:latin typeface="Trebuchet MS"/>
                <a:cs typeface="Trebuchet MS"/>
              </a:rPr>
              <a:t>için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95" b="1">
                <a:solidFill>
                  <a:srgbClr val="F4582E"/>
                </a:solidFill>
                <a:latin typeface="Trebuchet MS"/>
                <a:cs typeface="Trebuchet MS"/>
              </a:rPr>
              <a:t>kullanabileceği </a:t>
            </a:r>
            <a:r>
              <a:rPr dirty="0" sz="4050" spc="85" b="1">
                <a:solidFill>
                  <a:srgbClr val="F4582E"/>
                </a:solidFill>
                <a:latin typeface="Trebuchet MS"/>
                <a:cs typeface="Trebuchet MS"/>
              </a:rPr>
              <a:t>kredi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60" b="1">
                <a:solidFill>
                  <a:srgbClr val="F4582E"/>
                </a:solidFill>
                <a:latin typeface="Trebuchet MS"/>
                <a:cs typeface="Trebuchet MS"/>
              </a:rPr>
              <a:t>kartı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bilgilerini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0" b="1">
                <a:solidFill>
                  <a:srgbClr val="F4582E"/>
                </a:solidFill>
                <a:latin typeface="Trebuchet MS"/>
                <a:cs typeface="Trebuchet MS"/>
              </a:rPr>
              <a:t>temsil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60" b="1">
                <a:solidFill>
                  <a:srgbClr val="F4582E"/>
                </a:solidFill>
                <a:latin typeface="Trebuchet MS"/>
                <a:cs typeface="Trebuchet MS"/>
              </a:rPr>
              <a:t>eder.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25" b="1">
                <a:solidFill>
                  <a:srgbClr val="F4582E"/>
                </a:solidFill>
                <a:latin typeface="Trebuchet MS"/>
                <a:cs typeface="Trebuchet MS"/>
              </a:rPr>
              <a:t>Bu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özellikler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arasında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95" b="1">
                <a:solidFill>
                  <a:srgbClr val="F4582E"/>
                </a:solidFill>
                <a:latin typeface="Trebuchet MS"/>
                <a:cs typeface="Trebuchet MS"/>
              </a:rPr>
              <a:t>kart </a:t>
            </a:r>
            <a:r>
              <a:rPr dirty="0" sz="4050" spc="45" b="1">
                <a:solidFill>
                  <a:srgbClr val="F4582E"/>
                </a:solidFill>
                <a:latin typeface="Trebuchet MS"/>
                <a:cs typeface="Trebuchet MS"/>
              </a:rPr>
              <a:t>numarası,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65" b="1">
                <a:solidFill>
                  <a:srgbClr val="F4582E"/>
                </a:solidFill>
                <a:latin typeface="Trebuchet MS"/>
                <a:cs typeface="Trebuchet MS"/>
              </a:rPr>
              <a:t>son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0" b="1">
                <a:solidFill>
                  <a:srgbClr val="F4582E"/>
                </a:solidFill>
                <a:latin typeface="Trebuchet MS"/>
                <a:cs typeface="Trebuchet MS"/>
              </a:rPr>
              <a:t>kullanma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tarihi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güvenlik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29" b="1">
                <a:solidFill>
                  <a:srgbClr val="F4582E"/>
                </a:solidFill>
                <a:latin typeface="Trebuchet MS"/>
                <a:cs typeface="Trebuchet MS"/>
              </a:rPr>
              <a:t>kodu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15" b="1">
                <a:solidFill>
                  <a:srgbClr val="F4582E"/>
                </a:solidFill>
                <a:latin typeface="Trebuchet MS"/>
                <a:cs typeface="Trebuchet MS"/>
              </a:rPr>
              <a:t>(cvv)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bulunur.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5749004" y="3798407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0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5939893" y="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7"/>
                </a:moveTo>
                <a:lnTo>
                  <a:pt x="0" y="2259199"/>
                </a:lnTo>
                <a:lnTo>
                  <a:pt x="1570236" y="1411663"/>
                </a:lnTo>
                <a:lnTo>
                  <a:pt x="915735" y="0"/>
                </a:lnTo>
                <a:lnTo>
                  <a:pt x="939362" y="0"/>
                </a:lnTo>
                <a:lnTo>
                  <a:pt x="1589339" y="1400978"/>
                </a:lnTo>
                <a:lnTo>
                  <a:pt x="1617156" y="1410218"/>
                </a:lnTo>
                <a:lnTo>
                  <a:pt x="1598473" y="1420302"/>
                </a:lnTo>
                <a:lnTo>
                  <a:pt x="1607806" y="1440434"/>
                </a:lnTo>
                <a:lnTo>
                  <a:pt x="1579370" y="1430988"/>
                </a:lnTo>
                <a:lnTo>
                  <a:pt x="10024" y="2278077"/>
                </a:lnTo>
                <a:close/>
              </a:path>
              <a:path w="2348230" h="3049270">
                <a:moveTo>
                  <a:pt x="1617156" y="1410218"/>
                </a:moveTo>
                <a:lnTo>
                  <a:pt x="1589339" y="1400978"/>
                </a:lnTo>
                <a:lnTo>
                  <a:pt x="2348104" y="991417"/>
                </a:lnTo>
                <a:lnTo>
                  <a:pt x="2348104" y="1015688"/>
                </a:lnTo>
                <a:lnTo>
                  <a:pt x="1617156" y="1410218"/>
                </a:lnTo>
                <a:close/>
              </a:path>
              <a:path w="2348230" h="3049270">
                <a:moveTo>
                  <a:pt x="2329917" y="3048731"/>
                </a:moveTo>
                <a:lnTo>
                  <a:pt x="1579370" y="1430988"/>
                </a:lnTo>
                <a:lnTo>
                  <a:pt x="1607806" y="1440434"/>
                </a:lnTo>
                <a:lnTo>
                  <a:pt x="2348104" y="3037150"/>
                </a:lnTo>
                <a:lnTo>
                  <a:pt x="2348104" y="3040140"/>
                </a:lnTo>
                <a:lnTo>
                  <a:pt x="2329917" y="30487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8859" y="8262425"/>
            <a:ext cx="16690340" cy="12573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5015865" marR="5080" indent="-5003800">
              <a:lnSpc>
                <a:spcPts val="4820"/>
              </a:lnSpc>
              <a:spcBef>
                <a:spcPts val="254"/>
              </a:spcBef>
            </a:pPr>
            <a:r>
              <a:rPr dirty="0" sz="4050" spc="170" b="1">
                <a:solidFill>
                  <a:srgbClr val="F4582E"/>
                </a:solidFill>
                <a:latin typeface="Trebuchet MS"/>
                <a:cs typeface="Trebuchet MS"/>
              </a:rPr>
              <a:t>"Category"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70" b="1">
                <a:solidFill>
                  <a:srgbClr val="F4582E"/>
                </a:solidFill>
                <a:latin typeface="Trebuchet MS"/>
                <a:cs typeface="Trebuchet MS"/>
              </a:rPr>
              <a:t>sınıfı,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ürünlerin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70" b="1">
                <a:solidFill>
                  <a:srgbClr val="F4582E"/>
                </a:solidFill>
                <a:latin typeface="Trebuchet MS"/>
                <a:cs typeface="Trebuchet MS"/>
              </a:rPr>
              <a:t>kategorilerini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0" b="1">
                <a:solidFill>
                  <a:srgbClr val="F4582E"/>
                </a:solidFill>
                <a:latin typeface="Trebuchet MS"/>
                <a:cs typeface="Trebuchet MS"/>
              </a:rPr>
              <a:t>temsil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60" b="1">
                <a:solidFill>
                  <a:srgbClr val="F4582E"/>
                </a:solidFill>
                <a:latin typeface="Trebuchet MS"/>
                <a:cs typeface="Trebuchet MS"/>
              </a:rPr>
              <a:t>eder.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25" b="1">
                <a:solidFill>
                  <a:srgbClr val="F4582E"/>
                </a:solidFill>
                <a:latin typeface="Trebuchet MS"/>
                <a:cs typeface="Trebuchet MS"/>
              </a:rPr>
              <a:t>Bu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55" b="1">
                <a:solidFill>
                  <a:srgbClr val="F4582E"/>
                </a:solidFill>
                <a:latin typeface="Trebuchet MS"/>
                <a:cs typeface="Trebuchet MS"/>
              </a:rPr>
              <a:t>sınıfın</a:t>
            </a:r>
            <a:r>
              <a:rPr dirty="0" sz="4050" spc="-1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5" b="1">
                <a:solidFill>
                  <a:srgbClr val="F4582E"/>
                </a:solidFill>
                <a:latin typeface="Trebuchet MS"/>
                <a:cs typeface="Trebuchet MS"/>
              </a:rPr>
              <a:t>tek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bir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30" b="1">
                <a:solidFill>
                  <a:srgbClr val="F4582E"/>
                </a:solidFill>
                <a:latin typeface="Trebuchet MS"/>
                <a:cs typeface="Trebuchet MS"/>
              </a:rPr>
              <a:t>özelliği,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55" b="1">
                <a:solidFill>
                  <a:srgbClr val="F4582E"/>
                </a:solidFill>
                <a:latin typeface="Trebuchet MS"/>
                <a:cs typeface="Trebuchet MS"/>
              </a:rPr>
              <a:t>kategori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adıdır.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7"/>
                </a:moveTo>
                <a:lnTo>
                  <a:pt x="1046817" y="1032525"/>
                </a:lnTo>
                <a:lnTo>
                  <a:pt x="1089235" y="1054155"/>
                </a:lnTo>
                <a:lnTo>
                  <a:pt x="1132153" y="1073771"/>
                </a:lnTo>
                <a:lnTo>
                  <a:pt x="1175512" y="1091390"/>
                </a:lnTo>
                <a:lnTo>
                  <a:pt x="1219257" y="1107028"/>
                </a:lnTo>
                <a:lnTo>
                  <a:pt x="1263333" y="1120703"/>
                </a:lnTo>
                <a:lnTo>
                  <a:pt x="1307682" y="1132432"/>
                </a:lnTo>
                <a:lnTo>
                  <a:pt x="1352249" y="1142231"/>
                </a:lnTo>
                <a:lnTo>
                  <a:pt x="1396977" y="1150118"/>
                </a:lnTo>
                <a:lnTo>
                  <a:pt x="1441812" y="1156110"/>
                </a:lnTo>
                <a:lnTo>
                  <a:pt x="1486695" y="1160223"/>
                </a:lnTo>
                <a:lnTo>
                  <a:pt x="1531572" y="1162475"/>
                </a:lnTo>
                <a:lnTo>
                  <a:pt x="1576387" y="1162882"/>
                </a:lnTo>
                <a:lnTo>
                  <a:pt x="1621082" y="1161462"/>
                </a:lnTo>
                <a:lnTo>
                  <a:pt x="1665603" y="1158232"/>
                </a:lnTo>
                <a:lnTo>
                  <a:pt x="1709892" y="1153208"/>
                </a:lnTo>
                <a:lnTo>
                  <a:pt x="1753895" y="1146408"/>
                </a:lnTo>
                <a:lnTo>
                  <a:pt x="1797554" y="1137848"/>
                </a:lnTo>
                <a:lnTo>
                  <a:pt x="1840814" y="1127546"/>
                </a:lnTo>
                <a:lnTo>
                  <a:pt x="1883618" y="1115518"/>
                </a:lnTo>
                <a:lnTo>
                  <a:pt x="1925911" y="1101782"/>
                </a:lnTo>
                <a:lnTo>
                  <a:pt x="1967637" y="1086354"/>
                </a:lnTo>
                <a:lnTo>
                  <a:pt x="2008738" y="1069251"/>
                </a:lnTo>
                <a:lnTo>
                  <a:pt x="2049160" y="1050491"/>
                </a:lnTo>
                <a:lnTo>
                  <a:pt x="2088846" y="1030091"/>
                </a:lnTo>
                <a:lnTo>
                  <a:pt x="2127739" y="1008066"/>
                </a:lnTo>
                <a:lnTo>
                  <a:pt x="2165785" y="984436"/>
                </a:lnTo>
                <a:lnTo>
                  <a:pt x="2202926" y="959215"/>
                </a:lnTo>
                <a:lnTo>
                  <a:pt x="2239108" y="932422"/>
                </a:lnTo>
                <a:lnTo>
                  <a:pt x="2274272" y="904073"/>
                </a:lnTo>
                <a:lnTo>
                  <a:pt x="2308364" y="874186"/>
                </a:lnTo>
                <a:lnTo>
                  <a:pt x="2341328" y="842777"/>
                </a:lnTo>
                <a:lnTo>
                  <a:pt x="2373106" y="809863"/>
                </a:lnTo>
                <a:lnTo>
                  <a:pt x="2403644" y="775461"/>
                </a:lnTo>
                <a:lnTo>
                  <a:pt x="2432885" y="739589"/>
                </a:lnTo>
                <a:lnTo>
                  <a:pt x="2460773" y="702263"/>
                </a:lnTo>
                <a:lnTo>
                  <a:pt x="2487252" y="663500"/>
                </a:lnTo>
                <a:lnTo>
                  <a:pt x="2512265" y="623318"/>
                </a:lnTo>
                <a:lnTo>
                  <a:pt x="2535758" y="581732"/>
                </a:lnTo>
                <a:lnTo>
                  <a:pt x="2946101" y="802163"/>
                </a:lnTo>
                <a:lnTo>
                  <a:pt x="2922729" y="844158"/>
                </a:lnTo>
                <a:lnTo>
                  <a:pt x="2898279" y="885167"/>
                </a:lnTo>
                <a:lnTo>
                  <a:pt x="2872778" y="925179"/>
                </a:lnTo>
                <a:lnTo>
                  <a:pt x="2846253" y="964188"/>
                </a:lnTo>
                <a:lnTo>
                  <a:pt x="2818733" y="1002184"/>
                </a:lnTo>
                <a:lnTo>
                  <a:pt x="2790243" y="1039158"/>
                </a:lnTo>
                <a:lnTo>
                  <a:pt x="2760814" y="1075103"/>
                </a:lnTo>
                <a:lnTo>
                  <a:pt x="2730471" y="1110010"/>
                </a:lnTo>
                <a:lnTo>
                  <a:pt x="2699242" y="1143870"/>
                </a:lnTo>
                <a:lnTo>
                  <a:pt x="2667155" y="1176675"/>
                </a:lnTo>
                <a:lnTo>
                  <a:pt x="2634238" y="1208416"/>
                </a:lnTo>
                <a:lnTo>
                  <a:pt x="2600518" y="1239085"/>
                </a:lnTo>
                <a:lnTo>
                  <a:pt x="2566023" y="1268673"/>
                </a:lnTo>
                <a:lnTo>
                  <a:pt x="2530780" y="1297173"/>
                </a:lnTo>
                <a:lnTo>
                  <a:pt x="2494816" y="1324574"/>
                </a:lnTo>
                <a:lnTo>
                  <a:pt x="2458160" y="1350870"/>
                </a:lnTo>
                <a:lnTo>
                  <a:pt x="2420839" y="1376050"/>
                </a:lnTo>
                <a:lnTo>
                  <a:pt x="2382881" y="1400108"/>
                </a:lnTo>
                <a:lnTo>
                  <a:pt x="2344313" y="1423034"/>
                </a:lnTo>
                <a:lnTo>
                  <a:pt x="2305162" y="1444820"/>
                </a:lnTo>
                <a:lnTo>
                  <a:pt x="2265457" y="1465457"/>
                </a:lnTo>
                <a:lnTo>
                  <a:pt x="2225224" y="1484937"/>
                </a:lnTo>
                <a:lnTo>
                  <a:pt x="2184492" y="1503251"/>
                </a:lnTo>
                <a:lnTo>
                  <a:pt x="2143288" y="1520391"/>
                </a:lnTo>
                <a:lnTo>
                  <a:pt x="2101639" y="1536349"/>
                </a:lnTo>
                <a:lnTo>
                  <a:pt x="2059574" y="1551115"/>
                </a:lnTo>
                <a:lnTo>
                  <a:pt x="2029870" y="1560607"/>
                </a:lnTo>
                <a:close/>
              </a:path>
              <a:path w="2946400" h="1632585">
                <a:moveTo>
                  <a:pt x="824471" y="1446485"/>
                </a:moveTo>
                <a:lnTo>
                  <a:pt x="782586" y="1423168"/>
                </a:lnTo>
                <a:lnTo>
                  <a:pt x="741714" y="1398775"/>
                </a:lnTo>
                <a:lnTo>
                  <a:pt x="701841" y="1373321"/>
                </a:lnTo>
                <a:lnTo>
                  <a:pt x="662975" y="1346836"/>
                </a:lnTo>
                <a:lnTo>
                  <a:pt x="625126" y="1319346"/>
                </a:lnTo>
                <a:lnTo>
                  <a:pt x="588300" y="1290879"/>
                </a:lnTo>
                <a:lnTo>
                  <a:pt x="552506" y="1261464"/>
                </a:lnTo>
                <a:lnTo>
                  <a:pt x="517753" y="1231128"/>
                </a:lnTo>
                <a:lnTo>
                  <a:pt x="484050" y="1199899"/>
                </a:lnTo>
                <a:lnTo>
                  <a:pt x="451403" y="1167804"/>
                </a:lnTo>
                <a:lnTo>
                  <a:pt x="419822" y="1134871"/>
                </a:lnTo>
                <a:lnTo>
                  <a:pt x="389315" y="1101129"/>
                </a:lnTo>
                <a:lnTo>
                  <a:pt x="359890" y="1066605"/>
                </a:lnTo>
                <a:lnTo>
                  <a:pt x="331556" y="1031326"/>
                </a:lnTo>
                <a:lnTo>
                  <a:pt x="304321" y="995321"/>
                </a:lnTo>
                <a:lnTo>
                  <a:pt x="278193" y="958617"/>
                </a:lnTo>
                <a:lnTo>
                  <a:pt x="253181" y="921241"/>
                </a:lnTo>
                <a:lnTo>
                  <a:pt x="229292" y="883223"/>
                </a:lnTo>
                <a:lnTo>
                  <a:pt x="206536" y="844589"/>
                </a:lnTo>
                <a:lnTo>
                  <a:pt x="184920" y="805368"/>
                </a:lnTo>
                <a:lnTo>
                  <a:pt x="164452" y="765587"/>
                </a:lnTo>
                <a:lnTo>
                  <a:pt x="145142" y="725273"/>
                </a:lnTo>
                <a:lnTo>
                  <a:pt x="126998" y="684456"/>
                </a:lnTo>
                <a:lnTo>
                  <a:pt x="110027" y="643162"/>
                </a:lnTo>
                <a:lnTo>
                  <a:pt x="94238" y="601419"/>
                </a:lnTo>
                <a:lnTo>
                  <a:pt x="79639" y="559255"/>
                </a:lnTo>
                <a:lnTo>
                  <a:pt x="66240" y="516697"/>
                </a:lnTo>
                <a:lnTo>
                  <a:pt x="54047" y="473775"/>
                </a:lnTo>
                <a:lnTo>
                  <a:pt x="43069" y="430514"/>
                </a:lnTo>
                <a:lnTo>
                  <a:pt x="33316" y="386944"/>
                </a:lnTo>
                <a:lnTo>
                  <a:pt x="24794" y="343092"/>
                </a:lnTo>
                <a:lnTo>
                  <a:pt x="17512" y="298985"/>
                </a:lnTo>
                <a:lnTo>
                  <a:pt x="11479" y="254652"/>
                </a:lnTo>
                <a:lnTo>
                  <a:pt x="6703" y="210120"/>
                </a:lnTo>
                <a:lnTo>
                  <a:pt x="3192" y="165417"/>
                </a:lnTo>
                <a:lnTo>
                  <a:pt x="955" y="120571"/>
                </a:lnTo>
                <a:lnTo>
                  <a:pt x="0" y="75610"/>
                </a:lnTo>
                <a:lnTo>
                  <a:pt x="334" y="30560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9"/>
                </a:lnTo>
                <a:lnTo>
                  <a:pt x="469118" y="73011"/>
                </a:lnTo>
                <a:lnTo>
                  <a:pt x="470421" y="117779"/>
                </a:lnTo>
                <a:lnTo>
                  <a:pt x="473532" y="162367"/>
                </a:lnTo>
                <a:lnTo>
                  <a:pt x="478433" y="206719"/>
                </a:lnTo>
                <a:lnTo>
                  <a:pt x="485109" y="250779"/>
                </a:lnTo>
                <a:lnTo>
                  <a:pt x="493542" y="294491"/>
                </a:lnTo>
                <a:lnTo>
                  <a:pt x="503715" y="337798"/>
                </a:lnTo>
                <a:lnTo>
                  <a:pt x="515613" y="380645"/>
                </a:lnTo>
                <a:lnTo>
                  <a:pt x="529217" y="422975"/>
                </a:lnTo>
                <a:lnTo>
                  <a:pt x="544512" y="464731"/>
                </a:lnTo>
                <a:lnTo>
                  <a:pt x="561479" y="505859"/>
                </a:lnTo>
                <a:lnTo>
                  <a:pt x="580104" y="546302"/>
                </a:lnTo>
                <a:lnTo>
                  <a:pt x="600368" y="586003"/>
                </a:lnTo>
                <a:lnTo>
                  <a:pt x="622254" y="624906"/>
                </a:lnTo>
                <a:lnTo>
                  <a:pt x="645747" y="662956"/>
                </a:lnTo>
                <a:lnTo>
                  <a:pt x="670830" y="700096"/>
                </a:lnTo>
                <a:lnTo>
                  <a:pt x="697484" y="736270"/>
                </a:lnTo>
                <a:lnTo>
                  <a:pt x="725694" y="771422"/>
                </a:lnTo>
                <a:lnTo>
                  <a:pt x="755444" y="805495"/>
                </a:lnTo>
                <a:lnTo>
                  <a:pt x="786715" y="838434"/>
                </a:lnTo>
                <a:lnTo>
                  <a:pt x="819491" y="870183"/>
                </a:lnTo>
                <a:lnTo>
                  <a:pt x="853756" y="900684"/>
                </a:lnTo>
                <a:lnTo>
                  <a:pt x="889492" y="929883"/>
                </a:lnTo>
                <a:lnTo>
                  <a:pt x="926683" y="957722"/>
                </a:lnTo>
                <a:lnTo>
                  <a:pt x="965312" y="984147"/>
                </a:lnTo>
                <a:lnTo>
                  <a:pt x="1005362" y="1009100"/>
                </a:lnTo>
                <a:lnTo>
                  <a:pt x="1046817" y="1032525"/>
                </a:lnTo>
                <a:lnTo>
                  <a:pt x="2029870" y="1560607"/>
                </a:lnTo>
                <a:lnTo>
                  <a:pt x="2017119" y="1564682"/>
                </a:lnTo>
                <a:lnTo>
                  <a:pt x="1974303" y="1577041"/>
                </a:lnTo>
                <a:lnTo>
                  <a:pt x="1931152" y="1588183"/>
                </a:lnTo>
                <a:lnTo>
                  <a:pt x="1887695" y="1598100"/>
                </a:lnTo>
                <a:lnTo>
                  <a:pt x="1843959" y="1606783"/>
                </a:lnTo>
                <a:lnTo>
                  <a:pt x="1799972" y="1614224"/>
                </a:lnTo>
                <a:lnTo>
                  <a:pt x="1755760" y="1620415"/>
                </a:lnTo>
                <a:lnTo>
                  <a:pt x="1711353" y="1625346"/>
                </a:lnTo>
                <a:lnTo>
                  <a:pt x="1666776" y="1629010"/>
                </a:lnTo>
                <a:lnTo>
                  <a:pt x="1622059" y="1631398"/>
                </a:lnTo>
                <a:lnTo>
                  <a:pt x="1577228" y="1632501"/>
                </a:lnTo>
                <a:lnTo>
                  <a:pt x="1532311" y="1632311"/>
                </a:lnTo>
                <a:lnTo>
                  <a:pt x="1487336" y="1630819"/>
                </a:lnTo>
                <a:lnTo>
                  <a:pt x="1442330" y="1628017"/>
                </a:lnTo>
                <a:lnTo>
                  <a:pt x="1397320" y="1623897"/>
                </a:lnTo>
                <a:lnTo>
                  <a:pt x="1352335" y="1618450"/>
                </a:lnTo>
                <a:lnTo>
                  <a:pt x="1307402" y="1611667"/>
                </a:lnTo>
                <a:lnTo>
                  <a:pt x="1262548" y="1603540"/>
                </a:lnTo>
                <a:lnTo>
                  <a:pt x="1217802" y="1594060"/>
                </a:lnTo>
                <a:lnTo>
                  <a:pt x="1173190" y="1583219"/>
                </a:lnTo>
                <a:lnTo>
                  <a:pt x="1128740" y="1571009"/>
                </a:lnTo>
                <a:lnTo>
                  <a:pt x="1084480" y="1557420"/>
                </a:lnTo>
                <a:lnTo>
                  <a:pt x="1040437" y="1542445"/>
                </a:lnTo>
                <a:lnTo>
                  <a:pt x="996639" y="1526075"/>
                </a:lnTo>
                <a:lnTo>
                  <a:pt x="953114" y="1508301"/>
                </a:lnTo>
                <a:lnTo>
                  <a:pt x="909889" y="1489116"/>
                </a:lnTo>
                <a:lnTo>
                  <a:pt x="866991" y="1468509"/>
                </a:lnTo>
                <a:lnTo>
                  <a:pt x="824471" y="144648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749006" y="3798403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1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3" y="2278076"/>
                </a:moveTo>
                <a:lnTo>
                  <a:pt x="0" y="2259197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6"/>
                </a:lnTo>
                <a:lnTo>
                  <a:pt x="1617156" y="1410217"/>
                </a:lnTo>
                <a:lnTo>
                  <a:pt x="1598473" y="1420301"/>
                </a:lnTo>
                <a:lnTo>
                  <a:pt x="1607806" y="1440433"/>
                </a:lnTo>
                <a:lnTo>
                  <a:pt x="1579370" y="1430986"/>
                </a:lnTo>
                <a:lnTo>
                  <a:pt x="10023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6"/>
                </a:lnTo>
                <a:lnTo>
                  <a:pt x="2348104" y="991416"/>
                </a:lnTo>
                <a:lnTo>
                  <a:pt x="2348104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6"/>
                </a:lnTo>
                <a:lnTo>
                  <a:pt x="1607806" y="1440433"/>
                </a:lnTo>
                <a:lnTo>
                  <a:pt x="2348104" y="3037148"/>
                </a:lnTo>
                <a:lnTo>
                  <a:pt x="2348104" y="3040138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3905241" y="1360447"/>
            <a:ext cx="10583545" cy="5035550"/>
            <a:chOff x="3905241" y="1360447"/>
            <a:chExt cx="10583545" cy="5035550"/>
          </a:xfrm>
        </p:grpSpPr>
        <p:sp>
          <p:nvSpPr>
            <p:cNvPr id="7" name="object 7" descr=""/>
            <p:cNvSpPr/>
            <p:nvPr/>
          </p:nvSpPr>
          <p:spPr>
            <a:xfrm>
              <a:off x="3905360" y="1360646"/>
              <a:ext cx="10583545" cy="5035550"/>
            </a:xfrm>
            <a:custGeom>
              <a:avLst/>
              <a:gdLst/>
              <a:ahLst/>
              <a:cxnLst/>
              <a:rect l="l" t="t" r="r" b="b"/>
              <a:pathLst>
                <a:path w="10583544" h="5035550">
                  <a:moveTo>
                    <a:pt x="10583151" y="5035072"/>
                  </a:moveTo>
                  <a:lnTo>
                    <a:pt x="0" y="5035072"/>
                  </a:lnTo>
                  <a:lnTo>
                    <a:pt x="0" y="0"/>
                  </a:lnTo>
                  <a:lnTo>
                    <a:pt x="10583151" y="0"/>
                  </a:lnTo>
                  <a:lnTo>
                    <a:pt x="10583151" y="5035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12226" y="1367432"/>
              <a:ext cx="10569575" cy="2850515"/>
            </a:xfrm>
            <a:custGeom>
              <a:avLst/>
              <a:gdLst/>
              <a:ahLst/>
              <a:cxnLst/>
              <a:rect l="l" t="t" r="r" b="b"/>
              <a:pathLst>
                <a:path w="10569575" h="2850515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10569575" h="2850515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0"/>
                  </a:lnTo>
                  <a:lnTo>
                    <a:pt x="4878192" y="0"/>
                  </a:lnTo>
                  <a:lnTo>
                    <a:pt x="4878192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2307175"/>
                  </a:lnTo>
                  <a:lnTo>
                    <a:pt x="4878192" y="2307175"/>
                  </a:lnTo>
                  <a:lnTo>
                    <a:pt x="4878192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0"/>
                  </a:lnTo>
                  <a:lnTo>
                    <a:pt x="7588299" y="0"/>
                  </a:lnTo>
                  <a:lnTo>
                    <a:pt x="7588299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2578608"/>
                  </a:lnTo>
                  <a:lnTo>
                    <a:pt x="7588299" y="2578608"/>
                  </a:lnTo>
                  <a:lnTo>
                    <a:pt x="7588299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0"/>
                  </a:lnTo>
                  <a:lnTo>
                    <a:pt x="10569417" y="0"/>
                  </a:lnTo>
                  <a:lnTo>
                    <a:pt x="10569417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1764311"/>
                  </a:lnTo>
                  <a:lnTo>
                    <a:pt x="10569417" y="1764311"/>
                  </a:lnTo>
                  <a:lnTo>
                    <a:pt x="10569417" y="352862"/>
                  </a:lnTo>
                </a:path>
                <a:path w="10569575" h="2850515">
                  <a:moveTo>
                    <a:pt x="9349869" y="2850040"/>
                  </a:moveTo>
                  <a:lnTo>
                    <a:pt x="9349869" y="2307175"/>
                  </a:lnTo>
                  <a:lnTo>
                    <a:pt x="9196748" y="2307175"/>
                  </a:lnTo>
                  <a:lnTo>
                    <a:pt x="9197019" y="1864198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5038" y="3153599"/>
              <a:ext cx="108414" cy="10856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860764" y="4217473"/>
              <a:ext cx="9485630" cy="2171700"/>
            </a:xfrm>
            <a:custGeom>
              <a:avLst/>
              <a:gdLst/>
              <a:ahLst/>
              <a:cxnLst/>
              <a:rect l="l" t="t" r="r" b="b"/>
              <a:pathLst>
                <a:path w="9485630" h="2171700">
                  <a:moveTo>
                    <a:pt x="7317289" y="352862"/>
                  </a:moveTo>
                  <a:lnTo>
                    <a:pt x="7317289" y="0"/>
                  </a:lnTo>
                  <a:lnTo>
                    <a:pt x="9485374" y="0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7317289" y="1411448"/>
                  </a:lnTo>
                  <a:lnTo>
                    <a:pt x="9485374" y="1411448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9485374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0"/>
                  </a:lnTo>
                  <a:lnTo>
                    <a:pt x="5745427" y="0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814297"/>
                  </a:lnTo>
                  <a:lnTo>
                    <a:pt x="5745427" y="814297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5745427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2168085" y="352862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3905360" y="1360646"/>
          <a:ext cx="10583545" cy="502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/>
                <a:gridCol w="421639"/>
                <a:gridCol w="1743710"/>
                <a:gridCol w="820420"/>
                <a:gridCol w="1099820"/>
                <a:gridCol w="2148840"/>
                <a:gridCol w="2175509"/>
              </a:tblGrid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20" i="1">
                          <a:latin typeface="Arial"/>
                          <a:cs typeface="Arial"/>
                        </a:rPr>
                        <a:t>User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921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Product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Order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Adress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11"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109855">
                        <a:lnSpc>
                          <a:spcPct val="185300"/>
                        </a:lnSpc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Products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290195">
                        <a:lnSpc>
                          <a:spcPct val="156800"/>
                        </a:lnSpc>
                        <a:spcBef>
                          <a:spcPts val="42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Date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Payments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549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Street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4013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City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2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Address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Price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010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Password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Stock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3473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Zip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Cart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62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Promotion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674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2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Card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4038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marL="2086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Number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721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Expiration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Discount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1841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CVV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10293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Start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940">
                <a:tc gridSpan="2">
                  <a:txBody>
                    <a:bodyPr/>
                    <a:lstStyle/>
                    <a:p>
                      <a:pPr algn="ctr" marL="1390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End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2" name="object 12" descr=""/>
          <p:cNvGrpSpPr/>
          <p:nvPr/>
        </p:nvGrpSpPr>
        <p:grpSpPr>
          <a:xfrm>
            <a:off x="6088708" y="2548169"/>
            <a:ext cx="6081395" cy="2959100"/>
            <a:chOff x="6088708" y="2548169"/>
            <a:chExt cx="6081395" cy="295910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1242" y="5398210"/>
              <a:ext cx="108414" cy="10856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8922" y="3199607"/>
              <a:ext cx="108414" cy="10856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8815" y="3253893"/>
              <a:ext cx="108414" cy="10856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8708" y="2548169"/>
              <a:ext cx="108414" cy="10856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294" y="4692485"/>
              <a:ext cx="108414" cy="108562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3576973" y="656836"/>
            <a:ext cx="11126470" cy="7011670"/>
            <a:chOff x="3576973" y="656836"/>
            <a:chExt cx="11126470" cy="7011670"/>
          </a:xfrm>
        </p:grpSpPr>
        <p:sp>
          <p:nvSpPr>
            <p:cNvPr id="19" name="object 19" descr=""/>
            <p:cNvSpPr/>
            <p:nvPr/>
          </p:nvSpPr>
          <p:spPr>
            <a:xfrm>
              <a:off x="6166629" y="2157165"/>
              <a:ext cx="6153785" cy="3295650"/>
            </a:xfrm>
            <a:custGeom>
              <a:avLst/>
              <a:gdLst/>
              <a:ahLst/>
              <a:cxnLst/>
              <a:rect l="l" t="t" r="r" b="b"/>
              <a:pathLst>
                <a:path w="6153784" h="3295650">
                  <a:moveTo>
                    <a:pt x="4439562" y="2942463"/>
                  </a:moveTo>
                  <a:lnTo>
                    <a:pt x="4446337" y="3295325"/>
                  </a:lnTo>
                  <a:lnTo>
                    <a:pt x="5925107" y="3295325"/>
                  </a:lnTo>
                </a:path>
                <a:path w="6153784" h="3295650">
                  <a:moveTo>
                    <a:pt x="6153433" y="347569"/>
                  </a:moveTo>
                  <a:lnTo>
                    <a:pt x="5740413" y="347569"/>
                  </a:lnTo>
                  <a:lnTo>
                    <a:pt x="5740413" y="1096722"/>
                  </a:lnTo>
                  <a:lnTo>
                    <a:pt x="5420214" y="1096722"/>
                  </a:lnTo>
                </a:path>
                <a:path w="6153784" h="3295650">
                  <a:moveTo>
                    <a:pt x="3165811" y="771003"/>
                  </a:moveTo>
                  <a:lnTo>
                    <a:pt x="2894800" y="771003"/>
                  </a:lnTo>
                  <a:lnTo>
                    <a:pt x="2894800" y="1151009"/>
                  </a:lnTo>
                  <a:lnTo>
                    <a:pt x="2710107" y="1151009"/>
                  </a:lnTo>
                </a:path>
                <a:path w="6153784" h="3295650">
                  <a:moveTo>
                    <a:pt x="418847" y="0"/>
                  </a:moveTo>
                  <a:lnTo>
                    <a:pt x="184693" y="135"/>
                  </a:lnTo>
                  <a:lnTo>
                    <a:pt x="184693" y="445284"/>
                  </a:lnTo>
                  <a:lnTo>
                    <a:pt x="0" y="445284"/>
                  </a:lnTo>
                </a:path>
                <a:path w="6153784" h="3295650">
                  <a:moveTo>
                    <a:pt x="862220" y="3295325"/>
                  </a:moveTo>
                  <a:lnTo>
                    <a:pt x="1566848" y="3295325"/>
                  </a:lnTo>
                  <a:lnTo>
                    <a:pt x="1566848" y="2589601"/>
                  </a:lnTo>
                  <a:lnTo>
                    <a:pt x="2185159" y="2589601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76973" y="656836"/>
              <a:ext cx="11126470" cy="7011670"/>
            </a:xfrm>
            <a:custGeom>
              <a:avLst/>
              <a:gdLst/>
              <a:ahLst/>
              <a:cxnLst/>
              <a:rect l="l" t="t" r="r" b="b"/>
              <a:pathLst>
                <a:path w="11126469" h="7011670">
                  <a:moveTo>
                    <a:pt x="6393247" y="6704881"/>
                  </a:moveTo>
                  <a:lnTo>
                    <a:pt x="4733198" y="6704881"/>
                  </a:lnTo>
                  <a:lnTo>
                    <a:pt x="4740512" y="6667114"/>
                  </a:lnTo>
                  <a:lnTo>
                    <a:pt x="4751522" y="6626978"/>
                  </a:lnTo>
                  <a:lnTo>
                    <a:pt x="4765877" y="6584822"/>
                  </a:lnTo>
                  <a:lnTo>
                    <a:pt x="4783223" y="6540994"/>
                  </a:lnTo>
                  <a:lnTo>
                    <a:pt x="4803208" y="6495842"/>
                  </a:lnTo>
                  <a:lnTo>
                    <a:pt x="4825480" y="6449716"/>
                  </a:lnTo>
                  <a:lnTo>
                    <a:pt x="4849686" y="6402965"/>
                  </a:lnTo>
                  <a:lnTo>
                    <a:pt x="4875473" y="6355936"/>
                  </a:lnTo>
                  <a:lnTo>
                    <a:pt x="4902490" y="6308979"/>
                  </a:lnTo>
                  <a:lnTo>
                    <a:pt x="4930384" y="6262442"/>
                  </a:lnTo>
                  <a:lnTo>
                    <a:pt x="4958802" y="6216673"/>
                  </a:lnTo>
                  <a:lnTo>
                    <a:pt x="4987392" y="6172022"/>
                  </a:lnTo>
                  <a:lnTo>
                    <a:pt x="5015801" y="6128838"/>
                  </a:lnTo>
                  <a:lnTo>
                    <a:pt x="310604" y="6128838"/>
                  </a:lnTo>
                  <a:lnTo>
                    <a:pt x="264589" y="6125477"/>
                  </a:lnTo>
                  <a:lnTo>
                    <a:pt x="220707" y="6115710"/>
                  </a:lnTo>
                  <a:lnTo>
                    <a:pt x="179433" y="6100012"/>
                  </a:lnTo>
                  <a:lnTo>
                    <a:pt x="141243" y="6078855"/>
                  </a:lnTo>
                  <a:lnTo>
                    <a:pt x="106610" y="6052715"/>
                  </a:lnTo>
                  <a:lnTo>
                    <a:pt x="76006" y="6022065"/>
                  </a:lnTo>
                  <a:lnTo>
                    <a:pt x="49906" y="5987379"/>
                  </a:lnTo>
                  <a:lnTo>
                    <a:pt x="28782" y="5949131"/>
                  </a:lnTo>
                  <a:lnTo>
                    <a:pt x="13107" y="5907794"/>
                  </a:lnTo>
                  <a:lnTo>
                    <a:pt x="3355" y="5863844"/>
                  </a:lnTo>
                  <a:lnTo>
                    <a:pt x="0" y="5817755"/>
                  </a:lnTo>
                  <a:lnTo>
                    <a:pt x="0" y="311083"/>
                  </a:lnTo>
                  <a:lnTo>
                    <a:pt x="3355" y="264992"/>
                  </a:lnTo>
                  <a:lnTo>
                    <a:pt x="13107" y="221042"/>
                  </a:lnTo>
                  <a:lnTo>
                    <a:pt x="28782" y="179706"/>
                  </a:lnTo>
                  <a:lnTo>
                    <a:pt x="49907" y="141458"/>
                  </a:lnTo>
                  <a:lnTo>
                    <a:pt x="76008" y="106772"/>
                  </a:lnTo>
                  <a:lnTo>
                    <a:pt x="106612" y="76121"/>
                  </a:lnTo>
                  <a:lnTo>
                    <a:pt x="141246" y="49981"/>
                  </a:lnTo>
                  <a:lnTo>
                    <a:pt x="179437" y="28825"/>
                  </a:lnTo>
                  <a:lnTo>
                    <a:pt x="220712" y="13126"/>
                  </a:lnTo>
                  <a:lnTo>
                    <a:pt x="264602" y="3360"/>
                  </a:lnTo>
                  <a:lnTo>
                    <a:pt x="310613" y="0"/>
                  </a:lnTo>
                  <a:lnTo>
                    <a:pt x="10815842" y="0"/>
                  </a:lnTo>
                  <a:lnTo>
                    <a:pt x="10861856" y="3360"/>
                  </a:lnTo>
                  <a:lnTo>
                    <a:pt x="10905738" y="13127"/>
                  </a:lnTo>
                  <a:lnTo>
                    <a:pt x="10947012" y="28826"/>
                  </a:lnTo>
                  <a:lnTo>
                    <a:pt x="10985202" y="49982"/>
                  </a:lnTo>
                  <a:lnTo>
                    <a:pt x="11019835" y="76122"/>
                  </a:lnTo>
                  <a:lnTo>
                    <a:pt x="11050439" y="106772"/>
                  </a:lnTo>
                  <a:lnTo>
                    <a:pt x="11076539" y="141458"/>
                  </a:lnTo>
                  <a:lnTo>
                    <a:pt x="11097663" y="179707"/>
                  </a:lnTo>
                  <a:lnTo>
                    <a:pt x="11113338" y="221043"/>
                  </a:lnTo>
                  <a:lnTo>
                    <a:pt x="11123090" y="264993"/>
                  </a:lnTo>
                  <a:lnTo>
                    <a:pt x="11126446" y="311083"/>
                  </a:lnTo>
                  <a:lnTo>
                    <a:pt x="11126446" y="332427"/>
                  </a:lnTo>
                  <a:lnTo>
                    <a:pt x="250349" y="332427"/>
                  </a:lnTo>
                  <a:lnTo>
                    <a:pt x="250349" y="5796389"/>
                  </a:lnTo>
                  <a:lnTo>
                    <a:pt x="11126446" y="5796389"/>
                  </a:lnTo>
                  <a:lnTo>
                    <a:pt x="11126446" y="5817755"/>
                  </a:lnTo>
                  <a:lnTo>
                    <a:pt x="11123090" y="5863845"/>
                  </a:lnTo>
                  <a:lnTo>
                    <a:pt x="11113338" y="5907795"/>
                  </a:lnTo>
                  <a:lnTo>
                    <a:pt x="11097663" y="5949132"/>
                  </a:lnTo>
                  <a:lnTo>
                    <a:pt x="11076538" y="5987380"/>
                  </a:lnTo>
                  <a:lnTo>
                    <a:pt x="11050437" y="6022066"/>
                  </a:lnTo>
                  <a:lnTo>
                    <a:pt x="11019833" y="6052716"/>
                  </a:lnTo>
                  <a:lnTo>
                    <a:pt x="10985199" y="6078856"/>
                  </a:lnTo>
                  <a:lnTo>
                    <a:pt x="10947008" y="6100012"/>
                  </a:lnTo>
                  <a:lnTo>
                    <a:pt x="10905733" y="6115711"/>
                  </a:lnTo>
                  <a:lnTo>
                    <a:pt x="10861843" y="6125477"/>
                  </a:lnTo>
                  <a:lnTo>
                    <a:pt x="10815832" y="6128838"/>
                  </a:lnTo>
                  <a:lnTo>
                    <a:pt x="6110644" y="6128838"/>
                  </a:lnTo>
                  <a:lnTo>
                    <a:pt x="6139054" y="6172024"/>
                  </a:lnTo>
                  <a:lnTo>
                    <a:pt x="6167644" y="6216676"/>
                  </a:lnTo>
                  <a:lnTo>
                    <a:pt x="6196062" y="6262444"/>
                  </a:lnTo>
                  <a:lnTo>
                    <a:pt x="6223956" y="6308982"/>
                  </a:lnTo>
                  <a:lnTo>
                    <a:pt x="6250972" y="6355939"/>
                  </a:lnTo>
                  <a:lnTo>
                    <a:pt x="6276760" y="6402967"/>
                  </a:lnTo>
                  <a:lnTo>
                    <a:pt x="6300965" y="6449719"/>
                  </a:lnTo>
                  <a:lnTo>
                    <a:pt x="6323237" y="6495844"/>
                  </a:lnTo>
                  <a:lnTo>
                    <a:pt x="6343222" y="6540995"/>
                  </a:lnTo>
                  <a:lnTo>
                    <a:pt x="6360568" y="6584823"/>
                  </a:lnTo>
                  <a:lnTo>
                    <a:pt x="6374922" y="6626979"/>
                  </a:lnTo>
                  <a:lnTo>
                    <a:pt x="6385933" y="6667114"/>
                  </a:lnTo>
                  <a:lnTo>
                    <a:pt x="6393247" y="6704881"/>
                  </a:lnTo>
                  <a:close/>
                </a:path>
                <a:path w="11126469" h="7011670">
                  <a:moveTo>
                    <a:pt x="11126446" y="5796389"/>
                  </a:moveTo>
                  <a:lnTo>
                    <a:pt x="10875971" y="5796389"/>
                  </a:lnTo>
                  <a:lnTo>
                    <a:pt x="10875971" y="332427"/>
                  </a:lnTo>
                  <a:lnTo>
                    <a:pt x="11126446" y="332427"/>
                  </a:lnTo>
                  <a:lnTo>
                    <a:pt x="11126446" y="5796389"/>
                  </a:lnTo>
                  <a:close/>
                </a:path>
                <a:path w="11126469" h="7011670">
                  <a:moveTo>
                    <a:pt x="6954685" y="7011325"/>
                  </a:moveTo>
                  <a:lnTo>
                    <a:pt x="4171760" y="7011325"/>
                  </a:lnTo>
                  <a:lnTo>
                    <a:pt x="4155740" y="7008101"/>
                  </a:lnTo>
                  <a:lnTo>
                    <a:pt x="4142685" y="6999299"/>
                  </a:lnTo>
                  <a:lnTo>
                    <a:pt x="4133897" y="6986225"/>
                  </a:lnTo>
                  <a:lnTo>
                    <a:pt x="4130678" y="6970181"/>
                  </a:lnTo>
                  <a:lnTo>
                    <a:pt x="4130678" y="6746014"/>
                  </a:lnTo>
                  <a:lnTo>
                    <a:pt x="4133897" y="6729972"/>
                  </a:lnTo>
                  <a:lnTo>
                    <a:pt x="4142685" y="6716901"/>
                  </a:lnTo>
                  <a:lnTo>
                    <a:pt x="4155740" y="6708103"/>
                  </a:lnTo>
                  <a:lnTo>
                    <a:pt x="4171760" y="6704881"/>
                  </a:lnTo>
                  <a:lnTo>
                    <a:pt x="6954685" y="6704881"/>
                  </a:lnTo>
                  <a:lnTo>
                    <a:pt x="6970704" y="6708103"/>
                  </a:lnTo>
                  <a:lnTo>
                    <a:pt x="6983760" y="6716901"/>
                  </a:lnTo>
                  <a:lnTo>
                    <a:pt x="6992548" y="6729973"/>
                  </a:lnTo>
                  <a:lnTo>
                    <a:pt x="6995767" y="6746014"/>
                  </a:lnTo>
                  <a:lnTo>
                    <a:pt x="6995767" y="6970181"/>
                  </a:lnTo>
                  <a:lnTo>
                    <a:pt x="6992548" y="6986225"/>
                  </a:lnTo>
                  <a:lnTo>
                    <a:pt x="6983760" y="6999299"/>
                  </a:lnTo>
                  <a:lnTo>
                    <a:pt x="6970704" y="7008101"/>
                  </a:lnTo>
                  <a:lnTo>
                    <a:pt x="6954685" y="70113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1345" y="8568660"/>
            <a:ext cx="17105630" cy="12573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3550285" marR="5080" indent="-3538220">
              <a:lnSpc>
                <a:spcPts val="4820"/>
              </a:lnSpc>
              <a:spcBef>
                <a:spcPts val="254"/>
              </a:spcBef>
              <a:tabLst>
                <a:tab pos="4747260" algn="l"/>
              </a:tabLst>
            </a:pPr>
            <a:r>
              <a:rPr dirty="0" sz="4050" spc="100" b="1">
                <a:solidFill>
                  <a:srgbClr val="F4582E"/>
                </a:solidFill>
                <a:latin typeface="Trebuchet MS"/>
                <a:cs typeface="Trebuchet MS"/>
              </a:rPr>
              <a:t>"Promotion"</a:t>
            </a:r>
            <a:r>
              <a:rPr dirty="0" sz="4050" spc="-16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sınıfı,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	bir</a:t>
            </a:r>
            <a:r>
              <a:rPr dirty="0" sz="4050" spc="-13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10" b="1">
                <a:solidFill>
                  <a:srgbClr val="F4582E"/>
                </a:solidFill>
                <a:latin typeface="Trebuchet MS"/>
                <a:cs typeface="Trebuchet MS"/>
              </a:rPr>
              <a:t>promosyonun</a:t>
            </a:r>
            <a:r>
              <a:rPr dirty="0" sz="4050" spc="-12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20" b="1">
                <a:solidFill>
                  <a:srgbClr val="F4582E"/>
                </a:solidFill>
                <a:latin typeface="Trebuchet MS"/>
                <a:cs typeface="Trebuchet MS"/>
              </a:rPr>
              <a:t>adı,</a:t>
            </a:r>
            <a:r>
              <a:rPr dirty="0" sz="4050" spc="-12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70" b="1">
                <a:solidFill>
                  <a:srgbClr val="F4582E"/>
                </a:solidFill>
                <a:latin typeface="Trebuchet MS"/>
                <a:cs typeface="Trebuchet MS"/>
              </a:rPr>
              <a:t>açıklaması,</a:t>
            </a:r>
            <a:r>
              <a:rPr dirty="0" sz="4050" spc="-12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indirim</a:t>
            </a:r>
            <a:r>
              <a:rPr dirty="0" sz="4050" spc="-12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65" b="1">
                <a:solidFill>
                  <a:srgbClr val="F4582E"/>
                </a:solidFill>
                <a:latin typeface="Trebuchet MS"/>
                <a:cs typeface="Trebuchet MS"/>
              </a:rPr>
              <a:t>oranı</a:t>
            </a:r>
            <a:r>
              <a:rPr dirty="0" sz="4050" spc="-12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14" b="1">
                <a:solidFill>
                  <a:srgbClr val="F4582E"/>
                </a:solidFill>
                <a:latin typeface="Trebuchet MS"/>
                <a:cs typeface="Trebuchet MS"/>
              </a:rPr>
              <a:t>ve </a:t>
            </a:r>
            <a:r>
              <a:rPr dirty="0" sz="4050" spc="265" b="1">
                <a:solidFill>
                  <a:srgbClr val="F4582E"/>
                </a:solidFill>
                <a:latin typeface="Trebuchet MS"/>
                <a:cs typeface="Trebuchet MS"/>
              </a:rPr>
              <a:t>son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0" b="1">
                <a:solidFill>
                  <a:srgbClr val="F4582E"/>
                </a:solidFill>
                <a:latin typeface="Trebuchet MS"/>
                <a:cs typeface="Trebuchet MS"/>
              </a:rPr>
              <a:t>kullanma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tarihi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gibi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özellikleri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içerir.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7"/>
                </a:moveTo>
                <a:lnTo>
                  <a:pt x="1046817" y="1032524"/>
                </a:lnTo>
                <a:lnTo>
                  <a:pt x="1089235" y="1054154"/>
                </a:lnTo>
                <a:lnTo>
                  <a:pt x="1132153" y="1073770"/>
                </a:lnTo>
                <a:lnTo>
                  <a:pt x="1175512" y="1091389"/>
                </a:lnTo>
                <a:lnTo>
                  <a:pt x="1219257" y="1107027"/>
                </a:lnTo>
                <a:lnTo>
                  <a:pt x="1263333" y="1120702"/>
                </a:lnTo>
                <a:lnTo>
                  <a:pt x="1307682" y="1132431"/>
                </a:lnTo>
                <a:lnTo>
                  <a:pt x="1352249" y="1142230"/>
                </a:lnTo>
                <a:lnTo>
                  <a:pt x="1396977" y="1150117"/>
                </a:lnTo>
                <a:lnTo>
                  <a:pt x="1441812" y="1156109"/>
                </a:lnTo>
                <a:lnTo>
                  <a:pt x="1486695" y="1160222"/>
                </a:lnTo>
                <a:lnTo>
                  <a:pt x="1531572" y="1162474"/>
                </a:lnTo>
                <a:lnTo>
                  <a:pt x="1576387" y="1162882"/>
                </a:lnTo>
                <a:lnTo>
                  <a:pt x="1621082" y="1161462"/>
                </a:lnTo>
                <a:lnTo>
                  <a:pt x="1665603" y="1158231"/>
                </a:lnTo>
                <a:lnTo>
                  <a:pt x="1709892" y="1153207"/>
                </a:lnTo>
                <a:lnTo>
                  <a:pt x="1753895" y="1146407"/>
                </a:lnTo>
                <a:lnTo>
                  <a:pt x="1797554" y="1137847"/>
                </a:lnTo>
                <a:lnTo>
                  <a:pt x="1840814" y="1127545"/>
                </a:lnTo>
                <a:lnTo>
                  <a:pt x="1883618" y="1115517"/>
                </a:lnTo>
                <a:lnTo>
                  <a:pt x="1925911" y="1101781"/>
                </a:lnTo>
                <a:lnTo>
                  <a:pt x="1967637" y="1086353"/>
                </a:lnTo>
                <a:lnTo>
                  <a:pt x="2008738" y="1069251"/>
                </a:lnTo>
                <a:lnTo>
                  <a:pt x="2049160" y="1050491"/>
                </a:lnTo>
                <a:lnTo>
                  <a:pt x="2088846" y="1030090"/>
                </a:lnTo>
                <a:lnTo>
                  <a:pt x="2127739" y="1008066"/>
                </a:lnTo>
                <a:lnTo>
                  <a:pt x="2165785" y="984435"/>
                </a:lnTo>
                <a:lnTo>
                  <a:pt x="2202926" y="959214"/>
                </a:lnTo>
                <a:lnTo>
                  <a:pt x="2239108" y="932421"/>
                </a:lnTo>
                <a:lnTo>
                  <a:pt x="2274272" y="904073"/>
                </a:lnTo>
                <a:lnTo>
                  <a:pt x="2308364" y="874185"/>
                </a:lnTo>
                <a:lnTo>
                  <a:pt x="2341328" y="842776"/>
                </a:lnTo>
                <a:lnTo>
                  <a:pt x="2373106" y="809862"/>
                </a:lnTo>
                <a:lnTo>
                  <a:pt x="2403644" y="775461"/>
                </a:lnTo>
                <a:lnTo>
                  <a:pt x="2432885" y="739588"/>
                </a:lnTo>
                <a:lnTo>
                  <a:pt x="2460773" y="702262"/>
                </a:lnTo>
                <a:lnTo>
                  <a:pt x="2487252" y="663500"/>
                </a:lnTo>
                <a:lnTo>
                  <a:pt x="2512265" y="623317"/>
                </a:lnTo>
                <a:lnTo>
                  <a:pt x="2535758" y="581732"/>
                </a:lnTo>
                <a:lnTo>
                  <a:pt x="2946101" y="802162"/>
                </a:lnTo>
                <a:lnTo>
                  <a:pt x="2922729" y="844158"/>
                </a:lnTo>
                <a:lnTo>
                  <a:pt x="2898279" y="885166"/>
                </a:lnTo>
                <a:lnTo>
                  <a:pt x="2872778" y="925179"/>
                </a:lnTo>
                <a:lnTo>
                  <a:pt x="2846253" y="964187"/>
                </a:lnTo>
                <a:lnTo>
                  <a:pt x="2818733" y="1002183"/>
                </a:lnTo>
                <a:lnTo>
                  <a:pt x="2790243" y="1039157"/>
                </a:lnTo>
                <a:lnTo>
                  <a:pt x="2760814" y="1075102"/>
                </a:lnTo>
                <a:lnTo>
                  <a:pt x="2730471" y="1110009"/>
                </a:lnTo>
                <a:lnTo>
                  <a:pt x="2699242" y="1143869"/>
                </a:lnTo>
                <a:lnTo>
                  <a:pt x="2667155" y="1176674"/>
                </a:lnTo>
                <a:lnTo>
                  <a:pt x="2634238" y="1208415"/>
                </a:lnTo>
                <a:lnTo>
                  <a:pt x="2600518" y="1239084"/>
                </a:lnTo>
                <a:lnTo>
                  <a:pt x="2566023" y="1268673"/>
                </a:lnTo>
                <a:lnTo>
                  <a:pt x="2530780" y="1297172"/>
                </a:lnTo>
                <a:lnTo>
                  <a:pt x="2494816" y="1324573"/>
                </a:lnTo>
                <a:lnTo>
                  <a:pt x="2458160" y="1350869"/>
                </a:lnTo>
                <a:lnTo>
                  <a:pt x="2420839" y="1376049"/>
                </a:lnTo>
                <a:lnTo>
                  <a:pt x="2382881" y="1400107"/>
                </a:lnTo>
                <a:lnTo>
                  <a:pt x="2344313" y="1423033"/>
                </a:lnTo>
                <a:lnTo>
                  <a:pt x="2305162" y="1444819"/>
                </a:lnTo>
                <a:lnTo>
                  <a:pt x="2265457" y="1465456"/>
                </a:lnTo>
                <a:lnTo>
                  <a:pt x="2225224" y="1484936"/>
                </a:lnTo>
                <a:lnTo>
                  <a:pt x="2184492" y="1503250"/>
                </a:lnTo>
                <a:lnTo>
                  <a:pt x="2143288" y="1520390"/>
                </a:lnTo>
                <a:lnTo>
                  <a:pt x="2101639" y="1536348"/>
                </a:lnTo>
                <a:lnTo>
                  <a:pt x="2059574" y="1551114"/>
                </a:lnTo>
                <a:lnTo>
                  <a:pt x="2029870" y="1560607"/>
                </a:lnTo>
                <a:close/>
              </a:path>
              <a:path w="2946400" h="1632585">
                <a:moveTo>
                  <a:pt x="824453" y="1446475"/>
                </a:moveTo>
                <a:lnTo>
                  <a:pt x="782586" y="1423167"/>
                </a:lnTo>
                <a:lnTo>
                  <a:pt x="741714" y="1398774"/>
                </a:lnTo>
                <a:lnTo>
                  <a:pt x="701841" y="1373320"/>
                </a:lnTo>
                <a:lnTo>
                  <a:pt x="662975" y="1346835"/>
                </a:lnTo>
                <a:lnTo>
                  <a:pt x="625126" y="1319345"/>
                </a:lnTo>
                <a:lnTo>
                  <a:pt x="588300" y="1290879"/>
                </a:lnTo>
                <a:lnTo>
                  <a:pt x="552506" y="1261463"/>
                </a:lnTo>
                <a:lnTo>
                  <a:pt x="517753" y="1231127"/>
                </a:lnTo>
                <a:lnTo>
                  <a:pt x="484050" y="1199898"/>
                </a:lnTo>
                <a:lnTo>
                  <a:pt x="451403" y="1167803"/>
                </a:lnTo>
                <a:lnTo>
                  <a:pt x="419822" y="1134871"/>
                </a:lnTo>
                <a:lnTo>
                  <a:pt x="389315" y="1101128"/>
                </a:lnTo>
                <a:lnTo>
                  <a:pt x="359890" y="1066604"/>
                </a:lnTo>
                <a:lnTo>
                  <a:pt x="331556" y="1031325"/>
                </a:lnTo>
                <a:lnTo>
                  <a:pt x="304321" y="995320"/>
                </a:lnTo>
                <a:lnTo>
                  <a:pt x="278193" y="958616"/>
                </a:lnTo>
                <a:lnTo>
                  <a:pt x="253181" y="921241"/>
                </a:lnTo>
                <a:lnTo>
                  <a:pt x="229292" y="883222"/>
                </a:lnTo>
                <a:lnTo>
                  <a:pt x="206536" y="844589"/>
                </a:lnTo>
                <a:lnTo>
                  <a:pt x="184920" y="805367"/>
                </a:lnTo>
                <a:lnTo>
                  <a:pt x="164452" y="765586"/>
                </a:lnTo>
                <a:lnTo>
                  <a:pt x="145142" y="725273"/>
                </a:lnTo>
                <a:lnTo>
                  <a:pt x="126998" y="684455"/>
                </a:lnTo>
                <a:lnTo>
                  <a:pt x="110027" y="643161"/>
                </a:lnTo>
                <a:lnTo>
                  <a:pt x="94238" y="601418"/>
                </a:lnTo>
                <a:lnTo>
                  <a:pt x="79639" y="559254"/>
                </a:lnTo>
                <a:lnTo>
                  <a:pt x="66240" y="516697"/>
                </a:lnTo>
                <a:lnTo>
                  <a:pt x="54047" y="473774"/>
                </a:lnTo>
                <a:lnTo>
                  <a:pt x="43069" y="430514"/>
                </a:lnTo>
                <a:lnTo>
                  <a:pt x="33316" y="386943"/>
                </a:lnTo>
                <a:lnTo>
                  <a:pt x="24794" y="343091"/>
                </a:lnTo>
                <a:lnTo>
                  <a:pt x="17512" y="298985"/>
                </a:lnTo>
                <a:lnTo>
                  <a:pt x="11479" y="254651"/>
                </a:lnTo>
                <a:lnTo>
                  <a:pt x="6703" y="210120"/>
                </a:lnTo>
                <a:lnTo>
                  <a:pt x="3192" y="165417"/>
                </a:lnTo>
                <a:lnTo>
                  <a:pt x="955" y="120571"/>
                </a:lnTo>
                <a:lnTo>
                  <a:pt x="0" y="75609"/>
                </a:lnTo>
                <a:lnTo>
                  <a:pt x="334" y="30560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8"/>
                </a:lnTo>
                <a:lnTo>
                  <a:pt x="469118" y="73010"/>
                </a:lnTo>
                <a:lnTo>
                  <a:pt x="470421" y="117778"/>
                </a:lnTo>
                <a:lnTo>
                  <a:pt x="473532" y="162366"/>
                </a:lnTo>
                <a:lnTo>
                  <a:pt x="478433" y="206718"/>
                </a:lnTo>
                <a:lnTo>
                  <a:pt x="485109" y="250779"/>
                </a:lnTo>
                <a:lnTo>
                  <a:pt x="493542" y="294490"/>
                </a:lnTo>
                <a:lnTo>
                  <a:pt x="503715" y="337797"/>
                </a:lnTo>
                <a:lnTo>
                  <a:pt x="515613" y="380644"/>
                </a:lnTo>
                <a:lnTo>
                  <a:pt x="529217" y="422974"/>
                </a:lnTo>
                <a:lnTo>
                  <a:pt x="544512" y="464731"/>
                </a:lnTo>
                <a:lnTo>
                  <a:pt x="561479" y="505858"/>
                </a:lnTo>
                <a:lnTo>
                  <a:pt x="580104" y="546301"/>
                </a:lnTo>
                <a:lnTo>
                  <a:pt x="600368" y="586002"/>
                </a:lnTo>
                <a:lnTo>
                  <a:pt x="622254" y="624906"/>
                </a:lnTo>
                <a:lnTo>
                  <a:pt x="645747" y="662955"/>
                </a:lnTo>
                <a:lnTo>
                  <a:pt x="670830" y="700095"/>
                </a:lnTo>
                <a:lnTo>
                  <a:pt x="697484" y="736269"/>
                </a:lnTo>
                <a:lnTo>
                  <a:pt x="725694" y="771421"/>
                </a:lnTo>
                <a:lnTo>
                  <a:pt x="755444" y="805494"/>
                </a:lnTo>
                <a:lnTo>
                  <a:pt x="786715" y="838433"/>
                </a:lnTo>
                <a:lnTo>
                  <a:pt x="819491" y="870182"/>
                </a:lnTo>
                <a:lnTo>
                  <a:pt x="853756" y="900683"/>
                </a:lnTo>
                <a:lnTo>
                  <a:pt x="889492" y="929882"/>
                </a:lnTo>
                <a:lnTo>
                  <a:pt x="926683" y="957722"/>
                </a:lnTo>
                <a:lnTo>
                  <a:pt x="965312" y="984146"/>
                </a:lnTo>
                <a:lnTo>
                  <a:pt x="1005362" y="1009099"/>
                </a:lnTo>
                <a:lnTo>
                  <a:pt x="1046817" y="1032524"/>
                </a:lnTo>
                <a:lnTo>
                  <a:pt x="2029870" y="1560607"/>
                </a:lnTo>
                <a:lnTo>
                  <a:pt x="2017119" y="1564681"/>
                </a:lnTo>
                <a:lnTo>
                  <a:pt x="1974303" y="1577040"/>
                </a:lnTo>
                <a:lnTo>
                  <a:pt x="1931152" y="1588182"/>
                </a:lnTo>
                <a:lnTo>
                  <a:pt x="1887695" y="1598099"/>
                </a:lnTo>
                <a:lnTo>
                  <a:pt x="1843959" y="1606782"/>
                </a:lnTo>
                <a:lnTo>
                  <a:pt x="1799972" y="1614223"/>
                </a:lnTo>
                <a:lnTo>
                  <a:pt x="1755760" y="1620414"/>
                </a:lnTo>
                <a:lnTo>
                  <a:pt x="1711353" y="1625345"/>
                </a:lnTo>
                <a:lnTo>
                  <a:pt x="1666776" y="1629009"/>
                </a:lnTo>
                <a:lnTo>
                  <a:pt x="1622059" y="1631397"/>
                </a:lnTo>
                <a:lnTo>
                  <a:pt x="1577228" y="1632500"/>
                </a:lnTo>
                <a:lnTo>
                  <a:pt x="1532311" y="1632310"/>
                </a:lnTo>
                <a:lnTo>
                  <a:pt x="1487336" y="1630818"/>
                </a:lnTo>
                <a:lnTo>
                  <a:pt x="1442330" y="1628017"/>
                </a:lnTo>
                <a:lnTo>
                  <a:pt x="1397320" y="1623896"/>
                </a:lnTo>
                <a:lnTo>
                  <a:pt x="1352335" y="1618449"/>
                </a:lnTo>
                <a:lnTo>
                  <a:pt x="1307402" y="1611666"/>
                </a:lnTo>
                <a:lnTo>
                  <a:pt x="1262548" y="1603539"/>
                </a:lnTo>
                <a:lnTo>
                  <a:pt x="1217802" y="1594059"/>
                </a:lnTo>
                <a:lnTo>
                  <a:pt x="1173190" y="1583218"/>
                </a:lnTo>
                <a:lnTo>
                  <a:pt x="1128740" y="1571008"/>
                </a:lnTo>
                <a:lnTo>
                  <a:pt x="1084480" y="1557420"/>
                </a:lnTo>
                <a:lnTo>
                  <a:pt x="1040437" y="1542445"/>
                </a:lnTo>
                <a:lnTo>
                  <a:pt x="996639" y="1526074"/>
                </a:lnTo>
                <a:lnTo>
                  <a:pt x="953114" y="1508301"/>
                </a:lnTo>
                <a:lnTo>
                  <a:pt x="909889" y="1489115"/>
                </a:lnTo>
                <a:lnTo>
                  <a:pt x="866991" y="1468509"/>
                </a:lnTo>
                <a:lnTo>
                  <a:pt x="824453" y="144647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749006" y="3798403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1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6"/>
                </a:moveTo>
                <a:lnTo>
                  <a:pt x="0" y="2259198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7"/>
                </a:lnTo>
                <a:lnTo>
                  <a:pt x="1617156" y="1410217"/>
                </a:lnTo>
                <a:lnTo>
                  <a:pt x="1598473" y="1420302"/>
                </a:lnTo>
                <a:lnTo>
                  <a:pt x="1607806" y="1440433"/>
                </a:lnTo>
                <a:lnTo>
                  <a:pt x="1579370" y="1430987"/>
                </a:lnTo>
                <a:lnTo>
                  <a:pt x="10024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7"/>
                </a:lnTo>
                <a:lnTo>
                  <a:pt x="2348105" y="991416"/>
                </a:lnTo>
                <a:lnTo>
                  <a:pt x="2348105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7"/>
                </a:lnTo>
                <a:lnTo>
                  <a:pt x="1607806" y="1440433"/>
                </a:lnTo>
                <a:lnTo>
                  <a:pt x="2348105" y="3037150"/>
                </a:lnTo>
                <a:lnTo>
                  <a:pt x="2348105" y="3040139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3905241" y="1360447"/>
            <a:ext cx="10583545" cy="5035550"/>
            <a:chOff x="3905241" y="1360447"/>
            <a:chExt cx="10583545" cy="5035550"/>
          </a:xfrm>
        </p:grpSpPr>
        <p:sp>
          <p:nvSpPr>
            <p:cNvPr id="7" name="object 7" descr=""/>
            <p:cNvSpPr/>
            <p:nvPr/>
          </p:nvSpPr>
          <p:spPr>
            <a:xfrm>
              <a:off x="3905360" y="1360646"/>
              <a:ext cx="10583545" cy="5035550"/>
            </a:xfrm>
            <a:custGeom>
              <a:avLst/>
              <a:gdLst/>
              <a:ahLst/>
              <a:cxnLst/>
              <a:rect l="l" t="t" r="r" b="b"/>
              <a:pathLst>
                <a:path w="10583544" h="5035550">
                  <a:moveTo>
                    <a:pt x="10583151" y="5035072"/>
                  </a:moveTo>
                  <a:lnTo>
                    <a:pt x="0" y="5035072"/>
                  </a:lnTo>
                  <a:lnTo>
                    <a:pt x="0" y="0"/>
                  </a:lnTo>
                  <a:lnTo>
                    <a:pt x="10583151" y="0"/>
                  </a:lnTo>
                  <a:lnTo>
                    <a:pt x="10583151" y="5035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12226" y="1367432"/>
              <a:ext cx="10569575" cy="2850515"/>
            </a:xfrm>
            <a:custGeom>
              <a:avLst/>
              <a:gdLst/>
              <a:ahLst/>
              <a:cxnLst/>
              <a:rect l="l" t="t" r="r" b="b"/>
              <a:pathLst>
                <a:path w="10569575" h="2850515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10569575" h="2850515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0"/>
                  </a:lnTo>
                  <a:lnTo>
                    <a:pt x="4878192" y="0"/>
                  </a:lnTo>
                  <a:lnTo>
                    <a:pt x="4878192" y="352862"/>
                  </a:lnTo>
                </a:path>
                <a:path w="10569575" h="2850515">
                  <a:moveTo>
                    <a:pt x="2710107" y="352862"/>
                  </a:moveTo>
                  <a:lnTo>
                    <a:pt x="2710107" y="2307175"/>
                  </a:lnTo>
                  <a:lnTo>
                    <a:pt x="4878192" y="2307175"/>
                  </a:lnTo>
                  <a:lnTo>
                    <a:pt x="4878192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0"/>
                  </a:lnTo>
                  <a:lnTo>
                    <a:pt x="7588299" y="0"/>
                  </a:lnTo>
                  <a:lnTo>
                    <a:pt x="7588299" y="352862"/>
                  </a:lnTo>
                </a:path>
                <a:path w="10569575" h="2850515">
                  <a:moveTo>
                    <a:pt x="5420214" y="352862"/>
                  </a:moveTo>
                  <a:lnTo>
                    <a:pt x="5420214" y="2578608"/>
                  </a:lnTo>
                  <a:lnTo>
                    <a:pt x="7588299" y="2578608"/>
                  </a:lnTo>
                  <a:lnTo>
                    <a:pt x="7588299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0"/>
                  </a:lnTo>
                  <a:lnTo>
                    <a:pt x="10569417" y="0"/>
                  </a:lnTo>
                  <a:lnTo>
                    <a:pt x="10569417" y="352862"/>
                  </a:lnTo>
                </a:path>
                <a:path w="10569575" h="2850515">
                  <a:moveTo>
                    <a:pt x="8401332" y="352862"/>
                  </a:moveTo>
                  <a:lnTo>
                    <a:pt x="8401332" y="1764311"/>
                  </a:lnTo>
                  <a:lnTo>
                    <a:pt x="10569417" y="1764311"/>
                  </a:lnTo>
                  <a:lnTo>
                    <a:pt x="10569417" y="352862"/>
                  </a:lnTo>
                </a:path>
                <a:path w="10569575" h="2850515">
                  <a:moveTo>
                    <a:pt x="9349869" y="2850040"/>
                  </a:moveTo>
                  <a:lnTo>
                    <a:pt x="9349869" y="2307175"/>
                  </a:lnTo>
                  <a:lnTo>
                    <a:pt x="9196748" y="2307175"/>
                  </a:lnTo>
                  <a:lnTo>
                    <a:pt x="9197019" y="1864198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5038" y="3153599"/>
              <a:ext cx="108414" cy="10856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860764" y="4217473"/>
              <a:ext cx="9485630" cy="2171700"/>
            </a:xfrm>
            <a:custGeom>
              <a:avLst/>
              <a:gdLst/>
              <a:ahLst/>
              <a:cxnLst/>
              <a:rect l="l" t="t" r="r" b="b"/>
              <a:pathLst>
                <a:path w="9485630" h="2171700">
                  <a:moveTo>
                    <a:pt x="7317289" y="352862"/>
                  </a:moveTo>
                  <a:lnTo>
                    <a:pt x="7317289" y="0"/>
                  </a:lnTo>
                  <a:lnTo>
                    <a:pt x="9485374" y="0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7317289" y="1411448"/>
                  </a:lnTo>
                  <a:lnTo>
                    <a:pt x="9485374" y="1411448"/>
                  </a:lnTo>
                  <a:lnTo>
                    <a:pt x="9485374" y="352862"/>
                  </a:lnTo>
                </a:path>
                <a:path w="9485630" h="2171700">
                  <a:moveTo>
                    <a:pt x="7317289" y="352862"/>
                  </a:moveTo>
                  <a:lnTo>
                    <a:pt x="9485374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0"/>
                  </a:lnTo>
                  <a:lnTo>
                    <a:pt x="5745427" y="0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3577341" y="814297"/>
                  </a:lnTo>
                  <a:lnTo>
                    <a:pt x="5745427" y="814297"/>
                  </a:lnTo>
                  <a:lnTo>
                    <a:pt x="5745427" y="352862"/>
                  </a:lnTo>
                </a:path>
                <a:path w="9485630" h="2171700">
                  <a:moveTo>
                    <a:pt x="3577341" y="352862"/>
                  </a:moveTo>
                  <a:lnTo>
                    <a:pt x="5745427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0"/>
                  </a:lnTo>
                  <a:lnTo>
                    <a:pt x="2168085" y="0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0" y="2171459"/>
                  </a:lnTo>
                  <a:lnTo>
                    <a:pt x="2168085" y="2171459"/>
                  </a:lnTo>
                  <a:lnTo>
                    <a:pt x="2168085" y="352862"/>
                  </a:lnTo>
                </a:path>
                <a:path w="9485630" h="2171700">
                  <a:moveTo>
                    <a:pt x="0" y="352862"/>
                  </a:moveTo>
                  <a:lnTo>
                    <a:pt x="2168085" y="352862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3905360" y="1360646"/>
          <a:ext cx="10583545" cy="502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/>
                <a:gridCol w="421639"/>
                <a:gridCol w="1743710"/>
                <a:gridCol w="820420"/>
                <a:gridCol w="1099820"/>
                <a:gridCol w="2148840"/>
                <a:gridCol w="2175509"/>
              </a:tblGrid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20" i="1">
                          <a:latin typeface="Arial"/>
                          <a:cs typeface="Arial"/>
                        </a:rPr>
                        <a:t>User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3921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Product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Order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Adress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11"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109855">
                        <a:lnSpc>
                          <a:spcPct val="185300"/>
                        </a:lnSpc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Products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340360" marR="290195">
                        <a:lnSpc>
                          <a:spcPct val="156800"/>
                        </a:lnSpc>
                        <a:spcBef>
                          <a:spcPts val="42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Date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Payments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549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Street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81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4013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City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12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Address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Price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010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Password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Stock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3473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Zip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Cart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Category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88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62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Promotion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674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Credit</a:t>
                      </a:r>
                      <a:r>
                        <a:rPr dirty="0" sz="12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Card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4038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marL="2086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Cart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10">
                          <a:latin typeface="Arial"/>
                          <a:cs typeface="Arial"/>
                        </a:rPr>
                        <a:t>Number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R="965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20">
                          <a:latin typeface="Arial"/>
                          <a:cs typeface="Arial"/>
                        </a:rPr>
                        <a:t>Name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5721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Expiration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algn="ctr" marL="939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10">
                          <a:latin typeface="Arial"/>
                          <a:cs typeface="Arial"/>
                        </a:rPr>
                        <a:t>Discount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 algn="ctr" marL="1841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 spc="-25">
                          <a:latin typeface="Arial"/>
                          <a:cs typeface="Arial"/>
                        </a:rPr>
                        <a:t>CVV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425">
                <a:tc gridSpan="2">
                  <a:txBody>
                    <a:bodyPr/>
                    <a:lstStyle/>
                    <a:p>
                      <a:pPr marL="10293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Start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36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940">
                <a:tc gridSpan="2">
                  <a:txBody>
                    <a:bodyPr/>
                    <a:lstStyle/>
                    <a:p>
                      <a:pPr algn="ctr" marL="1390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50">
                          <a:latin typeface="Arial"/>
                          <a:cs typeface="Arial"/>
                        </a:rPr>
                        <a:t>End</a:t>
                      </a:r>
                      <a:r>
                        <a:rPr dirty="0" sz="125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50" spc="-20">
                          <a:latin typeface="Arial"/>
                          <a:cs typeface="Arial"/>
                        </a:rPr>
                        <a:t>Date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B="0" marT="742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810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2" name="object 12" descr=""/>
          <p:cNvGrpSpPr/>
          <p:nvPr/>
        </p:nvGrpSpPr>
        <p:grpSpPr>
          <a:xfrm>
            <a:off x="6088708" y="2548169"/>
            <a:ext cx="6081395" cy="2959100"/>
            <a:chOff x="6088708" y="2548169"/>
            <a:chExt cx="6081395" cy="295910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1242" y="5398210"/>
              <a:ext cx="108414" cy="10856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8922" y="3199607"/>
              <a:ext cx="108414" cy="10856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8815" y="3253893"/>
              <a:ext cx="108414" cy="10856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8708" y="2548169"/>
              <a:ext cx="108414" cy="10856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294" y="4692485"/>
              <a:ext cx="108414" cy="108562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3576973" y="656836"/>
            <a:ext cx="11126470" cy="7011670"/>
            <a:chOff x="3576973" y="656836"/>
            <a:chExt cx="11126470" cy="7011670"/>
          </a:xfrm>
        </p:grpSpPr>
        <p:sp>
          <p:nvSpPr>
            <p:cNvPr id="19" name="object 19" descr=""/>
            <p:cNvSpPr/>
            <p:nvPr/>
          </p:nvSpPr>
          <p:spPr>
            <a:xfrm>
              <a:off x="6166629" y="2157165"/>
              <a:ext cx="6153785" cy="3295650"/>
            </a:xfrm>
            <a:custGeom>
              <a:avLst/>
              <a:gdLst/>
              <a:ahLst/>
              <a:cxnLst/>
              <a:rect l="l" t="t" r="r" b="b"/>
              <a:pathLst>
                <a:path w="6153784" h="3295650">
                  <a:moveTo>
                    <a:pt x="4439562" y="2942463"/>
                  </a:moveTo>
                  <a:lnTo>
                    <a:pt x="4446337" y="3295325"/>
                  </a:lnTo>
                  <a:lnTo>
                    <a:pt x="5925107" y="3295325"/>
                  </a:lnTo>
                </a:path>
                <a:path w="6153784" h="3295650">
                  <a:moveTo>
                    <a:pt x="6153433" y="347569"/>
                  </a:moveTo>
                  <a:lnTo>
                    <a:pt x="5740413" y="347569"/>
                  </a:lnTo>
                  <a:lnTo>
                    <a:pt x="5740413" y="1096722"/>
                  </a:lnTo>
                  <a:lnTo>
                    <a:pt x="5420214" y="1096722"/>
                  </a:lnTo>
                </a:path>
                <a:path w="6153784" h="3295650">
                  <a:moveTo>
                    <a:pt x="3165811" y="771003"/>
                  </a:moveTo>
                  <a:lnTo>
                    <a:pt x="2894800" y="771003"/>
                  </a:lnTo>
                  <a:lnTo>
                    <a:pt x="2894800" y="1151009"/>
                  </a:lnTo>
                  <a:lnTo>
                    <a:pt x="2710107" y="1151009"/>
                  </a:lnTo>
                </a:path>
                <a:path w="6153784" h="3295650">
                  <a:moveTo>
                    <a:pt x="418847" y="0"/>
                  </a:moveTo>
                  <a:lnTo>
                    <a:pt x="184693" y="135"/>
                  </a:lnTo>
                  <a:lnTo>
                    <a:pt x="184693" y="445284"/>
                  </a:lnTo>
                  <a:lnTo>
                    <a:pt x="0" y="445284"/>
                  </a:lnTo>
                </a:path>
                <a:path w="6153784" h="3295650">
                  <a:moveTo>
                    <a:pt x="862220" y="3295325"/>
                  </a:moveTo>
                  <a:lnTo>
                    <a:pt x="1566848" y="3295325"/>
                  </a:lnTo>
                  <a:lnTo>
                    <a:pt x="1566848" y="2589601"/>
                  </a:lnTo>
                  <a:lnTo>
                    <a:pt x="2185159" y="2589601"/>
                  </a:lnTo>
                </a:path>
              </a:pathLst>
            </a:custGeom>
            <a:ln w="13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76973" y="656836"/>
              <a:ext cx="11126470" cy="7011670"/>
            </a:xfrm>
            <a:custGeom>
              <a:avLst/>
              <a:gdLst/>
              <a:ahLst/>
              <a:cxnLst/>
              <a:rect l="l" t="t" r="r" b="b"/>
              <a:pathLst>
                <a:path w="11126469" h="7011670">
                  <a:moveTo>
                    <a:pt x="6393247" y="6704881"/>
                  </a:moveTo>
                  <a:lnTo>
                    <a:pt x="4733198" y="6704881"/>
                  </a:lnTo>
                  <a:lnTo>
                    <a:pt x="4740512" y="6667114"/>
                  </a:lnTo>
                  <a:lnTo>
                    <a:pt x="4751522" y="6626978"/>
                  </a:lnTo>
                  <a:lnTo>
                    <a:pt x="4765877" y="6584822"/>
                  </a:lnTo>
                  <a:lnTo>
                    <a:pt x="4783223" y="6540994"/>
                  </a:lnTo>
                  <a:lnTo>
                    <a:pt x="4803208" y="6495842"/>
                  </a:lnTo>
                  <a:lnTo>
                    <a:pt x="4825480" y="6449716"/>
                  </a:lnTo>
                  <a:lnTo>
                    <a:pt x="4849686" y="6402965"/>
                  </a:lnTo>
                  <a:lnTo>
                    <a:pt x="4875473" y="6355936"/>
                  </a:lnTo>
                  <a:lnTo>
                    <a:pt x="4902490" y="6308979"/>
                  </a:lnTo>
                  <a:lnTo>
                    <a:pt x="4930384" y="6262442"/>
                  </a:lnTo>
                  <a:lnTo>
                    <a:pt x="4958802" y="6216673"/>
                  </a:lnTo>
                  <a:lnTo>
                    <a:pt x="4987392" y="6172022"/>
                  </a:lnTo>
                  <a:lnTo>
                    <a:pt x="5015801" y="6128838"/>
                  </a:lnTo>
                  <a:lnTo>
                    <a:pt x="310604" y="6128838"/>
                  </a:lnTo>
                  <a:lnTo>
                    <a:pt x="264589" y="6125477"/>
                  </a:lnTo>
                  <a:lnTo>
                    <a:pt x="220707" y="6115710"/>
                  </a:lnTo>
                  <a:lnTo>
                    <a:pt x="179433" y="6100012"/>
                  </a:lnTo>
                  <a:lnTo>
                    <a:pt x="141243" y="6078855"/>
                  </a:lnTo>
                  <a:lnTo>
                    <a:pt x="106610" y="6052715"/>
                  </a:lnTo>
                  <a:lnTo>
                    <a:pt x="76006" y="6022065"/>
                  </a:lnTo>
                  <a:lnTo>
                    <a:pt x="49906" y="5987379"/>
                  </a:lnTo>
                  <a:lnTo>
                    <a:pt x="28782" y="5949131"/>
                  </a:lnTo>
                  <a:lnTo>
                    <a:pt x="13107" y="5907794"/>
                  </a:lnTo>
                  <a:lnTo>
                    <a:pt x="3355" y="5863844"/>
                  </a:lnTo>
                  <a:lnTo>
                    <a:pt x="0" y="5817755"/>
                  </a:lnTo>
                  <a:lnTo>
                    <a:pt x="0" y="311083"/>
                  </a:lnTo>
                  <a:lnTo>
                    <a:pt x="3355" y="264992"/>
                  </a:lnTo>
                  <a:lnTo>
                    <a:pt x="13107" y="221042"/>
                  </a:lnTo>
                  <a:lnTo>
                    <a:pt x="28782" y="179706"/>
                  </a:lnTo>
                  <a:lnTo>
                    <a:pt x="49907" y="141458"/>
                  </a:lnTo>
                  <a:lnTo>
                    <a:pt x="76008" y="106772"/>
                  </a:lnTo>
                  <a:lnTo>
                    <a:pt x="106612" y="76121"/>
                  </a:lnTo>
                  <a:lnTo>
                    <a:pt x="141246" y="49981"/>
                  </a:lnTo>
                  <a:lnTo>
                    <a:pt x="179437" y="28825"/>
                  </a:lnTo>
                  <a:lnTo>
                    <a:pt x="220712" y="13126"/>
                  </a:lnTo>
                  <a:lnTo>
                    <a:pt x="264602" y="3360"/>
                  </a:lnTo>
                  <a:lnTo>
                    <a:pt x="310613" y="0"/>
                  </a:lnTo>
                  <a:lnTo>
                    <a:pt x="10815842" y="0"/>
                  </a:lnTo>
                  <a:lnTo>
                    <a:pt x="10861856" y="3360"/>
                  </a:lnTo>
                  <a:lnTo>
                    <a:pt x="10905738" y="13127"/>
                  </a:lnTo>
                  <a:lnTo>
                    <a:pt x="10947012" y="28826"/>
                  </a:lnTo>
                  <a:lnTo>
                    <a:pt x="10985202" y="49982"/>
                  </a:lnTo>
                  <a:lnTo>
                    <a:pt x="11019835" y="76122"/>
                  </a:lnTo>
                  <a:lnTo>
                    <a:pt x="11050439" y="106772"/>
                  </a:lnTo>
                  <a:lnTo>
                    <a:pt x="11076539" y="141458"/>
                  </a:lnTo>
                  <a:lnTo>
                    <a:pt x="11097663" y="179707"/>
                  </a:lnTo>
                  <a:lnTo>
                    <a:pt x="11113338" y="221043"/>
                  </a:lnTo>
                  <a:lnTo>
                    <a:pt x="11123090" y="264993"/>
                  </a:lnTo>
                  <a:lnTo>
                    <a:pt x="11126446" y="311083"/>
                  </a:lnTo>
                  <a:lnTo>
                    <a:pt x="11126446" y="332427"/>
                  </a:lnTo>
                  <a:lnTo>
                    <a:pt x="250349" y="332427"/>
                  </a:lnTo>
                  <a:lnTo>
                    <a:pt x="250349" y="5796389"/>
                  </a:lnTo>
                  <a:lnTo>
                    <a:pt x="11126446" y="5796389"/>
                  </a:lnTo>
                  <a:lnTo>
                    <a:pt x="11126446" y="5817755"/>
                  </a:lnTo>
                  <a:lnTo>
                    <a:pt x="11123090" y="5863845"/>
                  </a:lnTo>
                  <a:lnTo>
                    <a:pt x="11113338" y="5907795"/>
                  </a:lnTo>
                  <a:lnTo>
                    <a:pt x="11097663" y="5949132"/>
                  </a:lnTo>
                  <a:lnTo>
                    <a:pt x="11076538" y="5987380"/>
                  </a:lnTo>
                  <a:lnTo>
                    <a:pt x="11050437" y="6022066"/>
                  </a:lnTo>
                  <a:lnTo>
                    <a:pt x="11019833" y="6052716"/>
                  </a:lnTo>
                  <a:lnTo>
                    <a:pt x="10985199" y="6078856"/>
                  </a:lnTo>
                  <a:lnTo>
                    <a:pt x="10947008" y="6100012"/>
                  </a:lnTo>
                  <a:lnTo>
                    <a:pt x="10905733" y="6115711"/>
                  </a:lnTo>
                  <a:lnTo>
                    <a:pt x="10861843" y="6125477"/>
                  </a:lnTo>
                  <a:lnTo>
                    <a:pt x="10815832" y="6128838"/>
                  </a:lnTo>
                  <a:lnTo>
                    <a:pt x="6110644" y="6128838"/>
                  </a:lnTo>
                  <a:lnTo>
                    <a:pt x="6139054" y="6172024"/>
                  </a:lnTo>
                  <a:lnTo>
                    <a:pt x="6167644" y="6216676"/>
                  </a:lnTo>
                  <a:lnTo>
                    <a:pt x="6196062" y="6262444"/>
                  </a:lnTo>
                  <a:lnTo>
                    <a:pt x="6223956" y="6308982"/>
                  </a:lnTo>
                  <a:lnTo>
                    <a:pt x="6250972" y="6355939"/>
                  </a:lnTo>
                  <a:lnTo>
                    <a:pt x="6276760" y="6402967"/>
                  </a:lnTo>
                  <a:lnTo>
                    <a:pt x="6300965" y="6449719"/>
                  </a:lnTo>
                  <a:lnTo>
                    <a:pt x="6323237" y="6495844"/>
                  </a:lnTo>
                  <a:lnTo>
                    <a:pt x="6343222" y="6540995"/>
                  </a:lnTo>
                  <a:lnTo>
                    <a:pt x="6360568" y="6584823"/>
                  </a:lnTo>
                  <a:lnTo>
                    <a:pt x="6374922" y="6626979"/>
                  </a:lnTo>
                  <a:lnTo>
                    <a:pt x="6385933" y="6667114"/>
                  </a:lnTo>
                  <a:lnTo>
                    <a:pt x="6393247" y="6704881"/>
                  </a:lnTo>
                  <a:close/>
                </a:path>
                <a:path w="11126469" h="7011670">
                  <a:moveTo>
                    <a:pt x="11126446" y="5796389"/>
                  </a:moveTo>
                  <a:lnTo>
                    <a:pt x="10875971" y="5796389"/>
                  </a:lnTo>
                  <a:lnTo>
                    <a:pt x="10875971" y="332427"/>
                  </a:lnTo>
                  <a:lnTo>
                    <a:pt x="11126446" y="332427"/>
                  </a:lnTo>
                  <a:lnTo>
                    <a:pt x="11126446" y="5796389"/>
                  </a:lnTo>
                  <a:close/>
                </a:path>
                <a:path w="11126469" h="7011670">
                  <a:moveTo>
                    <a:pt x="6954685" y="7011325"/>
                  </a:moveTo>
                  <a:lnTo>
                    <a:pt x="4171760" y="7011325"/>
                  </a:lnTo>
                  <a:lnTo>
                    <a:pt x="4155740" y="7008101"/>
                  </a:lnTo>
                  <a:lnTo>
                    <a:pt x="4142685" y="6999299"/>
                  </a:lnTo>
                  <a:lnTo>
                    <a:pt x="4133897" y="6986225"/>
                  </a:lnTo>
                  <a:lnTo>
                    <a:pt x="4130678" y="6970181"/>
                  </a:lnTo>
                  <a:lnTo>
                    <a:pt x="4130678" y="6746014"/>
                  </a:lnTo>
                  <a:lnTo>
                    <a:pt x="4133897" y="6729972"/>
                  </a:lnTo>
                  <a:lnTo>
                    <a:pt x="4142685" y="6716901"/>
                  </a:lnTo>
                  <a:lnTo>
                    <a:pt x="4155740" y="6708103"/>
                  </a:lnTo>
                  <a:lnTo>
                    <a:pt x="4171760" y="6704881"/>
                  </a:lnTo>
                  <a:lnTo>
                    <a:pt x="6954685" y="6704881"/>
                  </a:lnTo>
                  <a:lnTo>
                    <a:pt x="6970704" y="6708103"/>
                  </a:lnTo>
                  <a:lnTo>
                    <a:pt x="6983760" y="6716901"/>
                  </a:lnTo>
                  <a:lnTo>
                    <a:pt x="6992548" y="6729973"/>
                  </a:lnTo>
                  <a:lnTo>
                    <a:pt x="6995767" y="6746014"/>
                  </a:lnTo>
                  <a:lnTo>
                    <a:pt x="6995767" y="6970181"/>
                  </a:lnTo>
                  <a:lnTo>
                    <a:pt x="6992548" y="6986225"/>
                  </a:lnTo>
                  <a:lnTo>
                    <a:pt x="6983760" y="6999299"/>
                  </a:lnTo>
                  <a:lnTo>
                    <a:pt x="6970704" y="7008101"/>
                  </a:lnTo>
                  <a:lnTo>
                    <a:pt x="6954685" y="70113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6573" y="1305154"/>
            <a:ext cx="8844280" cy="7705090"/>
            <a:chOff x="646573" y="1305154"/>
            <a:chExt cx="8844280" cy="77050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573" y="1305154"/>
              <a:ext cx="8844211" cy="769660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493206" y="3598517"/>
              <a:ext cx="2063114" cy="4866640"/>
            </a:xfrm>
            <a:custGeom>
              <a:avLst/>
              <a:gdLst/>
              <a:ahLst/>
              <a:cxnLst/>
              <a:rect l="l" t="t" r="r" b="b"/>
              <a:pathLst>
                <a:path w="2063114" h="4866640">
                  <a:moveTo>
                    <a:pt x="2062965" y="4638719"/>
                  </a:moveTo>
                  <a:lnTo>
                    <a:pt x="940324" y="4866117"/>
                  </a:lnTo>
                  <a:lnTo>
                    <a:pt x="0" y="227398"/>
                  </a:lnTo>
                  <a:lnTo>
                    <a:pt x="1122640" y="0"/>
                  </a:lnTo>
                  <a:lnTo>
                    <a:pt x="2062965" y="4638719"/>
                  </a:lnTo>
                  <a:close/>
                </a:path>
              </a:pathLst>
            </a:custGeom>
            <a:solidFill>
              <a:srgbClr val="F7B8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323" y="7761047"/>
              <a:ext cx="1999558" cy="12327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346615" y="3712224"/>
              <a:ext cx="2294890" cy="4561840"/>
            </a:xfrm>
            <a:custGeom>
              <a:avLst/>
              <a:gdLst/>
              <a:ahLst/>
              <a:cxnLst/>
              <a:rect l="l" t="t" r="r" b="b"/>
              <a:pathLst>
                <a:path w="2294890" h="4561840">
                  <a:moveTo>
                    <a:pt x="911112" y="4561267"/>
                  </a:moveTo>
                  <a:lnTo>
                    <a:pt x="0" y="0"/>
                  </a:lnTo>
                  <a:lnTo>
                    <a:pt x="1392729" y="0"/>
                  </a:lnTo>
                  <a:lnTo>
                    <a:pt x="2294768" y="4269369"/>
                  </a:lnTo>
                  <a:lnTo>
                    <a:pt x="911112" y="456126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6292" y="2614809"/>
              <a:ext cx="2395259" cy="296983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000412" y="4911584"/>
              <a:ext cx="1497965" cy="3672204"/>
            </a:xfrm>
            <a:custGeom>
              <a:avLst/>
              <a:gdLst/>
              <a:ahLst/>
              <a:cxnLst/>
              <a:rect l="l" t="t" r="r" b="b"/>
              <a:pathLst>
                <a:path w="1497964" h="3672204">
                  <a:moveTo>
                    <a:pt x="1497542" y="114558"/>
                  </a:moveTo>
                  <a:lnTo>
                    <a:pt x="1139709" y="3671824"/>
                  </a:lnTo>
                  <a:lnTo>
                    <a:pt x="0" y="3557266"/>
                  </a:lnTo>
                  <a:lnTo>
                    <a:pt x="357832" y="0"/>
                  </a:lnTo>
                  <a:lnTo>
                    <a:pt x="1497542" y="114558"/>
                  </a:lnTo>
                  <a:close/>
                </a:path>
              </a:pathLst>
            </a:custGeom>
            <a:solidFill>
              <a:srgbClr val="F7B8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665" y="7761047"/>
              <a:ext cx="1999558" cy="123278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906814" y="3712224"/>
              <a:ext cx="1832610" cy="4486275"/>
            </a:xfrm>
            <a:custGeom>
              <a:avLst/>
              <a:gdLst/>
              <a:ahLst/>
              <a:cxnLst/>
              <a:rect l="l" t="t" r="r" b="b"/>
              <a:pathLst>
                <a:path w="1832610" h="4486275">
                  <a:moveTo>
                    <a:pt x="1407036" y="4486039"/>
                  </a:moveTo>
                  <a:lnTo>
                    <a:pt x="0" y="4344597"/>
                  </a:lnTo>
                  <a:lnTo>
                    <a:pt x="439801" y="0"/>
                  </a:lnTo>
                  <a:lnTo>
                    <a:pt x="1832530" y="0"/>
                  </a:lnTo>
                  <a:lnTo>
                    <a:pt x="1407036" y="448603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6844" y="1999297"/>
              <a:ext cx="4180660" cy="701039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5835" y="5041878"/>
              <a:ext cx="377314" cy="39379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76287" y="5600737"/>
              <a:ext cx="7564755" cy="2255520"/>
            </a:xfrm>
            <a:custGeom>
              <a:avLst/>
              <a:gdLst/>
              <a:ahLst/>
              <a:cxnLst/>
              <a:rect l="l" t="t" r="r" b="b"/>
              <a:pathLst>
                <a:path w="7564755" h="2255520">
                  <a:moveTo>
                    <a:pt x="494906" y="243598"/>
                  </a:moveTo>
                  <a:lnTo>
                    <a:pt x="490550" y="198983"/>
                  </a:lnTo>
                  <a:lnTo>
                    <a:pt x="480453" y="165658"/>
                  </a:lnTo>
                  <a:lnTo>
                    <a:pt x="480453" y="247650"/>
                  </a:lnTo>
                  <a:lnTo>
                    <a:pt x="475983" y="293420"/>
                  </a:lnTo>
                  <a:lnTo>
                    <a:pt x="462838" y="336778"/>
                  </a:lnTo>
                  <a:lnTo>
                    <a:pt x="441452" y="376732"/>
                  </a:lnTo>
                  <a:lnTo>
                    <a:pt x="412267" y="412254"/>
                  </a:lnTo>
                  <a:lnTo>
                    <a:pt x="376745" y="441452"/>
                  </a:lnTo>
                  <a:lnTo>
                    <a:pt x="336791" y="462838"/>
                  </a:lnTo>
                  <a:lnTo>
                    <a:pt x="293420" y="475983"/>
                  </a:lnTo>
                  <a:lnTo>
                    <a:pt x="247650" y="480453"/>
                  </a:lnTo>
                  <a:lnTo>
                    <a:pt x="201891" y="475983"/>
                  </a:lnTo>
                  <a:lnTo>
                    <a:pt x="158521" y="462838"/>
                  </a:lnTo>
                  <a:lnTo>
                    <a:pt x="118567" y="441452"/>
                  </a:lnTo>
                  <a:lnTo>
                    <a:pt x="83045" y="412254"/>
                  </a:lnTo>
                  <a:lnTo>
                    <a:pt x="53860" y="376732"/>
                  </a:lnTo>
                  <a:lnTo>
                    <a:pt x="32473" y="336778"/>
                  </a:lnTo>
                  <a:lnTo>
                    <a:pt x="19329" y="293420"/>
                  </a:lnTo>
                  <a:lnTo>
                    <a:pt x="14859" y="247650"/>
                  </a:lnTo>
                  <a:lnTo>
                    <a:pt x="19329" y="201891"/>
                  </a:lnTo>
                  <a:lnTo>
                    <a:pt x="32473" y="158521"/>
                  </a:lnTo>
                  <a:lnTo>
                    <a:pt x="53860" y="118567"/>
                  </a:lnTo>
                  <a:lnTo>
                    <a:pt x="83045" y="83045"/>
                  </a:lnTo>
                  <a:lnTo>
                    <a:pt x="118567" y="53848"/>
                  </a:lnTo>
                  <a:lnTo>
                    <a:pt x="158521" y="32473"/>
                  </a:lnTo>
                  <a:lnTo>
                    <a:pt x="201891" y="19329"/>
                  </a:lnTo>
                  <a:lnTo>
                    <a:pt x="247650" y="14846"/>
                  </a:lnTo>
                  <a:lnTo>
                    <a:pt x="293420" y="19329"/>
                  </a:lnTo>
                  <a:lnTo>
                    <a:pt x="336791" y="32473"/>
                  </a:lnTo>
                  <a:lnTo>
                    <a:pt x="376745" y="53848"/>
                  </a:lnTo>
                  <a:lnTo>
                    <a:pt x="412267" y="83045"/>
                  </a:lnTo>
                  <a:lnTo>
                    <a:pt x="441452" y="118567"/>
                  </a:lnTo>
                  <a:lnTo>
                    <a:pt x="462838" y="158521"/>
                  </a:lnTo>
                  <a:lnTo>
                    <a:pt x="475983" y="201891"/>
                  </a:lnTo>
                  <a:lnTo>
                    <a:pt x="480453" y="247650"/>
                  </a:lnTo>
                  <a:lnTo>
                    <a:pt x="480453" y="165658"/>
                  </a:lnTo>
                  <a:lnTo>
                    <a:pt x="453834" y="110363"/>
                  </a:lnTo>
                  <a:lnTo>
                    <a:pt x="422757" y="72555"/>
                  </a:lnTo>
                  <a:lnTo>
                    <a:pt x="384987" y="41465"/>
                  </a:lnTo>
                  <a:lnTo>
                    <a:pt x="342480" y="18719"/>
                  </a:lnTo>
                  <a:lnTo>
                    <a:pt x="296341" y="4749"/>
                  </a:lnTo>
                  <a:lnTo>
                    <a:pt x="247650" y="0"/>
                  </a:lnTo>
                  <a:lnTo>
                    <a:pt x="198970" y="4749"/>
                  </a:lnTo>
                  <a:lnTo>
                    <a:pt x="152831" y="18719"/>
                  </a:lnTo>
                  <a:lnTo>
                    <a:pt x="110324" y="41465"/>
                  </a:lnTo>
                  <a:lnTo>
                    <a:pt x="72555" y="72555"/>
                  </a:lnTo>
                  <a:lnTo>
                    <a:pt x="41478" y="110324"/>
                  </a:lnTo>
                  <a:lnTo>
                    <a:pt x="18732" y="152831"/>
                  </a:lnTo>
                  <a:lnTo>
                    <a:pt x="4762" y="198970"/>
                  </a:lnTo>
                  <a:lnTo>
                    <a:pt x="0" y="247650"/>
                  </a:lnTo>
                  <a:lnTo>
                    <a:pt x="4762" y="296341"/>
                  </a:lnTo>
                  <a:lnTo>
                    <a:pt x="18719" y="342480"/>
                  </a:lnTo>
                  <a:lnTo>
                    <a:pt x="41465" y="384975"/>
                  </a:lnTo>
                  <a:lnTo>
                    <a:pt x="72555" y="422744"/>
                  </a:lnTo>
                  <a:lnTo>
                    <a:pt x="110324" y="453834"/>
                  </a:lnTo>
                  <a:lnTo>
                    <a:pt x="152831" y="476580"/>
                  </a:lnTo>
                  <a:lnTo>
                    <a:pt x="198970" y="490550"/>
                  </a:lnTo>
                  <a:lnTo>
                    <a:pt x="243598" y="494906"/>
                  </a:lnTo>
                  <a:lnTo>
                    <a:pt x="251714" y="494906"/>
                  </a:lnTo>
                  <a:lnTo>
                    <a:pt x="296341" y="490550"/>
                  </a:lnTo>
                  <a:lnTo>
                    <a:pt x="342480" y="476580"/>
                  </a:lnTo>
                  <a:lnTo>
                    <a:pt x="384987" y="453834"/>
                  </a:lnTo>
                  <a:lnTo>
                    <a:pt x="422757" y="422744"/>
                  </a:lnTo>
                  <a:lnTo>
                    <a:pt x="453847" y="384975"/>
                  </a:lnTo>
                  <a:lnTo>
                    <a:pt x="476580" y="342480"/>
                  </a:lnTo>
                  <a:lnTo>
                    <a:pt x="490550" y="296341"/>
                  </a:lnTo>
                  <a:lnTo>
                    <a:pt x="494906" y="251714"/>
                  </a:lnTo>
                  <a:lnTo>
                    <a:pt x="494906" y="243598"/>
                  </a:lnTo>
                  <a:close/>
                </a:path>
                <a:path w="7564755" h="2255520">
                  <a:moveTo>
                    <a:pt x="7564666" y="578700"/>
                  </a:moveTo>
                  <a:lnTo>
                    <a:pt x="7554735" y="569239"/>
                  </a:lnTo>
                  <a:lnTo>
                    <a:pt x="6769671" y="1402067"/>
                  </a:lnTo>
                  <a:lnTo>
                    <a:pt x="5984621" y="569239"/>
                  </a:lnTo>
                  <a:lnTo>
                    <a:pt x="5974689" y="578700"/>
                  </a:lnTo>
                  <a:lnTo>
                    <a:pt x="6760197" y="1412430"/>
                  </a:lnTo>
                  <a:lnTo>
                    <a:pt x="5974689" y="2245703"/>
                  </a:lnTo>
                  <a:lnTo>
                    <a:pt x="5984621" y="2255164"/>
                  </a:lnTo>
                  <a:lnTo>
                    <a:pt x="6769671" y="1422349"/>
                  </a:lnTo>
                  <a:lnTo>
                    <a:pt x="7554735" y="2255164"/>
                  </a:lnTo>
                  <a:lnTo>
                    <a:pt x="7564666" y="2245703"/>
                  </a:lnTo>
                  <a:lnTo>
                    <a:pt x="6779158" y="1411986"/>
                  </a:lnTo>
                  <a:lnTo>
                    <a:pt x="7564666" y="57870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990" rIns="0" bIns="0" rtlCol="0" vert="horz">
            <a:spAutoFit/>
          </a:bodyPr>
          <a:lstStyle/>
          <a:p>
            <a:pPr marL="9916795" marR="5080">
              <a:lnSpc>
                <a:spcPts val="12140"/>
              </a:lnSpc>
              <a:spcBef>
                <a:spcPts val="1370"/>
              </a:spcBef>
            </a:pPr>
            <a:r>
              <a:rPr dirty="0" sz="11100" spc="1200">
                <a:solidFill>
                  <a:srgbClr val="F5F5F5"/>
                </a:solidFill>
              </a:rPr>
              <a:t>Sistem </a:t>
            </a:r>
            <a:r>
              <a:rPr dirty="0" sz="11100" spc="855">
                <a:solidFill>
                  <a:srgbClr val="F5F5F5"/>
                </a:solidFill>
              </a:rPr>
              <a:t>Ardışıklık </a:t>
            </a:r>
            <a:r>
              <a:rPr dirty="0" sz="11100" spc="925">
                <a:solidFill>
                  <a:srgbClr val="F5F5F5"/>
                </a:solidFill>
              </a:rPr>
              <a:t>Diyagramı</a:t>
            </a:r>
            <a:endParaRPr sz="11100"/>
          </a:p>
        </p:txBody>
      </p:sp>
      <p:sp>
        <p:nvSpPr>
          <p:cNvPr id="15" name="object 15" descr=""/>
          <p:cNvSpPr/>
          <p:nvPr/>
        </p:nvSpPr>
        <p:spPr>
          <a:xfrm>
            <a:off x="16764000" y="105793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51712" y="494903"/>
                </a:moveTo>
                <a:lnTo>
                  <a:pt x="243586" y="494903"/>
                </a:lnTo>
                <a:lnTo>
                  <a:pt x="198965" y="490547"/>
                </a:lnTo>
                <a:lnTo>
                  <a:pt x="152825" y="476580"/>
                </a:lnTo>
                <a:lnTo>
                  <a:pt x="110322" y="453834"/>
                </a:lnTo>
                <a:lnTo>
                  <a:pt x="72551" y="422747"/>
                </a:lnTo>
                <a:lnTo>
                  <a:pt x="41464" y="384976"/>
                </a:lnTo>
                <a:lnTo>
                  <a:pt x="18719" y="342473"/>
                </a:lnTo>
                <a:lnTo>
                  <a:pt x="4752" y="296333"/>
                </a:lnTo>
                <a:lnTo>
                  <a:pt x="0" y="247656"/>
                </a:lnTo>
                <a:lnTo>
                  <a:pt x="4754" y="198966"/>
                </a:lnTo>
                <a:lnTo>
                  <a:pt x="18727" y="152826"/>
                </a:lnTo>
                <a:lnTo>
                  <a:pt x="41476" y="110323"/>
                </a:lnTo>
                <a:lnTo>
                  <a:pt x="72551" y="72552"/>
                </a:lnTo>
                <a:lnTo>
                  <a:pt x="110322" y="41465"/>
                </a:lnTo>
                <a:lnTo>
                  <a:pt x="152825" y="18719"/>
                </a:lnTo>
                <a:lnTo>
                  <a:pt x="198965" y="4752"/>
                </a:lnTo>
                <a:lnTo>
                  <a:pt x="247649" y="0"/>
                </a:lnTo>
                <a:lnTo>
                  <a:pt x="296332" y="4752"/>
                </a:lnTo>
                <a:lnTo>
                  <a:pt x="329679" y="14847"/>
                </a:lnTo>
                <a:lnTo>
                  <a:pt x="247649" y="14847"/>
                </a:lnTo>
                <a:lnTo>
                  <a:pt x="201886" y="19322"/>
                </a:lnTo>
                <a:lnTo>
                  <a:pt x="158517" y="32465"/>
                </a:lnTo>
                <a:lnTo>
                  <a:pt x="118562" y="53848"/>
                </a:lnTo>
                <a:lnTo>
                  <a:pt x="83043" y="83044"/>
                </a:lnTo>
                <a:lnTo>
                  <a:pt x="53847" y="118563"/>
                </a:lnTo>
                <a:lnTo>
                  <a:pt x="32464" y="158517"/>
                </a:lnTo>
                <a:lnTo>
                  <a:pt x="19322" y="201886"/>
                </a:lnTo>
                <a:lnTo>
                  <a:pt x="14847" y="247656"/>
                </a:lnTo>
                <a:lnTo>
                  <a:pt x="19322" y="293413"/>
                </a:lnTo>
                <a:lnTo>
                  <a:pt x="32464" y="336782"/>
                </a:lnTo>
                <a:lnTo>
                  <a:pt x="53847" y="376736"/>
                </a:lnTo>
                <a:lnTo>
                  <a:pt x="83043" y="412255"/>
                </a:lnTo>
                <a:lnTo>
                  <a:pt x="118562" y="441451"/>
                </a:lnTo>
                <a:lnTo>
                  <a:pt x="158517" y="462834"/>
                </a:lnTo>
                <a:lnTo>
                  <a:pt x="201886" y="475977"/>
                </a:lnTo>
                <a:lnTo>
                  <a:pt x="247649" y="480452"/>
                </a:lnTo>
                <a:lnTo>
                  <a:pt x="329679" y="480452"/>
                </a:lnTo>
                <a:lnTo>
                  <a:pt x="296332" y="490547"/>
                </a:lnTo>
                <a:lnTo>
                  <a:pt x="251712" y="494903"/>
                </a:lnTo>
                <a:close/>
              </a:path>
              <a:path w="495300" h="495300">
                <a:moveTo>
                  <a:pt x="329679" y="480452"/>
                </a:moveTo>
                <a:lnTo>
                  <a:pt x="247649" y="480452"/>
                </a:lnTo>
                <a:lnTo>
                  <a:pt x="293412" y="475977"/>
                </a:lnTo>
                <a:lnTo>
                  <a:pt x="336781" y="462834"/>
                </a:lnTo>
                <a:lnTo>
                  <a:pt x="376735" y="441451"/>
                </a:lnTo>
                <a:lnTo>
                  <a:pt x="412254" y="412255"/>
                </a:lnTo>
                <a:lnTo>
                  <a:pt x="441451" y="376736"/>
                </a:lnTo>
                <a:lnTo>
                  <a:pt x="462833" y="336782"/>
                </a:lnTo>
                <a:lnTo>
                  <a:pt x="475976" y="293413"/>
                </a:lnTo>
                <a:lnTo>
                  <a:pt x="480451" y="247643"/>
                </a:lnTo>
                <a:lnTo>
                  <a:pt x="475976" y="201886"/>
                </a:lnTo>
                <a:lnTo>
                  <a:pt x="462833" y="158517"/>
                </a:lnTo>
                <a:lnTo>
                  <a:pt x="441450" y="118563"/>
                </a:lnTo>
                <a:lnTo>
                  <a:pt x="412254" y="83044"/>
                </a:lnTo>
                <a:lnTo>
                  <a:pt x="376735" y="53848"/>
                </a:lnTo>
                <a:lnTo>
                  <a:pt x="336781" y="32465"/>
                </a:lnTo>
                <a:lnTo>
                  <a:pt x="293412" y="19322"/>
                </a:lnTo>
                <a:lnTo>
                  <a:pt x="247649" y="14847"/>
                </a:lnTo>
                <a:lnTo>
                  <a:pt x="329679" y="14847"/>
                </a:lnTo>
                <a:lnTo>
                  <a:pt x="384975" y="41465"/>
                </a:lnTo>
                <a:lnTo>
                  <a:pt x="422745" y="72552"/>
                </a:lnTo>
                <a:lnTo>
                  <a:pt x="453821" y="110365"/>
                </a:lnTo>
                <a:lnTo>
                  <a:pt x="476570" y="152863"/>
                </a:lnTo>
                <a:lnTo>
                  <a:pt x="490543" y="198980"/>
                </a:lnTo>
                <a:lnTo>
                  <a:pt x="494904" y="243604"/>
                </a:lnTo>
                <a:lnTo>
                  <a:pt x="494904" y="251699"/>
                </a:lnTo>
                <a:lnTo>
                  <a:pt x="490546" y="296333"/>
                </a:lnTo>
                <a:lnTo>
                  <a:pt x="476579" y="342473"/>
                </a:lnTo>
                <a:lnTo>
                  <a:pt x="453833" y="384976"/>
                </a:lnTo>
                <a:lnTo>
                  <a:pt x="422745" y="422747"/>
                </a:lnTo>
                <a:lnTo>
                  <a:pt x="384975" y="453834"/>
                </a:lnTo>
                <a:lnTo>
                  <a:pt x="342472" y="476580"/>
                </a:lnTo>
                <a:lnTo>
                  <a:pt x="329679" y="48045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13210612" y="7013680"/>
            <a:ext cx="4568190" cy="2873375"/>
            <a:chOff x="13210612" y="7013680"/>
            <a:chExt cx="4568190" cy="2873375"/>
          </a:xfrm>
        </p:grpSpPr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51681" y="7173291"/>
              <a:ext cx="4287537" cy="232160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3210612" y="7013680"/>
              <a:ext cx="4568190" cy="2873375"/>
            </a:xfrm>
            <a:custGeom>
              <a:avLst/>
              <a:gdLst/>
              <a:ahLst/>
              <a:cxnLst/>
              <a:rect l="l" t="t" r="r" b="b"/>
              <a:pathLst>
                <a:path w="4568190" h="2873375">
                  <a:moveTo>
                    <a:pt x="2624613" y="2747221"/>
                  </a:moveTo>
                  <a:lnTo>
                    <a:pt x="1943115" y="2747221"/>
                  </a:lnTo>
                  <a:lnTo>
                    <a:pt x="1954018" y="2705028"/>
                  </a:lnTo>
                  <a:lnTo>
                    <a:pt x="1973614" y="2657818"/>
                  </a:lnTo>
                  <a:lnTo>
                    <a:pt x="1999361" y="2608102"/>
                  </a:lnTo>
                  <a:lnTo>
                    <a:pt x="2028714" y="2558391"/>
                  </a:lnTo>
                  <a:lnTo>
                    <a:pt x="2059132" y="2511197"/>
                  </a:lnTo>
                  <a:lnTo>
                    <a:pt x="127514" y="2511196"/>
                  </a:lnTo>
                  <a:lnTo>
                    <a:pt x="77787" y="2501211"/>
                  </a:lnTo>
                  <a:lnTo>
                    <a:pt x="37265" y="2473946"/>
                  </a:lnTo>
                  <a:lnTo>
                    <a:pt x="9989" y="2433441"/>
                  </a:lnTo>
                  <a:lnTo>
                    <a:pt x="0" y="2383735"/>
                  </a:lnTo>
                  <a:lnTo>
                    <a:pt x="0" y="127461"/>
                  </a:lnTo>
                  <a:lnTo>
                    <a:pt x="9990" y="77755"/>
                  </a:lnTo>
                  <a:lnTo>
                    <a:pt x="37266" y="37250"/>
                  </a:lnTo>
                  <a:lnTo>
                    <a:pt x="77789" y="9985"/>
                  </a:lnTo>
                  <a:lnTo>
                    <a:pt x="127515" y="0"/>
                  </a:lnTo>
                  <a:lnTo>
                    <a:pt x="4440214" y="0"/>
                  </a:lnTo>
                  <a:lnTo>
                    <a:pt x="4489941" y="9985"/>
                  </a:lnTo>
                  <a:lnTo>
                    <a:pt x="4530463" y="37250"/>
                  </a:lnTo>
                  <a:lnTo>
                    <a:pt x="4557739" y="77755"/>
                  </a:lnTo>
                  <a:lnTo>
                    <a:pt x="4567729" y="127461"/>
                  </a:lnTo>
                  <a:lnTo>
                    <a:pt x="4567729" y="136207"/>
                  </a:lnTo>
                  <a:lnTo>
                    <a:pt x="102775" y="136207"/>
                  </a:lnTo>
                  <a:lnTo>
                    <a:pt x="102775" y="2374980"/>
                  </a:lnTo>
                  <a:lnTo>
                    <a:pt x="4567729" y="2374980"/>
                  </a:lnTo>
                  <a:lnTo>
                    <a:pt x="4567729" y="2383735"/>
                  </a:lnTo>
                  <a:lnTo>
                    <a:pt x="4557738" y="2433441"/>
                  </a:lnTo>
                  <a:lnTo>
                    <a:pt x="4530462" y="2473946"/>
                  </a:lnTo>
                  <a:lnTo>
                    <a:pt x="4489939" y="2501211"/>
                  </a:lnTo>
                  <a:lnTo>
                    <a:pt x="4440213" y="2511196"/>
                  </a:lnTo>
                  <a:lnTo>
                    <a:pt x="2508597" y="2511196"/>
                  </a:lnTo>
                  <a:lnTo>
                    <a:pt x="2539014" y="2558393"/>
                  </a:lnTo>
                  <a:lnTo>
                    <a:pt x="2568368" y="2608104"/>
                  </a:lnTo>
                  <a:lnTo>
                    <a:pt x="2594114" y="2657819"/>
                  </a:lnTo>
                  <a:lnTo>
                    <a:pt x="2613710" y="2705028"/>
                  </a:lnTo>
                  <a:lnTo>
                    <a:pt x="2624613" y="2747221"/>
                  </a:lnTo>
                  <a:close/>
                </a:path>
                <a:path w="4568190" h="2873375">
                  <a:moveTo>
                    <a:pt x="4567729" y="2374980"/>
                  </a:moveTo>
                  <a:lnTo>
                    <a:pt x="4464902" y="2374980"/>
                  </a:lnTo>
                  <a:lnTo>
                    <a:pt x="4464902" y="136207"/>
                  </a:lnTo>
                  <a:lnTo>
                    <a:pt x="4567729" y="136207"/>
                  </a:lnTo>
                  <a:lnTo>
                    <a:pt x="4567729" y="2374980"/>
                  </a:lnTo>
                  <a:close/>
                </a:path>
                <a:path w="4568190" h="2873375">
                  <a:moveTo>
                    <a:pt x="2864442" y="2872782"/>
                  </a:moveTo>
                  <a:lnTo>
                    <a:pt x="1703286" y="2872782"/>
                  </a:lnTo>
                  <a:lnTo>
                    <a:pt x="1695763" y="2865262"/>
                  </a:lnTo>
                  <a:lnTo>
                    <a:pt x="1695763" y="2754737"/>
                  </a:lnTo>
                  <a:lnTo>
                    <a:pt x="1703286" y="2747221"/>
                  </a:lnTo>
                  <a:lnTo>
                    <a:pt x="2864442" y="2747221"/>
                  </a:lnTo>
                  <a:lnTo>
                    <a:pt x="2871965" y="2754737"/>
                  </a:lnTo>
                  <a:lnTo>
                    <a:pt x="2871965" y="2865262"/>
                  </a:lnTo>
                  <a:lnTo>
                    <a:pt x="2864442" y="287278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8"/>
                </a:moveTo>
                <a:lnTo>
                  <a:pt x="1046817" y="1032526"/>
                </a:lnTo>
                <a:lnTo>
                  <a:pt x="1089235" y="1054156"/>
                </a:lnTo>
                <a:lnTo>
                  <a:pt x="1132153" y="1073772"/>
                </a:lnTo>
                <a:lnTo>
                  <a:pt x="1175512" y="1091391"/>
                </a:lnTo>
                <a:lnTo>
                  <a:pt x="1219257" y="1107029"/>
                </a:lnTo>
                <a:lnTo>
                  <a:pt x="1263333" y="1120704"/>
                </a:lnTo>
                <a:lnTo>
                  <a:pt x="1307682" y="1132433"/>
                </a:lnTo>
                <a:lnTo>
                  <a:pt x="1352249" y="1142232"/>
                </a:lnTo>
                <a:lnTo>
                  <a:pt x="1396977" y="1150119"/>
                </a:lnTo>
                <a:lnTo>
                  <a:pt x="1441812" y="1156111"/>
                </a:lnTo>
                <a:lnTo>
                  <a:pt x="1486695" y="1160224"/>
                </a:lnTo>
                <a:lnTo>
                  <a:pt x="1531572" y="1162476"/>
                </a:lnTo>
                <a:lnTo>
                  <a:pt x="1576387" y="1162883"/>
                </a:lnTo>
                <a:lnTo>
                  <a:pt x="1621082" y="1161463"/>
                </a:lnTo>
                <a:lnTo>
                  <a:pt x="1665603" y="1158233"/>
                </a:lnTo>
                <a:lnTo>
                  <a:pt x="1709892" y="1153209"/>
                </a:lnTo>
                <a:lnTo>
                  <a:pt x="1753895" y="1146409"/>
                </a:lnTo>
                <a:lnTo>
                  <a:pt x="1797554" y="1137849"/>
                </a:lnTo>
                <a:lnTo>
                  <a:pt x="1840814" y="1127547"/>
                </a:lnTo>
                <a:lnTo>
                  <a:pt x="1883618" y="1115519"/>
                </a:lnTo>
                <a:lnTo>
                  <a:pt x="1925911" y="1101783"/>
                </a:lnTo>
                <a:lnTo>
                  <a:pt x="1967637" y="1086355"/>
                </a:lnTo>
                <a:lnTo>
                  <a:pt x="2008738" y="1069252"/>
                </a:lnTo>
                <a:lnTo>
                  <a:pt x="2049160" y="1050492"/>
                </a:lnTo>
                <a:lnTo>
                  <a:pt x="2088846" y="1030092"/>
                </a:lnTo>
                <a:lnTo>
                  <a:pt x="2127739" y="1008067"/>
                </a:lnTo>
                <a:lnTo>
                  <a:pt x="2165785" y="984437"/>
                </a:lnTo>
                <a:lnTo>
                  <a:pt x="2202926" y="959216"/>
                </a:lnTo>
                <a:lnTo>
                  <a:pt x="2239108" y="932423"/>
                </a:lnTo>
                <a:lnTo>
                  <a:pt x="2274272" y="904074"/>
                </a:lnTo>
                <a:lnTo>
                  <a:pt x="2308364" y="874187"/>
                </a:lnTo>
                <a:lnTo>
                  <a:pt x="2341328" y="842778"/>
                </a:lnTo>
                <a:lnTo>
                  <a:pt x="2373106" y="809864"/>
                </a:lnTo>
                <a:lnTo>
                  <a:pt x="2403644" y="775462"/>
                </a:lnTo>
                <a:lnTo>
                  <a:pt x="2432885" y="739590"/>
                </a:lnTo>
                <a:lnTo>
                  <a:pt x="2460773" y="702264"/>
                </a:lnTo>
                <a:lnTo>
                  <a:pt x="2487252" y="663501"/>
                </a:lnTo>
                <a:lnTo>
                  <a:pt x="2512265" y="623319"/>
                </a:lnTo>
                <a:lnTo>
                  <a:pt x="2535758" y="581733"/>
                </a:lnTo>
                <a:lnTo>
                  <a:pt x="2946101" y="802164"/>
                </a:lnTo>
                <a:lnTo>
                  <a:pt x="2922729" y="844159"/>
                </a:lnTo>
                <a:lnTo>
                  <a:pt x="2898279" y="885168"/>
                </a:lnTo>
                <a:lnTo>
                  <a:pt x="2872778" y="925180"/>
                </a:lnTo>
                <a:lnTo>
                  <a:pt x="2846253" y="964189"/>
                </a:lnTo>
                <a:lnTo>
                  <a:pt x="2818733" y="1002185"/>
                </a:lnTo>
                <a:lnTo>
                  <a:pt x="2790243" y="1039159"/>
                </a:lnTo>
                <a:lnTo>
                  <a:pt x="2760814" y="1075104"/>
                </a:lnTo>
                <a:lnTo>
                  <a:pt x="2730471" y="1110011"/>
                </a:lnTo>
                <a:lnTo>
                  <a:pt x="2699242" y="1143871"/>
                </a:lnTo>
                <a:lnTo>
                  <a:pt x="2667155" y="1176676"/>
                </a:lnTo>
                <a:lnTo>
                  <a:pt x="2634238" y="1208417"/>
                </a:lnTo>
                <a:lnTo>
                  <a:pt x="2600518" y="1239086"/>
                </a:lnTo>
                <a:lnTo>
                  <a:pt x="2566023" y="1268674"/>
                </a:lnTo>
                <a:lnTo>
                  <a:pt x="2530780" y="1297174"/>
                </a:lnTo>
                <a:lnTo>
                  <a:pt x="2494816" y="1324575"/>
                </a:lnTo>
                <a:lnTo>
                  <a:pt x="2458160" y="1350871"/>
                </a:lnTo>
                <a:lnTo>
                  <a:pt x="2420839" y="1376051"/>
                </a:lnTo>
                <a:lnTo>
                  <a:pt x="2382881" y="1400109"/>
                </a:lnTo>
                <a:lnTo>
                  <a:pt x="2344313" y="1423035"/>
                </a:lnTo>
                <a:lnTo>
                  <a:pt x="2305162" y="1444821"/>
                </a:lnTo>
                <a:lnTo>
                  <a:pt x="2265457" y="1465458"/>
                </a:lnTo>
                <a:lnTo>
                  <a:pt x="2225224" y="1484938"/>
                </a:lnTo>
                <a:lnTo>
                  <a:pt x="2184492" y="1503252"/>
                </a:lnTo>
                <a:lnTo>
                  <a:pt x="2143288" y="1520392"/>
                </a:lnTo>
                <a:lnTo>
                  <a:pt x="2101639" y="1536350"/>
                </a:lnTo>
                <a:lnTo>
                  <a:pt x="2059574" y="1551116"/>
                </a:lnTo>
                <a:lnTo>
                  <a:pt x="2029870" y="1560608"/>
                </a:lnTo>
                <a:close/>
              </a:path>
              <a:path w="2946400" h="1632585">
                <a:moveTo>
                  <a:pt x="824458" y="1446479"/>
                </a:moveTo>
                <a:lnTo>
                  <a:pt x="782586" y="1423169"/>
                </a:lnTo>
                <a:lnTo>
                  <a:pt x="741714" y="1398776"/>
                </a:lnTo>
                <a:lnTo>
                  <a:pt x="701841" y="1373322"/>
                </a:lnTo>
                <a:lnTo>
                  <a:pt x="662975" y="1346837"/>
                </a:lnTo>
                <a:lnTo>
                  <a:pt x="625126" y="1319347"/>
                </a:lnTo>
                <a:lnTo>
                  <a:pt x="588300" y="1290880"/>
                </a:lnTo>
                <a:lnTo>
                  <a:pt x="552506" y="1261465"/>
                </a:lnTo>
                <a:lnTo>
                  <a:pt x="517753" y="1231129"/>
                </a:lnTo>
                <a:lnTo>
                  <a:pt x="484050" y="1199900"/>
                </a:lnTo>
                <a:lnTo>
                  <a:pt x="451403" y="1167805"/>
                </a:lnTo>
                <a:lnTo>
                  <a:pt x="419822" y="1134872"/>
                </a:lnTo>
                <a:lnTo>
                  <a:pt x="389315" y="1101130"/>
                </a:lnTo>
                <a:lnTo>
                  <a:pt x="359890" y="1066606"/>
                </a:lnTo>
                <a:lnTo>
                  <a:pt x="331556" y="1031327"/>
                </a:lnTo>
                <a:lnTo>
                  <a:pt x="304321" y="995322"/>
                </a:lnTo>
                <a:lnTo>
                  <a:pt x="278193" y="958618"/>
                </a:lnTo>
                <a:lnTo>
                  <a:pt x="253181" y="921242"/>
                </a:lnTo>
                <a:lnTo>
                  <a:pt x="229292" y="883224"/>
                </a:lnTo>
                <a:lnTo>
                  <a:pt x="206536" y="844590"/>
                </a:lnTo>
                <a:lnTo>
                  <a:pt x="184920" y="805369"/>
                </a:lnTo>
                <a:lnTo>
                  <a:pt x="164452" y="765588"/>
                </a:lnTo>
                <a:lnTo>
                  <a:pt x="145142" y="725274"/>
                </a:lnTo>
                <a:lnTo>
                  <a:pt x="126998" y="684457"/>
                </a:lnTo>
                <a:lnTo>
                  <a:pt x="110027" y="643163"/>
                </a:lnTo>
                <a:lnTo>
                  <a:pt x="94238" y="601420"/>
                </a:lnTo>
                <a:lnTo>
                  <a:pt x="79639" y="559256"/>
                </a:lnTo>
                <a:lnTo>
                  <a:pt x="66240" y="516698"/>
                </a:lnTo>
                <a:lnTo>
                  <a:pt x="54047" y="473776"/>
                </a:lnTo>
                <a:lnTo>
                  <a:pt x="43069" y="430515"/>
                </a:lnTo>
                <a:lnTo>
                  <a:pt x="33316" y="386945"/>
                </a:lnTo>
                <a:lnTo>
                  <a:pt x="24794" y="343093"/>
                </a:lnTo>
                <a:lnTo>
                  <a:pt x="17512" y="298986"/>
                </a:lnTo>
                <a:lnTo>
                  <a:pt x="11479" y="254653"/>
                </a:lnTo>
                <a:lnTo>
                  <a:pt x="6703" y="210121"/>
                </a:lnTo>
                <a:lnTo>
                  <a:pt x="3192" y="165418"/>
                </a:lnTo>
                <a:lnTo>
                  <a:pt x="955" y="120572"/>
                </a:lnTo>
                <a:lnTo>
                  <a:pt x="0" y="75611"/>
                </a:lnTo>
                <a:lnTo>
                  <a:pt x="334" y="30561"/>
                </a:lnTo>
                <a:lnTo>
                  <a:pt x="1441" y="0"/>
                </a:lnTo>
                <a:lnTo>
                  <a:pt x="471119" y="0"/>
                </a:lnTo>
                <a:lnTo>
                  <a:pt x="469640" y="28120"/>
                </a:lnTo>
                <a:lnTo>
                  <a:pt x="469118" y="73012"/>
                </a:lnTo>
                <a:lnTo>
                  <a:pt x="470421" y="117780"/>
                </a:lnTo>
                <a:lnTo>
                  <a:pt x="473532" y="162368"/>
                </a:lnTo>
                <a:lnTo>
                  <a:pt x="478433" y="206720"/>
                </a:lnTo>
                <a:lnTo>
                  <a:pt x="485109" y="250780"/>
                </a:lnTo>
                <a:lnTo>
                  <a:pt x="493542" y="294492"/>
                </a:lnTo>
                <a:lnTo>
                  <a:pt x="503715" y="337799"/>
                </a:lnTo>
                <a:lnTo>
                  <a:pt x="515613" y="380646"/>
                </a:lnTo>
                <a:lnTo>
                  <a:pt x="529217" y="422976"/>
                </a:lnTo>
                <a:lnTo>
                  <a:pt x="544512" y="464732"/>
                </a:lnTo>
                <a:lnTo>
                  <a:pt x="561479" y="505860"/>
                </a:lnTo>
                <a:lnTo>
                  <a:pt x="580104" y="546303"/>
                </a:lnTo>
                <a:lnTo>
                  <a:pt x="600368" y="586004"/>
                </a:lnTo>
                <a:lnTo>
                  <a:pt x="622254" y="624907"/>
                </a:lnTo>
                <a:lnTo>
                  <a:pt x="645747" y="662957"/>
                </a:lnTo>
                <a:lnTo>
                  <a:pt x="670830" y="700097"/>
                </a:lnTo>
                <a:lnTo>
                  <a:pt x="697484" y="736271"/>
                </a:lnTo>
                <a:lnTo>
                  <a:pt x="725694" y="771423"/>
                </a:lnTo>
                <a:lnTo>
                  <a:pt x="755444" y="805496"/>
                </a:lnTo>
                <a:lnTo>
                  <a:pt x="786715" y="838435"/>
                </a:lnTo>
                <a:lnTo>
                  <a:pt x="819491" y="870184"/>
                </a:lnTo>
                <a:lnTo>
                  <a:pt x="853756" y="900685"/>
                </a:lnTo>
                <a:lnTo>
                  <a:pt x="889492" y="929884"/>
                </a:lnTo>
                <a:lnTo>
                  <a:pt x="926683" y="957723"/>
                </a:lnTo>
                <a:lnTo>
                  <a:pt x="965312" y="984148"/>
                </a:lnTo>
                <a:lnTo>
                  <a:pt x="1005362" y="1009101"/>
                </a:lnTo>
                <a:lnTo>
                  <a:pt x="1046817" y="1032526"/>
                </a:lnTo>
                <a:lnTo>
                  <a:pt x="2029870" y="1560608"/>
                </a:lnTo>
                <a:lnTo>
                  <a:pt x="2017119" y="1564683"/>
                </a:lnTo>
                <a:lnTo>
                  <a:pt x="1974303" y="1577042"/>
                </a:lnTo>
                <a:lnTo>
                  <a:pt x="1931152" y="1588184"/>
                </a:lnTo>
                <a:lnTo>
                  <a:pt x="1887695" y="1598101"/>
                </a:lnTo>
                <a:lnTo>
                  <a:pt x="1843959" y="1606784"/>
                </a:lnTo>
                <a:lnTo>
                  <a:pt x="1799972" y="1614225"/>
                </a:lnTo>
                <a:lnTo>
                  <a:pt x="1755760" y="1620416"/>
                </a:lnTo>
                <a:lnTo>
                  <a:pt x="1711353" y="1625347"/>
                </a:lnTo>
                <a:lnTo>
                  <a:pt x="1666776" y="1629011"/>
                </a:lnTo>
                <a:lnTo>
                  <a:pt x="1622059" y="1631399"/>
                </a:lnTo>
                <a:lnTo>
                  <a:pt x="1577228" y="1632502"/>
                </a:lnTo>
                <a:lnTo>
                  <a:pt x="1532311" y="1632312"/>
                </a:lnTo>
                <a:lnTo>
                  <a:pt x="1487336" y="1630820"/>
                </a:lnTo>
                <a:lnTo>
                  <a:pt x="1442330" y="1628018"/>
                </a:lnTo>
                <a:lnTo>
                  <a:pt x="1397320" y="1623898"/>
                </a:lnTo>
                <a:lnTo>
                  <a:pt x="1352335" y="1618451"/>
                </a:lnTo>
                <a:lnTo>
                  <a:pt x="1307402" y="1611668"/>
                </a:lnTo>
                <a:lnTo>
                  <a:pt x="1262548" y="1603541"/>
                </a:lnTo>
                <a:lnTo>
                  <a:pt x="1217802" y="1594061"/>
                </a:lnTo>
                <a:lnTo>
                  <a:pt x="1173190" y="1583220"/>
                </a:lnTo>
                <a:lnTo>
                  <a:pt x="1128740" y="1571010"/>
                </a:lnTo>
                <a:lnTo>
                  <a:pt x="1084480" y="1557421"/>
                </a:lnTo>
                <a:lnTo>
                  <a:pt x="1040437" y="1542446"/>
                </a:lnTo>
                <a:lnTo>
                  <a:pt x="996639" y="1526076"/>
                </a:lnTo>
                <a:lnTo>
                  <a:pt x="953114" y="1508302"/>
                </a:lnTo>
                <a:lnTo>
                  <a:pt x="909889" y="1489117"/>
                </a:lnTo>
                <a:lnTo>
                  <a:pt x="866991" y="1468510"/>
                </a:lnTo>
                <a:lnTo>
                  <a:pt x="824458" y="1446479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749004" y="3798404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0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939893" y="-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7"/>
                </a:moveTo>
                <a:lnTo>
                  <a:pt x="0" y="2259198"/>
                </a:lnTo>
                <a:lnTo>
                  <a:pt x="1570236" y="1411663"/>
                </a:lnTo>
                <a:lnTo>
                  <a:pt x="915735" y="0"/>
                </a:lnTo>
                <a:lnTo>
                  <a:pt x="939362" y="0"/>
                </a:lnTo>
                <a:lnTo>
                  <a:pt x="1589339" y="1400977"/>
                </a:lnTo>
                <a:lnTo>
                  <a:pt x="1617156" y="1410218"/>
                </a:lnTo>
                <a:lnTo>
                  <a:pt x="1598473" y="1420302"/>
                </a:lnTo>
                <a:lnTo>
                  <a:pt x="1607806" y="1440434"/>
                </a:lnTo>
                <a:lnTo>
                  <a:pt x="1579370" y="1430988"/>
                </a:lnTo>
                <a:lnTo>
                  <a:pt x="10024" y="2278077"/>
                </a:lnTo>
                <a:close/>
              </a:path>
              <a:path w="2348230" h="3049270">
                <a:moveTo>
                  <a:pt x="1617156" y="1410218"/>
                </a:moveTo>
                <a:lnTo>
                  <a:pt x="1589339" y="1400977"/>
                </a:lnTo>
                <a:lnTo>
                  <a:pt x="2348105" y="991417"/>
                </a:lnTo>
                <a:lnTo>
                  <a:pt x="2348105" y="1015688"/>
                </a:lnTo>
                <a:lnTo>
                  <a:pt x="1617156" y="1410218"/>
                </a:lnTo>
                <a:close/>
              </a:path>
              <a:path w="2348230" h="3049270">
                <a:moveTo>
                  <a:pt x="2329917" y="3048731"/>
                </a:moveTo>
                <a:lnTo>
                  <a:pt x="1579370" y="1430988"/>
                </a:lnTo>
                <a:lnTo>
                  <a:pt x="1607806" y="1440434"/>
                </a:lnTo>
                <a:lnTo>
                  <a:pt x="2348105" y="3037150"/>
                </a:lnTo>
                <a:lnTo>
                  <a:pt x="2348105" y="3040139"/>
                </a:lnTo>
                <a:lnTo>
                  <a:pt x="2329917" y="30487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3978761" y="1028542"/>
            <a:ext cx="10327640" cy="6497955"/>
            <a:chOff x="3978761" y="1028542"/>
            <a:chExt cx="10327640" cy="649795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069" y="1443180"/>
              <a:ext cx="9721476" cy="499049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978761" y="1028542"/>
              <a:ext cx="10327640" cy="6497955"/>
            </a:xfrm>
            <a:custGeom>
              <a:avLst/>
              <a:gdLst/>
              <a:ahLst/>
              <a:cxnLst/>
              <a:rect l="l" t="t" r="r" b="b"/>
              <a:pathLst>
                <a:path w="10327640" h="6497955">
                  <a:moveTo>
                    <a:pt x="5934229" y="6213828"/>
                  </a:moveTo>
                  <a:lnTo>
                    <a:pt x="4393368" y="6213828"/>
                  </a:lnTo>
                  <a:lnTo>
                    <a:pt x="4400882" y="6175806"/>
                  </a:lnTo>
                  <a:lnTo>
                    <a:pt x="4412390" y="6135240"/>
                  </a:lnTo>
                  <a:lnTo>
                    <a:pt x="4427478" y="6092539"/>
                  </a:lnTo>
                  <a:lnTo>
                    <a:pt x="4445728" y="6048115"/>
                  </a:lnTo>
                  <a:lnTo>
                    <a:pt x="4466725" y="6002378"/>
                  </a:lnTo>
                  <a:lnTo>
                    <a:pt x="4490054" y="5955739"/>
                  </a:lnTo>
                  <a:lnTo>
                    <a:pt x="4515297" y="5908609"/>
                  </a:lnTo>
                  <a:lnTo>
                    <a:pt x="4542039" y="5861399"/>
                  </a:lnTo>
                  <a:lnTo>
                    <a:pt x="4569865" y="5814519"/>
                  </a:lnTo>
                  <a:lnTo>
                    <a:pt x="4598358" y="5768381"/>
                  </a:lnTo>
                  <a:lnTo>
                    <a:pt x="4627102" y="5723395"/>
                  </a:lnTo>
                  <a:lnTo>
                    <a:pt x="4655680" y="5679973"/>
                  </a:lnTo>
                  <a:lnTo>
                    <a:pt x="288304" y="5679972"/>
                  </a:lnTo>
                  <a:lnTo>
                    <a:pt x="241423" y="5676212"/>
                  </a:lnTo>
                  <a:lnTo>
                    <a:pt x="196991" y="5665322"/>
                  </a:lnTo>
                  <a:lnTo>
                    <a:pt x="155596" y="5647886"/>
                  </a:lnTo>
                  <a:lnTo>
                    <a:pt x="117823" y="5624490"/>
                  </a:lnTo>
                  <a:lnTo>
                    <a:pt x="84257" y="5595717"/>
                  </a:lnTo>
                  <a:lnTo>
                    <a:pt x="55484" y="5562152"/>
                  </a:lnTo>
                  <a:lnTo>
                    <a:pt x="32086" y="5524381"/>
                  </a:lnTo>
                  <a:lnTo>
                    <a:pt x="14650" y="5482987"/>
                  </a:lnTo>
                  <a:lnTo>
                    <a:pt x="3760" y="5438556"/>
                  </a:lnTo>
                  <a:lnTo>
                    <a:pt x="0" y="5391672"/>
                  </a:lnTo>
                  <a:lnTo>
                    <a:pt x="0" y="288300"/>
                  </a:lnTo>
                  <a:lnTo>
                    <a:pt x="3760" y="241415"/>
                  </a:lnTo>
                  <a:lnTo>
                    <a:pt x="14651" y="196984"/>
                  </a:lnTo>
                  <a:lnTo>
                    <a:pt x="32087" y="155590"/>
                  </a:lnTo>
                  <a:lnTo>
                    <a:pt x="55485" y="117819"/>
                  </a:lnTo>
                  <a:lnTo>
                    <a:pt x="84259" y="84254"/>
                  </a:lnTo>
                  <a:lnTo>
                    <a:pt x="117825" y="55481"/>
                  </a:lnTo>
                  <a:lnTo>
                    <a:pt x="155598" y="32085"/>
                  </a:lnTo>
                  <a:lnTo>
                    <a:pt x="196995" y="14649"/>
                  </a:lnTo>
                  <a:lnTo>
                    <a:pt x="241433" y="3759"/>
                  </a:lnTo>
                  <a:lnTo>
                    <a:pt x="288312" y="0"/>
                  </a:lnTo>
                  <a:lnTo>
                    <a:pt x="10039293" y="0"/>
                  </a:lnTo>
                  <a:lnTo>
                    <a:pt x="10086174" y="3759"/>
                  </a:lnTo>
                  <a:lnTo>
                    <a:pt x="10130606" y="14650"/>
                  </a:lnTo>
                  <a:lnTo>
                    <a:pt x="10172001" y="32085"/>
                  </a:lnTo>
                  <a:lnTo>
                    <a:pt x="10209774" y="55482"/>
                  </a:lnTo>
                  <a:lnTo>
                    <a:pt x="10243339" y="84255"/>
                  </a:lnTo>
                  <a:lnTo>
                    <a:pt x="10272113" y="117819"/>
                  </a:lnTo>
                  <a:lnTo>
                    <a:pt x="10295511" y="155591"/>
                  </a:lnTo>
                  <a:lnTo>
                    <a:pt x="10312947" y="196984"/>
                  </a:lnTo>
                  <a:lnTo>
                    <a:pt x="10323837" y="241416"/>
                  </a:lnTo>
                  <a:lnTo>
                    <a:pt x="10327597" y="288300"/>
                  </a:lnTo>
                  <a:lnTo>
                    <a:pt x="10327597" y="308081"/>
                  </a:lnTo>
                  <a:lnTo>
                    <a:pt x="232374" y="308081"/>
                  </a:lnTo>
                  <a:lnTo>
                    <a:pt x="232374" y="5371871"/>
                  </a:lnTo>
                  <a:lnTo>
                    <a:pt x="10327597" y="5371871"/>
                  </a:lnTo>
                  <a:lnTo>
                    <a:pt x="10327597" y="5391672"/>
                  </a:lnTo>
                  <a:lnTo>
                    <a:pt x="10323837" y="5438557"/>
                  </a:lnTo>
                  <a:lnTo>
                    <a:pt x="10312946" y="5482988"/>
                  </a:lnTo>
                  <a:lnTo>
                    <a:pt x="10295510" y="5524382"/>
                  </a:lnTo>
                  <a:lnTo>
                    <a:pt x="10272112" y="5562153"/>
                  </a:lnTo>
                  <a:lnTo>
                    <a:pt x="10243338" y="5595718"/>
                  </a:lnTo>
                  <a:lnTo>
                    <a:pt x="10209772" y="5624491"/>
                  </a:lnTo>
                  <a:lnTo>
                    <a:pt x="10171998" y="5647887"/>
                  </a:lnTo>
                  <a:lnTo>
                    <a:pt x="10130602" y="5665323"/>
                  </a:lnTo>
                  <a:lnTo>
                    <a:pt x="10086163" y="5676213"/>
                  </a:lnTo>
                  <a:lnTo>
                    <a:pt x="10039285" y="5679972"/>
                  </a:lnTo>
                  <a:lnTo>
                    <a:pt x="5671917" y="5679972"/>
                  </a:lnTo>
                  <a:lnTo>
                    <a:pt x="5700496" y="5723397"/>
                  </a:lnTo>
                  <a:lnTo>
                    <a:pt x="5729240" y="5768383"/>
                  </a:lnTo>
                  <a:lnTo>
                    <a:pt x="5757733" y="5814522"/>
                  </a:lnTo>
                  <a:lnTo>
                    <a:pt x="5785558" y="5861402"/>
                  </a:lnTo>
                  <a:lnTo>
                    <a:pt x="5812300" y="5908611"/>
                  </a:lnTo>
                  <a:lnTo>
                    <a:pt x="5837543" y="5955741"/>
                  </a:lnTo>
                  <a:lnTo>
                    <a:pt x="5860871" y="6002379"/>
                  </a:lnTo>
                  <a:lnTo>
                    <a:pt x="5881869" y="6048116"/>
                  </a:lnTo>
                  <a:lnTo>
                    <a:pt x="5900119" y="6092540"/>
                  </a:lnTo>
                  <a:lnTo>
                    <a:pt x="5915206" y="6135240"/>
                  </a:lnTo>
                  <a:lnTo>
                    <a:pt x="5926715" y="6175806"/>
                  </a:lnTo>
                  <a:lnTo>
                    <a:pt x="5934229" y="6213828"/>
                  </a:lnTo>
                  <a:close/>
                </a:path>
                <a:path w="10327640" h="6497955">
                  <a:moveTo>
                    <a:pt x="10327597" y="5371871"/>
                  </a:moveTo>
                  <a:lnTo>
                    <a:pt x="10095106" y="5371871"/>
                  </a:lnTo>
                  <a:lnTo>
                    <a:pt x="10095106" y="308081"/>
                  </a:lnTo>
                  <a:lnTo>
                    <a:pt x="10327597" y="308081"/>
                  </a:lnTo>
                  <a:lnTo>
                    <a:pt x="10327597" y="5371871"/>
                  </a:lnTo>
                  <a:close/>
                </a:path>
                <a:path w="10327640" h="6497955">
                  <a:moveTo>
                    <a:pt x="6455358" y="6497827"/>
                  </a:moveTo>
                  <a:lnTo>
                    <a:pt x="3872239" y="6497827"/>
                  </a:lnTo>
                  <a:lnTo>
                    <a:pt x="3857370" y="6494840"/>
                  </a:lnTo>
                  <a:lnTo>
                    <a:pt x="3845252" y="6486683"/>
                  </a:lnTo>
                  <a:lnTo>
                    <a:pt x="3837095" y="6474566"/>
                  </a:lnTo>
                  <a:lnTo>
                    <a:pt x="3834107" y="6459697"/>
                  </a:lnTo>
                  <a:lnTo>
                    <a:pt x="3834107" y="6251948"/>
                  </a:lnTo>
                  <a:lnTo>
                    <a:pt x="3837095" y="6237081"/>
                  </a:lnTo>
                  <a:lnTo>
                    <a:pt x="3845252" y="6224967"/>
                  </a:lnTo>
                  <a:lnTo>
                    <a:pt x="3857370" y="6216814"/>
                  </a:lnTo>
                  <a:lnTo>
                    <a:pt x="3872239" y="6213828"/>
                  </a:lnTo>
                  <a:lnTo>
                    <a:pt x="6455358" y="6213828"/>
                  </a:lnTo>
                  <a:lnTo>
                    <a:pt x="6470227" y="6216814"/>
                  </a:lnTo>
                  <a:lnTo>
                    <a:pt x="6482345" y="6224967"/>
                  </a:lnTo>
                  <a:lnTo>
                    <a:pt x="6490502" y="6237081"/>
                  </a:lnTo>
                  <a:lnTo>
                    <a:pt x="6493490" y="6251948"/>
                  </a:lnTo>
                  <a:lnTo>
                    <a:pt x="6493490" y="6459697"/>
                  </a:lnTo>
                  <a:lnTo>
                    <a:pt x="6490502" y="6474566"/>
                  </a:lnTo>
                  <a:lnTo>
                    <a:pt x="6482345" y="6486683"/>
                  </a:lnTo>
                  <a:lnTo>
                    <a:pt x="6470227" y="6494840"/>
                  </a:lnTo>
                  <a:lnTo>
                    <a:pt x="6455358" y="649782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7679828" y="8357210"/>
            <a:ext cx="2749550" cy="66675"/>
          </a:xfrm>
          <a:custGeom>
            <a:avLst/>
            <a:gdLst/>
            <a:ahLst/>
            <a:cxnLst/>
            <a:rect l="l" t="t" r="r" b="b"/>
            <a:pathLst>
              <a:path w="2749550" h="66675">
                <a:moveTo>
                  <a:pt x="0" y="0"/>
                </a:moveTo>
                <a:lnTo>
                  <a:pt x="2749254" y="0"/>
                </a:lnTo>
                <a:lnTo>
                  <a:pt x="274925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396904" y="7638422"/>
            <a:ext cx="7625080" cy="2692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22555">
              <a:lnSpc>
                <a:spcPct val="100000"/>
              </a:lnSpc>
              <a:spcBef>
                <a:spcPts val="110"/>
              </a:spcBef>
            </a:pPr>
            <a:r>
              <a:rPr dirty="0" sz="5250" spc="-10" b="1">
                <a:solidFill>
                  <a:srgbClr val="5270FF"/>
                </a:solidFill>
                <a:latin typeface="Trebuchet MS"/>
                <a:cs typeface="Trebuchet MS"/>
              </a:rPr>
              <a:t>Kullanıcı;</a:t>
            </a:r>
            <a:endParaRPr sz="5250">
              <a:latin typeface="Trebuchet MS"/>
              <a:cs typeface="Trebuchet MS"/>
            </a:endParaRPr>
          </a:p>
          <a:p>
            <a:pPr algn="ctr" marL="12065" marR="5080">
              <a:lnSpc>
                <a:spcPts val="4800"/>
              </a:lnSpc>
              <a:spcBef>
                <a:spcPts val="434"/>
              </a:spcBef>
            </a:pP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Ürünleri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85" b="1">
                <a:solidFill>
                  <a:srgbClr val="F4582E"/>
                </a:solidFill>
                <a:latin typeface="Trebuchet MS"/>
                <a:cs typeface="Trebuchet MS"/>
              </a:rPr>
              <a:t>seçer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70" b="1">
                <a:solidFill>
                  <a:srgbClr val="F4582E"/>
                </a:solidFill>
                <a:latin typeface="Trebuchet MS"/>
                <a:cs typeface="Trebuchet MS"/>
              </a:rPr>
              <a:t>sepete</a:t>
            </a:r>
            <a:r>
              <a:rPr dirty="0" sz="4050" spc="-19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-10" b="1">
                <a:solidFill>
                  <a:srgbClr val="F4582E"/>
                </a:solidFill>
                <a:latin typeface="Trebuchet MS"/>
                <a:cs typeface="Trebuchet MS"/>
              </a:rPr>
              <a:t>ekler </a:t>
            </a:r>
            <a:r>
              <a:rPr dirty="0" sz="4050" spc="120" b="1">
                <a:solidFill>
                  <a:srgbClr val="F4582E"/>
                </a:solidFill>
                <a:latin typeface="Trebuchet MS"/>
                <a:cs typeface="Trebuchet MS"/>
              </a:rPr>
              <a:t>Siparişi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85" b="1">
                <a:solidFill>
                  <a:srgbClr val="F4582E"/>
                </a:solidFill>
                <a:latin typeface="Trebuchet MS"/>
                <a:cs typeface="Trebuchet MS"/>
              </a:rPr>
              <a:t>onaylar</a:t>
            </a:r>
            <a:endParaRPr sz="4050">
              <a:latin typeface="Trebuchet MS"/>
              <a:cs typeface="Trebuchet MS"/>
            </a:endParaRPr>
          </a:p>
          <a:p>
            <a:pPr algn="ctr" marR="121920">
              <a:lnSpc>
                <a:spcPts val="4650"/>
              </a:lnSpc>
            </a:pPr>
            <a:r>
              <a:rPr dirty="0" sz="4050" spc="229" b="1">
                <a:solidFill>
                  <a:srgbClr val="F4582E"/>
                </a:solidFill>
                <a:latin typeface="Trebuchet MS"/>
                <a:cs typeface="Trebuchet MS"/>
              </a:rPr>
              <a:t>Ödeme</a:t>
            </a:r>
            <a:r>
              <a:rPr dirty="0" sz="4050" spc="-12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bilgilerini</a:t>
            </a:r>
            <a:r>
              <a:rPr dirty="0" sz="4050" spc="-12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65" b="1">
                <a:solidFill>
                  <a:srgbClr val="F4582E"/>
                </a:solidFill>
                <a:latin typeface="Trebuchet MS"/>
                <a:cs typeface="Trebuchet MS"/>
              </a:rPr>
              <a:t>girer</a:t>
            </a:r>
            <a:endParaRPr sz="4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8028" y="3927605"/>
            <a:ext cx="17751425" cy="29286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065" marR="5080">
              <a:lnSpc>
                <a:spcPts val="5700"/>
              </a:lnSpc>
              <a:spcBef>
                <a:spcPts val="259"/>
              </a:spcBef>
            </a:pPr>
            <a:r>
              <a:rPr dirty="0" sz="4800" spc="105" b="1">
                <a:solidFill>
                  <a:srgbClr val="F4582E"/>
                </a:solidFill>
                <a:latin typeface="Arial"/>
                <a:cs typeface="Arial"/>
              </a:rPr>
              <a:t>Nesneye</a:t>
            </a:r>
            <a:r>
              <a:rPr dirty="0" sz="4800" spc="-80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F4582E"/>
                </a:solidFill>
                <a:latin typeface="Arial"/>
                <a:cs typeface="Arial"/>
              </a:rPr>
              <a:t>Dayalı</a:t>
            </a:r>
            <a:r>
              <a:rPr dirty="0" sz="4800" spc="-7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0" b="1">
                <a:solidFill>
                  <a:srgbClr val="F4582E"/>
                </a:solidFill>
                <a:latin typeface="Arial"/>
                <a:cs typeface="Arial"/>
              </a:rPr>
              <a:t>Analiz</a:t>
            </a:r>
            <a:r>
              <a:rPr dirty="0" sz="4800" spc="-80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30" b="1">
                <a:solidFill>
                  <a:srgbClr val="F4582E"/>
                </a:solidFill>
                <a:latin typeface="Arial"/>
                <a:cs typeface="Arial"/>
              </a:rPr>
              <a:t>ve</a:t>
            </a:r>
            <a:r>
              <a:rPr dirty="0" sz="4800" spc="-7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85" b="1">
                <a:solidFill>
                  <a:srgbClr val="F4582E"/>
                </a:solidFill>
                <a:latin typeface="Arial"/>
                <a:cs typeface="Arial"/>
              </a:rPr>
              <a:t>Tasarım</a:t>
            </a:r>
            <a:r>
              <a:rPr dirty="0" sz="4800" spc="-7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-470" b="1">
                <a:solidFill>
                  <a:srgbClr val="F4582E"/>
                </a:solidFill>
                <a:latin typeface="Arial"/>
                <a:cs typeface="Arial"/>
              </a:rPr>
              <a:t>,</a:t>
            </a:r>
            <a:r>
              <a:rPr dirty="0" sz="4800" spc="-80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5" b="1">
                <a:solidFill>
                  <a:srgbClr val="F4582E"/>
                </a:solidFill>
                <a:latin typeface="Arial"/>
                <a:cs typeface="Arial"/>
              </a:rPr>
              <a:t>yazılım</a:t>
            </a:r>
            <a:r>
              <a:rPr dirty="0" sz="4800" spc="-7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90" b="1">
                <a:solidFill>
                  <a:srgbClr val="F4582E"/>
                </a:solidFill>
                <a:latin typeface="Arial"/>
                <a:cs typeface="Arial"/>
              </a:rPr>
              <a:t>geliştirme </a:t>
            </a:r>
            <a:r>
              <a:rPr dirty="0" sz="4800" spc="80" b="1">
                <a:solidFill>
                  <a:srgbClr val="F4582E"/>
                </a:solidFill>
                <a:latin typeface="Arial"/>
                <a:cs typeface="Arial"/>
              </a:rPr>
              <a:t>sürecinde</a:t>
            </a:r>
            <a:r>
              <a:rPr dirty="0" sz="4800" spc="-3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F4582E"/>
                </a:solidFill>
                <a:latin typeface="Arial"/>
                <a:cs typeface="Arial"/>
              </a:rPr>
              <a:t>kullanılan</a:t>
            </a:r>
            <a:r>
              <a:rPr dirty="0" sz="4800" spc="-3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0" b="1">
                <a:solidFill>
                  <a:srgbClr val="F4582E"/>
                </a:solidFill>
                <a:latin typeface="Arial"/>
                <a:cs typeface="Arial"/>
              </a:rPr>
              <a:t>bir</a:t>
            </a:r>
            <a:r>
              <a:rPr dirty="0" sz="4800" spc="-30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F4582E"/>
                </a:solidFill>
                <a:latin typeface="Arial"/>
                <a:cs typeface="Arial"/>
              </a:rPr>
              <a:t>yaklaşımdır.</a:t>
            </a:r>
            <a:r>
              <a:rPr dirty="0" sz="4800" spc="-3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F4582E"/>
                </a:solidFill>
                <a:latin typeface="Arial"/>
                <a:cs typeface="Arial"/>
              </a:rPr>
              <a:t>Bu</a:t>
            </a:r>
            <a:r>
              <a:rPr dirty="0" sz="4800" spc="-30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F4582E"/>
                </a:solidFill>
                <a:latin typeface="Arial"/>
                <a:cs typeface="Arial"/>
              </a:rPr>
              <a:t>yaklaşım,</a:t>
            </a:r>
            <a:r>
              <a:rPr dirty="0" sz="4800" spc="-3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0" b="1">
                <a:solidFill>
                  <a:srgbClr val="F4582E"/>
                </a:solidFill>
                <a:latin typeface="Arial"/>
                <a:cs typeface="Arial"/>
              </a:rPr>
              <a:t>bir</a:t>
            </a:r>
            <a:r>
              <a:rPr dirty="0" sz="4800" spc="-3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90" b="1">
                <a:solidFill>
                  <a:srgbClr val="F4582E"/>
                </a:solidFill>
                <a:latin typeface="Arial"/>
                <a:cs typeface="Arial"/>
              </a:rPr>
              <a:t>sistem </a:t>
            </a:r>
            <a:r>
              <a:rPr dirty="0" sz="4800" spc="120" b="1">
                <a:solidFill>
                  <a:srgbClr val="F4582E"/>
                </a:solidFill>
                <a:latin typeface="Arial"/>
                <a:cs typeface="Arial"/>
              </a:rPr>
              <a:t>veya</a:t>
            </a:r>
            <a:r>
              <a:rPr dirty="0" sz="4800" spc="-10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5" b="1">
                <a:solidFill>
                  <a:srgbClr val="F4582E"/>
                </a:solidFill>
                <a:latin typeface="Arial"/>
                <a:cs typeface="Arial"/>
              </a:rPr>
              <a:t>uygulamanın</a:t>
            </a:r>
            <a:r>
              <a:rPr dirty="0" sz="4800" spc="-10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5" b="1">
                <a:solidFill>
                  <a:srgbClr val="F4582E"/>
                </a:solidFill>
                <a:latin typeface="Arial"/>
                <a:cs typeface="Arial"/>
              </a:rPr>
              <a:t>gereksinimlerini</a:t>
            </a:r>
            <a:r>
              <a:rPr dirty="0" sz="4800" spc="-100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0" b="1">
                <a:solidFill>
                  <a:srgbClr val="F4582E"/>
                </a:solidFill>
                <a:latin typeface="Arial"/>
                <a:cs typeface="Arial"/>
              </a:rPr>
              <a:t>belirlemek,</a:t>
            </a:r>
            <a:r>
              <a:rPr dirty="0" sz="4800" spc="-10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20" b="1">
                <a:solidFill>
                  <a:srgbClr val="F4582E"/>
                </a:solidFill>
                <a:latin typeface="Arial"/>
                <a:cs typeface="Arial"/>
              </a:rPr>
              <a:t>tasarlamak </a:t>
            </a:r>
            <a:r>
              <a:rPr dirty="0" sz="4800" spc="130" b="1">
                <a:solidFill>
                  <a:srgbClr val="F4582E"/>
                </a:solidFill>
                <a:latin typeface="Arial"/>
                <a:cs typeface="Arial"/>
              </a:rPr>
              <a:t>ve</a:t>
            </a:r>
            <a:r>
              <a:rPr dirty="0" sz="4800" spc="-10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14" b="1">
                <a:solidFill>
                  <a:srgbClr val="F4582E"/>
                </a:solidFill>
                <a:latin typeface="Arial"/>
                <a:cs typeface="Arial"/>
              </a:rPr>
              <a:t>uygulamak</a:t>
            </a:r>
            <a:r>
              <a:rPr dirty="0" sz="4800" spc="-9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b="1">
                <a:solidFill>
                  <a:srgbClr val="F4582E"/>
                </a:solidFill>
                <a:latin typeface="Arial"/>
                <a:cs typeface="Arial"/>
              </a:rPr>
              <a:t>için</a:t>
            </a:r>
            <a:r>
              <a:rPr dirty="0" sz="4800" spc="-9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0" b="1">
                <a:solidFill>
                  <a:srgbClr val="F4582E"/>
                </a:solidFill>
                <a:latin typeface="Arial"/>
                <a:cs typeface="Arial"/>
              </a:rPr>
              <a:t>bir</a:t>
            </a:r>
            <a:r>
              <a:rPr dirty="0" sz="4800" spc="-9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55" b="1">
                <a:solidFill>
                  <a:srgbClr val="F4582E"/>
                </a:solidFill>
                <a:latin typeface="Arial"/>
                <a:cs typeface="Arial"/>
              </a:rPr>
              <a:t>dizi</a:t>
            </a:r>
            <a:r>
              <a:rPr dirty="0" sz="4800" spc="-9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80" b="1">
                <a:solidFill>
                  <a:srgbClr val="F4582E"/>
                </a:solidFill>
                <a:latin typeface="Arial"/>
                <a:cs typeface="Arial"/>
              </a:rPr>
              <a:t>adımı</a:t>
            </a:r>
            <a:r>
              <a:rPr dirty="0" sz="4800" spc="-9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75" b="1">
                <a:solidFill>
                  <a:srgbClr val="F4582E"/>
                </a:solidFill>
                <a:latin typeface="Arial"/>
                <a:cs typeface="Arial"/>
              </a:rPr>
              <a:t>takip</a:t>
            </a:r>
            <a:r>
              <a:rPr dirty="0" sz="4800" spc="-95" b="1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-10" b="1">
                <a:solidFill>
                  <a:srgbClr val="F4582E"/>
                </a:solidFill>
                <a:latin typeface="Arial"/>
                <a:cs typeface="Arial"/>
              </a:rPr>
              <a:t>eder.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7"/>
                </a:moveTo>
                <a:lnTo>
                  <a:pt x="1046817" y="1032524"/>
                </a:lnTo>
                <a:lnTo>
                  <a:pt x="1089235" y="1054154"/>
                </a:lnTo>
                <a:lnTo>
                  <a:pt x="1132153" y="1073770"/>
                </a:lnTo>
                <a:lnTo>
                  <a:pt x="1175512" y="1091389"/>
                </a:lnTo>
                <a:lnTo>
                  <a:pt x="1219257" y="1107027"/>
                </a:lnTo>
                <a:lnTo>
                  <a:pt x="1263333" y="1120702"/>
                </a:lnTo>
                <a:lnTo>
                  <a:pt x="1307682" y="1132431"/>
                </a:lnTo>
                <a:lnTo>
                  <a:pt x="1352249" y="1142230"/>
                </a:lnTo>
                <a:lnTo>
                  <a:pt x="1396977" y="1150117"/>
                </a:lnTo>
                <a:lnTo>
                  <a:pt x="1441812" y="1156109"/>
                </a:lnTo>
                <a:lnTo>
                  <a:pt x="1486695" y="1160222"/>
                </a:lnTo>
                <a:lnTo>
                  <a:pt x="1531572" y="1162474"/>
                </a:lnTo>
                <a:lnTo>
                  <a:pt x="1576387" y="1162882"/>
                </a:lnTo>
                <a:lnTo>
                  <a:pt x="1621082" y="1161462"/>
                </a:lnTo>
                <a:lnTo>
                  <a:pt x="1665603" y="1158231"/>
                </a:lnTo>
                <a:lnTo>
                  <a:pt x="1709892" y="1153207"/>
                </a:lnTo>
                <a:lnTo>
                  <a:pt x="1753895" y="1146407"/>
                </a:lnTo>
                <a:lnTo>
                  <a:pt x="1797554" y="1137847"/>
                </a:lnTo>
                <a:lnTo>
                  <a:pt x="1840814" y="1127545"/>
                </a:lnTo>
                <a:lnTo>
                  <a:pt x="1883618" y="1115517"/>
                </a:lnTo>
                <a:lnTo>
                  <a:pt x="1925911" y="1101781"/>
                </a:lnTo>
                <a:lnTo>
                  <a:pt x="1967637" y="1086353"/>
                </a:lnTo>
                <a:lnTo>
                  <a:pt x="2008738" y="1069251"/>
                </a:lnTo>
                <a:lnTo>
                  <a:pt x="2049160" y="1050491"/>
                </a:lnTo>
                <a:lnTo>
                  <a:pt x="2088846" y="1030090"/>
                </a:lnTo>
                <a:lnTo>
                  <a:pt x="2127739" y="1008066"/>
                </a:lnTo>
                <a:lnTo>
                  <a:pt x="2165785" y="984435"/>
                </a:lnTo>
                <a:lnTo>
                  <a:pt x="2202926" y="959214"/>
                </a:lnTo>
                <a:lnTo>
                  <a:pt x="2239108" y="932421"/>
                </a:lnTo>
                <a:lnTo>
                  <a:pt x="2274272" y="904073"/>
                </a:lnTo>
                <a:lnTo>
                  <a:pt x="2308364" y="874185"/>
                </a:lnTo>
                <a:lnTo>
                  <a:pt x="2341328" y="842776"/>
                </a:lnTo>
                <a:lnTo>
                  <a:pt x="2373106" y="809862"/>
                </a:lnTo>
                <a:lnTo>
                  <a:pt x="2403644" y="775461"/>
                </a:lnTo>
                <a:lnTo>
                  <a:pt x="2432885" y="739588"/>
                </a:lnTo>
                <a:lnTo>
                  <a:pt x="2460773" y="702262"/>
                </a:lnTo>
                <a:lnTo>
                  <a:pt x="2487252" y="663500"/>
                </a:lnTo>
                <a:lnTo>
                  <a:pt x="2512265" y="623317"/>
                </a:lnTo>
                <a:lnTo>
                  <a:pt x="2535758" y="581732"/>
                </a:lnTo>
                <a:lnTo>
                  <a:pt x="2946101" y="802162"/>
                </a:lnTo>
                <a:lnTo>
                  <a:pt x="2922729" y="844158"/>
                </a:lnTo>
                <a:lnTo>
                  <a:pt x="2898279" y="885166"/>
                </a:lnTo>
                <a:lnTo>
                  <a:pt x="2872778" y="925179"/>
                </a:lnTo>
                <a:lnTo>
                  <a:pt x="2846253" y="964187"/>
                </a:lnTo>
                <a:lnTo>
                  <a:pt x="2818733" y="1002183"/>
                </a:lnTo>
                <a:lnTo>
                  <a:pt x="2790243" y="1039157"/>
                </a:lnTo>
                <a:lnTo>
                  <a:pt x="2760814" y="1075102"/>
                </a:lnTo>
                <a:lnTo>
                  <a:pt x="2730471" y="1110009"/>
                </a:lnTo>
                <a:lnTo>
                  <a:pt x="2699242" y="1143869"/>
                </a:lnTo>
                <a:lnTo>
                  <a:pt x="2667155" y="1176674"/>
                </a:lnTo>
                <a:lnTo>
                  <a:pt x="2634238" y="1208415"/>
                </a:lnTo>
                <a:lnTo>
                  <a:pt x="2600518" y="1239084"/>
                </a:lnTo>
                <a:lnTo>
                  <a:pt x="2566023" y="1268673"/>
                </a:lnTo>
                <a:lnTo>
                  <a:pt x="2530780" y="1297172"/>
                </a:lnTo>
                <a:lnTo>
                  <a:pt x="2494816" y="1324573"/>
                </a:lnTo>
                <a:lnTo>
                  <a:pt x="2458160" y="1350869"/>
                </a:lnTo>
                <a:lnTo>
                  <a:pt x="2420839" y="1376049"/>
                </a:lnTo>
                <a:lnTo>
                  <a:pt x="2382881" y="1400107"/>
                </a:lnTo>
                <a:lnTo>
                  <a:pt x="2344313" y="1423033"/>
                </a:lnTo>
                <a:lnTo>
                  <a:pt x="2305162" y="1444819"/>
                </a:lnTo>
                <a:lnTo>
                  <a:pt x="2265457" y="1465456"/>
                </a:lnTo>
                <a:lnTo>
                  <a:pt x="2225224" y="1484936"/>
                </a:lnTo>
                <a:lnTo>
                  <a:pt x="2184492" y="1503250"/>
                </a:lnTo>
                <a:lnTo>
                  <a:pt x="2143288" y="1520390"/>
                </a:lnTo>
                <a:lnTo>
                  <a:pt x="2101639" y="1536348"/>
                </a:lnTo>
                <a:lnTo>
                  <a:pt x="2059574" y="1551114"/>
                </a:lnTo>
                <a:lnTo>
                  <a:pt x="2029870" y="1560607"/>
                </a:lnTo>
                <a:close/>
              </a:path>
              <a:path w="2946400" h="1632585">
                <a:moveTo>
                  <a:pt x="824453" y="1446475"/>
                </a:moveTo>
                <a:lnTo>
                  <a:pt x="782586" y="1423167"/>
                </a:lnTo>
                <a:lnTo>
                  <a:pt x="741714" y="1398774"/>
                </a:lnTo>
                <a:lnTo>
                  <a:pt x="701841" y="1373320"/>
                </a:lnTo>
                <a:lnTo>
                  <a:pt x="662975" y="1346835"/>
                </a:lnTo>
                <a:lnTo>
                  <a:pt x="625126" y="1319345"/>
                </a:lnTo>
                <a:lnTo>
                  <a:pt x="588300" y="1290879"/>
                </a:lnTo>
                <a:lnTo>
                  <a:pt x="552506" y="1261463"/>
                </a:lnTo>
                <a:lnTo>
                  <a:pt x="517753" y="1231127"/>
                </a:lnTo>
                <a:lnTo>
                  <a:pt x="484050" y="1199898"/>
                </a:lnTo>
                <a:lnTo>
                  <a:pt x="451403" y="1167803"/>
                </a:lnTo>
                <a:lnTo>
                  <a:pt x="419822" y="1134871"/>
                </a:lnTo>
                <a:lnTo>
                  <a:pt x="389315" y="1101128"/>
                </a:lnTo>
                <a:lnTo>
                  <a:pt x="359890" y="1066604"/>
                </a:lnTo>
                <a:lnTo>
                  <a:pt x="331556" y="1031325"/>
                </a:lnTo>
                <a:lnTo>
                  <a:pt x="304321" y="995320"/>
                </a:lnTo>
                <a:lnTo>
                  <a:pt x="278193" y="958616"/>
                </a:lnTo>
                <a:lnTo>
                  <a:pt x="253181" y="921241"/>
                </a:lnTo>
                <a:lnTo>
                  <a:pt x="229292" y="883222"/>
                </a:lnTo>
                <a:lnTo>
                  <a:pt x="206536" y="844589"/>
                </a:lnTo>
                <a:lnTo>
                  <a:pt x="184920" y="805367"/>
                </a:lnTo>
                <a:lnTo>
                  <a:pt x="164452" y="765586"/>
                </a:lnTo>
                <a:lnTo>
                  <a:pt x="145142" y="725273"/>
                </a:lnTo>
                <a:lnTo>
                  <a:pt x="126998" y="684455"/>
                </a:lnTo>
                <a:lnTo>
                  <a:pt x="110027" y="643161"/>
                </a:lnTo>
                <a:lnTo>
                  <a:pt x="94238" y="601418"/>
                </a:lnTo>
                <a:lnTo>
                  <a:pt x="79639" y="559254"/>
                </a:lnTo>
                <a:lnTo>
                  <a:pt x="66240" y="516697"/>
                </a:lnTo>
                <a:lnTo>
                  <a:pt x="54047" y="473774"/>
                </a:lnTo>
                <a:lnTo>
                  <a:pt x="43069" y="430514"/>
                </a:lnTo>
                <a:lnTo>
                  <a:pt x="33316" y="386943"/>
                </a:lnTo>
                <a:lnTo>
                  <a:pt x="24794" y="343091"/>
                </a:lnTo>
                <a:lnTo>
                  <a:pt x="17512" y="298985"/>
                </a:lnTo>
                <a:lnTo>
                  <a:pt x="11479" y="254651"/>
                </a:lnTo>
                <a:lnTo>
                  <a:pt x="6703" y="210120"/>
                </a:lnTo>
                <a:lnTo>
                  <a:pt x="3192" y="165417"/>
                </a:lnTo>
                <a:lnTo>
                  <a:pt x="955" y="120571"/>
                </a:lnTo>
                <a:lnTo>
                  <a:pt x="0" y="75609"/>
                </a:lnTo>
                <a:lnTo>
                  <a:pt x="334" y="30560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8"/>
                </a:lnTo>
                <a:lnTo>
                  <a:pt x="469118" y="73010"/>
                </a:lnTo>
                <a:lnTo>
                  <a:pt x="470421" y="117778"/>
                </a:lnTo>
                <a:lnTo>
                  <a:pt x="473532" y="162366"/>
                </a:lnTo>
                <a:lnTo>
                  <a:pt x="478433" y="206718"/>
                </a:lnTo>
                <a:lnTo>
                  <a:pt x="485109" y="250779"/>
                </a:lnTo>
                <a:lnTo>
                  <a:pt x="493542" y="294490"/>
                </a:lnTo>
                <a:lnTo>
                  <a:pt x="503715" y="337797"/>
                </a:lnTo>
                <a:lnTo>
                  <a:pt x="515613" y="380644"/>
                </a:lnTo>
                <a:lnTo>
                  <a:pt x="529217" y="422974"/>
                </a:lnTo>
                <a:lnTo>
                  <a:pt x="544512" y="464731"/>
                </a:lnTo>
                <a:lnTo>
                  <a:pt x="561479" y="505858"/>
                </a:lnTo>
                <a:lnTo>
                  <a:pt x="580104" y="546301"/>
                </a:lnTo>
                <a:lnTo>
                  <a:pt x="600368" y="586002"/>
                </a:lnTo>
                <a:lnTo>
                  <a:pt x="622254" y="624906"/>
                </a:lnTo>
                <a:lnTo>
                  <a:pt x="645747" y="662955"/>
                </a:lnTo>
                <a:lnTo>
                  <a:pt x="670830" y="700095"/>
                </a:lnTo>
                <a:lnTo>
                  <a:pt x="697484" y="736269"/>
                </a:lnTo>
                <a:lnTo>
                  <a:pt x="725694" y="771421"/>
                </a:lnTo>
                <a:lnTo>
                  <a:pt x="755444" y="805494"/>
                </a:lnTo>
                <a:lnTo>
                  <a:pt x="786715" y="838433"/>
                </a:lnTo>
                <a:lnTo>
                  <a:pt x="819491" y="870182"/>
                </a:lnTo>
                <a:lnTo>
                  <a:pt x="853756" y="900683"/>
                </a:lnTo>
                <a:lnTo>
                  <a:pt x="889492" y="929882"/>
                </a:lnTo>
                <a:lnTo>
                  <a:pt x="926683" y="957722"/>
                </a:lnTo>
                <a:lnTo>
                  <a:pt x="965312" y="984146"/>
                </a:lnTo>
                <a:lnTo>
                  <a:pt x="1005362" y="1009099"/>
                </a:lnTo>
                <a:lnTo>
                  <a:pt x="1046817" y="1032524"/>
                </a:lnTo>
                <a:lnTo>
                  <a:pt x="2029870" y="1560607"/>
                </a:lnTo>
                <a:lnTo>
                  <a:pt x="2017119" y="1564681"/>
                </a:lnTo>
                <a:lnTo>
                  <a:pt x="1974303" y="1577040"/>
                </a:lnTo>
                <a:lnTo>
                  <a:pt x="1931152" y="1588182"/>
                </a:lnTo>
                <a:lnTo>
                  <a:pt x="1887695" y="1598099"/>
                </a:lnTo>
                <a:lnTo>
                  <a:pt x="1843959" y="1606782"/>
                </a:lnTo>
                <a:lnTo>
                  <a:pt x="1799972" y="1614223"/>
                </a:lnTo>
                <a:lnTo>
                  <a:pt x="1755760" y="1620414"/>
                </a:lnTo>
                <a:lnTo>
                  <a:pt x="1711353" y="1625345"/>
                </a:lnTo>
                <a:lnTo>
                  <a:pt x="1666776" y="1629009"/>
                </a:lnTo>
                <a:lnTo>
                  <a:pt x="1622059" y="1631397"/>
                </a:lnTo>
                <a:lnTo>
                  <a:pt x="1577228" y="1632500"/>
                </a:lnTo>
                <a:lnTo>
                  <a:pt x="1532311" y="1632310"/>
                </a:lnTo>
                <a:lnTo>
                  <a:pt x="1487336" y="1630818"/>
                </a:lnTo>
                <a:lnTo>
                  <a:pt x="1442330" y="1628017"/>
                </a:lnTo>
                <a:lnTo>
                  <a:pt x="1397320" y="1623896"/>
                </a:lnTo>
                <a:lnTo>
                  <a:pt x="1352335" y="1618449"/>
                </a:lnTo>
                <a:lnTo>
                  <a:pt x="1307402" y="1611666"/>
                </a:lnTo>
                <a:lnTo>
                  <a:pt x="1262548" y="1603539"/>
                </a:lnTo>
                <a:lnTo>
                  <a:pt x="1217802" y="1594059"/>
                </a:lnTo>
                <a:lnTo>
                  <a:pt x="1173190" y="1583218"/>
                </a:lnTo>
                <a:lnTo>
                  <a:pt x="1128740" y="1571008"/>
                </a:lnTo>
                <a:lnTo>
                  <a:pt x="1084480" y="1557420"/>
                </a:lnTo>
                <a:lnTo>
                  <a:pt x="1040437" y="1542445"/>
                </a:lnTo>
                <a:lnTo>
                  <a:pt x="996639" y="1526074"/>
                </a:lnTo>
                <a:lnTo>
                  <a:pt x="953114" y="1508301"/>
                </a:lnTo>
                <a:lnTo>
                  <a:pt x="909889" y="1489115"/>
                </a:lnTo>
                <a:lnTo>
                  <a:pt x="866991" y="1468509"/>
                </a:lnTo>
                <a:lnTo>
                  <a:pt x="824453" y="144647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294366" y="1306562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1" y="95549"/>
                </a:lnTo>
                <a:lnTo>
                  <a:pt x="95549" y="650970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870777" y="7436086"/>
            <a:ext cx="2417445" cy="2851150"/>
          </a:xfrm>
          <a:custGeom>
            <a:avLst/>
            <a:gdLst/>
            <a:ahLst/>
            <a:cxnLst/>
            <a:rect l="l" t="t" r="r" b="b"/>
            <a:pathLst>
              <a:path w="2417444" h="2851150">
                <a:moveTo>
                  <a:pt x="0" y="2850913"/>
                </a:moveTo>
                <a:lnTo>
                  <a:pt x="1335616" y="2129836"/>
                </a:lnTo>
                <a:lnTo>
                  <a:pt x="353946" y="11943"/>
                </a:lnTo>
                <a:lnTo>
                  <a:pt x="379221" y="0"/>
                </a:lnTo>
                <a:lnTo>
                  <a:pt x="1360598" y="2115858"/>
                </a:lnTo>
                <a:lnTo>
                  <a:pt x="1396974" y="2127942"/>
                </a:lnTo>
                <a:lnTo>
                  <a:pt x="1372541" y="2141133"/>
                </a:lnTo>
                <a:lnTo>
                  <a:pt x="1384746" y="2167464"/>
                </a:lnTo>
                <a:lnTo>
                  <a:pt x="1347559" y="2155111"/>
                </a:lnTo>
                <a:lnTo>
                  <a:pt x="58810" y="2850913"/>
                </a:lnTo>
                <a:lnTo>
                  <a:pt x="0" y="2850913"/>
                </a:lnTo>
                <a:close/>
              </a:path>
              <a:path w="2417444" h="2851150">
                <a:moveTo>
                  <a:pt x="1396974" y="2127942"/>
                </a:moveTo>
                <a:lnTo>
                  <a:pt x="1360598" y="2115858"/>
                </a:lnTo>
                <a:lnTo>
                  <a:pt x="2417224" y="1545381"/>
                </a:lnTo>
                <a:lnTo>
                  <a:pt x="2417224" y="1577127"/>
                </a:lnTo>
                <a:lnTo>
                  <a:pt x="1396974" y="2127942"/>
                </a:lnTo>
                <a:close/>
              </a:path>
              <a:path w="2417444" h="2851150">
                <a:moveTo>
                  <a:pt x="1670286" y="2850913"/>
                </a:moveTo>
                <a:lnTo>
                  <a:pt x="1347559" y="2155111"/>
                </a:lnTo>
                <a:lnTo>
                  <a:pt x="1384746" y="2167464"/>
                </a:lnTo>
                <a:lnTo>
                  <a:pt x="1701533" y="2850913"/>
                </a:lnTo>
                <a:lnTo>
                  <a:pt x="1670286" y="2850913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930753" y="8357213"/>
            <a:ext cx="2247900" cy="66675"/>
          </a:xfrm>
          <a:custGeom>
            <a:avLst/>
            <a:gdLst/>
            <a:ahLst/>
            <a:cxnLst/>
            <a:rect l="l" t="t" r="r" b="b"/>
            <a:pathLst>
              <a:path w="2247900" h="66675">
                <a:moveTo>
                  <a:pt x="0" y="0"/>
                </a:moveTo>
                <a:lnTo>
                  <a:pt x="2247617" y="0"/>
                </a:lnTo>
                <a:lnTo>
                  <a:pt x="2247617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073102" y="7638330"/>
            <a:ext cx="12272645" cy="2692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22555">
              <a:lnSpc>
                <a:spcPct val="100000"/>
              </a:lnSpc>
              <a:spcBef>
                <a:spcPts val="110"/>
              </a:spcBef>
            </a:pPr>
            <a:r>
              <a:rPr dirty="0" sz="5250" spc="125" b="1">
                <a:solidFill>
                  <a:srgbClr val="5270FF"/>
                </a:solidFill>
                <a:latin typeface="Trebuchet MS"/>
                <a:cs typeface="Trebuchet MS"/>
              </a:rPr>
              <a:t>Sistem;</a:t>
            </a:r>
            <a:endParaRPr sz="5250">
              <a:latin typeface="Trebuchet MS"/>
              <a:cs typeface="Trebuchet MS"/>
            </a:endParaRPr>
          </a:p>
          <a:p>
            <a:pPr algn="ctr" marL="12700" marR="5080">
              <a:lnSpc>
                <a:spcPts val="4800"/>
              </a:lnSpc>
              <a:spcBef>
                <a:spcPts val="434"/>
              </a:spcBef>
            </a:pPr>
            <a:r>
              <a:rPr dirty="0" sz="4050" spc="229" b="1">
                <a:solidFill>
                  <a:srgbClr val="F4582E"/>
                </a:solidFill>
                <a:latin typeface="Trebuchet MS"/>
                <a:cs typeface="Trebuchet MS"/>
              </a:rPr>
              <a:t>Ödeme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b="1">
                <a:solidFill>
                  <a:srgbClr val="F4582E"/>
                </a:solidFill>
                <a:latin typeface="Trebuchet MS"/>
                <a:cs typeface="Trebuchet MS"/>
              </a:rPr>
              <a:t>bilgileri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05" b="1">
                <a:solidFill>
                  <a:srgbClr val="F4582E"/>
                </a:solidFill>
                <a:latin typeface="Trebuchet MS"/>
                <a:cs typeface="Trebuchet MS"/>
              </a:rPr>
              <a:t>doğrulanır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4050" spc="-14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215" b="1">
                <a:solidFill>
                  <a:srgbClr val="F4582E"/>
                </a:solidFill>
                <a:latin typeface="Trebuchet MS"/>
                <a:cs typeface="Trebuchet MS"/>
              </a:rPr>
              <a:t>ödeme</a:t>
            </a:r>
            <a:r>
              <a:rPr dirty="0" sz="405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5" b="1">
                <a:solidFill>
                  <a:srgbClr val="F4582E"/>
                </a:solidFill>
                <a:latin typeface="Trebuchet MS"/>
                <a:cs typeface="Trebuchet MS"/>
              </a:rPr>
              <a:t>gerçekleşir </a:t>
            </a:r>
            <a:r>
              <a:rPr dirty="0" sz="4050" spc="55" b="1">
                <a:solidFill>
                  <a:srgbClr val="F4582E"/>
                </a:solidFill>
                <a:latin typeface="Trebuchet MS"/>
                <a:cs typeface="Trebuchet MS"/>
              </a:rPr>
              <a:t>Kullanıcının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90" b="1">
                <a:solidFill>
                  <a:srgbClr val="F4582E"/>
                </a:solidFill>
                <a:latin typeface="Trebuchet MS"/>
                <a:cs typeface="Trebuchet MS"/>
              </a:rPr>
              <a:t>ödemesi</a:t>
            </a:r>
            <a:r>
              <a:rPr dirty="0" sz="4050" spc="-17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25" b="1">
                <a:solidFill>
                  <a:srgbClr val="F4582E"/>
                </a:solidFill>
                <a:latin typeface="Trebuchet MS"/>
                <a:cs typeface="Trebuchet MS"/>
              </a:rPr>
              <a:t>gerçekleşir</a:t>
            </a:r>
            <a:endParaRPr sz="4050">
              <a:latin typeface="Trebuchet MS"/>
              <a:cs typeface="Trebuchet MS"/>
            </a:endParaRPr>
          </a:p>
          <a:p>
            <a:pPr algn="ctr" marR="122555">
              <a:lnSpc>
                <a:spcPts val="4650"/>
              </a:lnSpc>
            </a:pPr>
            <a:r>
              <a:rPr dirty="0" sz="4050" spc="160" b="1">
                <a:solidFill>
                  <a:srgbClr val="F4582E"/>
                </a:solidFill>
                <a:latin typeface="Trebuchet MS"/>
                <a:cs typeface="Trebuchet MS"/>
              </a:rPr>
              <a:t>Sipariş</a:t>
            </a:r>
            <a:r>
              <a:rPr dirty="0" sz="4050" spc="-18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60" b="1">
                <a:solidFill>
                  <a:srgbClr val="F4582E"/>
                </a:solidFill>
                <a:latin typeface="Trebuchet MS"/>
                <a:cs typeface="Trebuchet MS"/>
              </a:rPr>
              <a:t>toplanır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4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4050" spc="-18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4050" spc="105" b="1">
                <a:solidFill>
                  <a:srgbClr val="F4582E"/>
                </a:solidFill>
                <a:latin typeface="Trebuchet MS"/>
                <a:cs typeface="Trebuchet MS"/>
              </a:rPr>
              <a:t>paketle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48680" y="2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5"/>
                </a:moveTo>
                <a:lnTo>
                  <a:pt x="1046817" y="1032523"/>
                </a:lnTo>
                <a:lnTo>
                  <a:pt x="1089235" y="1054153"/>
                </a:lnTo>
                <a:lnTo>
                  <a:pt x="1132153" y="1073769"/>
                </a:lnTo>
                <a:lnTo>
                  <a:pt x="1175512" y="1091388"/>
                </a:lnTo>
                <a:lnTo>
                  <a:pt x="1219257" y="1107026"/>
                </a:lnTo>
                <a:lnTo>
                  <a:pt x="1263333" y="1120701"/>
                </a:lnTo>
                <a:lnTo>
                  <a:pt x="1307682" y="1132430"/>
                </a:lnTo>
                <a:lnTo>
                  <a:pt x="1352249" y="1142229"/>
                </a:lnTo>
                <a:lnTo>
                  <a:pt x="1396977" y="1150116"/>
                </a:lnTo>
                <a:lnTo>
                  <a:pt x="1441812" y="1156108"/>
                </a:lnTo>
                <a:lnTo>
                  <a:pt x="1486695" y="1160221"/>
                </a:lnTo>
                <a:lnTo>
                  <a:pt x="1531572" y="1162473"/>
                </a:lnTo>
                <a:lnTo>
                  <a:pt x="1576387" y="1162880"/>
                </a:lnTo>
                <a:lnTo>
                  <a:pt x="1621082" y="1161460"/>
                </a:lnTo>
                <a:lnTo>
                  <a:pt x="1665603" y="1158230"/>
                </a:lnTo>
                <a:lnTo>
                  <a:pt x="1709892" y="1153206"/>
                </a:lnTo>
                <a:lnTo>
                  <a:pt x="1753895" y="1146406"/>
                </a:lnTo>
                <a:lnTo>
                  <a:pt x="1797554" y="1137846"/>
                </a:lnTo>
                <a:lnTo>
                  <a:pt x="1840814" y="1127544"/>
                </a:lnTo>
                <a:lnTo>
                  <a:pt x="1883618" y="1115516"/>
                </a:lnTo>
                <a:lnTo>
                  <a:pt x="1925911" y="1101780"/>
                </a:lnTo>
                <a:lnTo>
                  <a:pt x="1967637" y="1086352"/>
                </a:lnTo>
                <a:lnTo>
                  <a:pt x="2008738" y="1069249"/>
                </a:lnTo>
                <a:lnTo>
                  <a:pt x="2049160" y="1050489"/>
                </a:lnTo>
                <a:lnTo>
                  <a:pt x="2088846" y="1030089"/>
                </a:lnTo>
                <a:lnTo>
                  <a:pt x="2127739" y="1008064"/>
                </a:lnTo>
                <a:lnTo>
                  <a:pt x="2165785" y="984434"/>
                </a:lnTo>
                <a:lnTo>
                  <a:pt x="2202926" y="959213"/>
                </a:lnTo>
                <a:lnTo>
                  <a:pt x="2239108" y="932420"/>
                </a:lnTo>
                <a:lnTo>
                  <a:pt x="2274272" y="904071"/>
                </a:lnTo>
                <a:lnTo>
                  <a:pt x="2308364" y="874184"/>
                </a:lnTo>
                <a:lnTo>
                  <a:pt x="2341328" y="842775"/>
                </a:lnTo>
                <a:lnTo>
                  <a:pt x="2373106" y="809861"/>
                </a:lnTo>
                <a:lnTo>
                  <a:pt x="2403644" y="775459"/>
                </a:lnTo>
                <a:lnTo>
                  <a:pt x="2432885" y="739587"/>
                </a:lnTo>
                <a:lnTo>
                  <a:pt x="2460773" y="702261"/>
                </a:lnTo>
                <a:lnTo>
                  <a:pt x="2487252" y="663498"/>
                </a:lnTo>
                <a:lnTo>
                  <a:pt x="2512265" y="623316"/>
                </a:lnTo>
                <a:lnTo>
                  <a:pt x="2535758" y="581730"/>
                </a:lnTo>
                <a:lnTo>
                  <a:pt x="2946101" y="802161"/>
                </a:lnTo>
                <a:lnTo>
                  <a:pt x="2922729" y="844156"/>
                </a:lnTo>
                <a:lnTo>
                  <a:pt x="2898279" y="885165"/>
                </a:lnTo>
                <a:lnTo>
                  <a:pt x="2872778" y="925177"/>
                </a:lnTo>
                <a:lnTo>
                  <a:pt x="2846253" y="964186"/>
                </a:lnTo>
                <a:lnTo>
                  <a:pt x="2818733" y="1002182"/>
                </a:lnTo>
                <a:lnTo>
                  <a:pt x="2790243" y="1039156"/>
                </a:lnTo>
                <a:lnTo>
                  <a:pt x="2760814" y="1075101"/>
                </a:lnTo>
                <a:lnTo>
                  <a:pt x="2730471" y="1110008"/>
                </a:lnTo>
                <a:lnTo>
                  <a:pt x="2699242" y="1143868"/>
                </a:lnTo>
                <a:lnTo>
                  <a:pt x="2667155" y="1176673"/>
                </a:lnTo>
                <a:lnTo>
                  <a:pt x="2634238" y="1208414"/>
                </a:lnTo>
                <a:lnTo>
                  <a:pt x="2600518" y="1239083"/>
                </a:lnTo>
                <a:lnTo>
                  <a:pt x="2566023" y="1268671"/>
                </a:lnTo>
                <a:lnTo>
                  <a:pt x="2530780" y="1297171"/>
                </a:lnTo>
                <a:lnTo>
                  <a:pt x="2494816" y="1324572"/>
                </a:lnTo>
                <a:lnTo>
                  <a:pt x="2458160" y="1350868"/>
                </a:lnTo>
                <a:lnTo>
                  <a:pt x="2420839" y="1376048"/>
                </a:lnTo>
                <a:lnTo>
                  <a:pt x="2382881" y="1400106"/>
                </a:lnTo>
                <a:lnTo>
                  <a:pt x="2344313" y="1423032"/>
                </a:lnTo>
                <a:lnTo>
                  <a:pt x="2305162" y="1444818"/>
                </a:lnTo>
                <a:lnTo>
                  <a:pt x="2265457" y="1465455"/>
                </a:lnTo>
                <a:lnTo>
                  <a:pt x="2225224" y="1484935"/>
                </a:lnTo>
                <a:lnTo>
                  <a:pt x="2184492" y="1503249"/>
                </a:lnTo>
                <a:lnTo>
                  <a:pt x="2143288" y="1520389"/>
                </a:lnTo>
                <a:lnTo>
                  <a:pt x="2101639" y="1536347"/>
                </a:lnTo>
                <a:lnTo>
                  <a:pt x="2059574" y="1551113"/>
                </a:lnTo>
                <a:lnTo>
                  <a:pt x="2029870" y="1560605"/>
                </a:lnTo>
                <a:close/>
              </a:path>
              <a:path w="2946400" h="1632585">
                <a:moveTo>
                  <a:pt x="824458" y="1446476"/>
                </a:moveTo>
                <a:lnTo>
                  <a:pt x="782586" y="1423166"/>
                </a:lnTo>
                <a:lnTo>
                  <a:pt x="741714" y="1398773"/>
                </a:lnTo>
                <a:lnTo>
                  <a:pt x="701841" y="1373319"/>
                </a:lnTo>
                <a:lnTo>
                  <a:pt x="662975" y="1346834"/>
                </a:lnTo>
                <a:lnTo>
                  <a:pt x="625126" y="1319344"/>
                </a:lnTo>
                <a:lnTo>
                  <a:pt x="588300" y="1290877"/>
                </a:lnTo>
                <a:lnTo>
                  <a:pt x="552506" y="1261462"/>
                </a:lnTo>
                <a:lnTo>
                  <a:pt x="517753" y="1231126"/>
                </a:lnTo>
                <a:lnTo>
                  <a:pt x="484050" y="1199897"/>
                </a:lnTo>
                <a:lnTo>
                  <a:pt x="451403" y="1167802"/>
                </a:lnTo>
                <a:lnTo>
                  <a:pt x="419822" y="1134869"/>
                </a:lnTo>
                <a:lnTo>
                  <a:pt x="389315" y="1101127"/>
                </a:lnTo>
                <a:lnTo>
                  <a:pt x="359890" y="1066603"/>
                </a:lnTo>
                <a:lnTo>
                  <a:pt x="331556" y="1031324"/>
                </a:lnTo>
                <a:lnTo>
                  <a:pt x="304321" y="995319"/>
                </a:lnTo>
                <a:lnTo>
                  <a:pt x="278193" y="958615"/>
                </a:lnTo>
                <a:lnTo>
                  <a:pt x="253181" y="921239"/>
                </a:lnTo>
                <a:lnTo>
                  <a:pt x="229292" y="883221"/>
                </a:lnTo>
                <a:lnTo>
                  <a:pt x="206536" y="844587"/>
                </a:lnTo>
                <a:lnTo>
                  <a:pt x="184920" y="805366"/>
                </a:lnTo>
                <a:lnTo>
                  <a:pt x="164452" y="765585"/>
                </a:lnTo>
                <a:lnTo>
                  <a:pt x="145142" y="725271"/>
                </a:lnTo>
                <a:lnTo>
                  <a:pt x="126998" y="684454"/>
                </a:lnTo>
                <a:lnTo>
                  <a:pt x="110027" y="643160"/>
                </a:lnTo>
                <a:lnTo>
                  <a:pt x="94238" y="601417"/>
                </a:lnTo>
                <a:lnTo>
                  <a:pt x="79639" y="559253"/>
                </a:lnTo>
                <a:lnTo>
                  <a:pt x="66240" y="516695"/>
                </a:lnTo>
                <a:lnTo>
                  <a:pt x="54047" y="473773"/>
                </a:lnTo>
                <a:lnTo>
                  <a:pt x="43069" y="430512"/>
                </a:lnTo>
                <a:lnTo>
                  <a:pt x="33316" y="386942"/>
                </a:lnTo>
                <a:lnTo>
                  <a:pt x="24794" y="343090"/>
                </a:lnTo>
                <a:lnTo>
                  <a:pt x="17512" y="298983"/>
                </a:lnTo>
                <a:lnTo>
                  <a:pt x="11479" y="254650"/>
                </a:lnTo>
                <a:lnTo>
                  <a:pt x="6703" y="210118"/>
                </a:lnTo>
                <a:lnTo>
                  <a:pt x="3192" y="165415"/>
                </a:lnTo>
                <a:lnTo>
                  <a:pt x="955" y="120569"/>
                </a:lnTo>
                <a:lnTo>
                  <a:pt x="0" y="75608"/>
                </a:lnTo>
                <a:lnTo>
                  <a:pt x="334" y="30559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7"/>
                </a:lnTo>
                <a:lnTo>
                  <a:pt x="469118" y="73009"/>
                </a:lnTo>
                <a:lnTo>
                  <a:pt x="470421" y="117777"/>
                </a:lnTo>
                <a:lnTo>
                  <a:pt x="473532" y="162365"/>
                </a:lnTo>
                <a:lnTo>
                  <a:pt x="478433" y="206717"/>
                </a:lnTo>
                <a:lnTo>
                  <a:pt x="485109" y="250777"/>
                </a:lnTo>
                <a:lnTo>
                  <a:pt x="493542" y="294489"/>
                </a:lnTo>
                <a:lnTo>
                  <a:pt x="503715" y="337796"/>
                </a:lnTo>
                <a:lnTo>
                  <a:pt x="515613" y="380643"/>
                </a:lnTo>
                <a:lnTo>
                  <a:pt x="529217" y="422973"/>
                </a:lnTo>
                <a:lnTo>
                  <a:pt x="544512" y="464729"/>
                </a:lnTo>
                <a:lnTo>
                  <a:pt x="561479" y="505857"/>
                </a:lnTo>
                <a:lnTo>
                  <a:pt x="580104" y="546300"/>
                </a:lnTo>
                <a:lnTo>
                  <a:pt x="600368" y="586001"/>
                </a:lnTo>
                <a:lnTo>
                  <a:pt x="622254" y="624904"/>
                </a:lnTo>
                <a:lnTo>
                  <a:pt x="645747" y="662954"/>
                </a:lnTo>
                <a:lnTo>
                  <a:pt x="670830" y="700094"/>
                </a:lnTo>
                <a:lnTo>
                  <a:pt x="697484" y="736268"/>
                </a:lnTo>
                <a:lnTo>
                  <a:pt x="725694" y="771420"/>
                </a:lnTo>
                <a:lnTo>
                  <a:pt x="755444" y="805493"/>
                </a:lnTo>
                <a:lnTo>
                  <a:pt x="786715" y="838432"/>
                </a:lnTo>
                <a:lnTo>
                  <a:pt x="819491" y="870181"/>
                </a:lnTo>
                <a:lnTo>
                  <a:pt x="853756" y="900682"/>
                </a:lnTo>
                <a:lnTo>
                  <a:pt x="889492" y="929881"/>
                </a:lnTo>
                <a:lnTo>
                  <a:pt x="926683" y="957720"/>
                </a:lnTo>
                <a:lnTo>
                  <a:pt x="965312" y="984145"/>
                </a:lnTo>
                <a:lnTo>
                  <a:pt x="1005362" y="1009098"/>
                </a:lnTo>
                <a:lnTo>
                  <a:pt x="1046817" y="1032523"/>
                </a:lnTo>
                <a:lnTo>
                  <a:pt x="2029870" y="1560605"/>
                </a:lnTo>
                <a:lnTo>
                  <a:pt x="2017119" y="1564680"/>
                </a:lnTo>
                <a:lnTo>
                  <a:pt x="1974303" y="1577039"/>
                </a:lnTo>
                <a:lnTo>
                  <a:pt x="1931152" y="1588181"/>
                </a:lnTo>
                <a:lnTo>
                  <a:pt x="1887695" y="1598098"/>
                </a:lnTo>
                <a:lnTo>
                  <a:pt x="1843959" y="1606781"/>
                </a:lnTo>
                <a:lnTo>
                  <a:pt x="1799972" y="1614222"/>
                </a:lnTo>
                <a:lnTo>
                  <a:pt x="1755760" y="1620413"/>
                </a:lnTo>
                <a:lnTo>
                  <a:pt x="1711353" y="1625344"/>
                </a:lnTo>
                <a:lnTo>
                  <a:pt x="1666776" y="1629008"/>
                </a:lnTo>
                <a:lnTo>
                  <a:pt x="1622059" y="1631396"/>
                </a:lnTo>
                <a:lnTo>
                  <a:pt x="1577228" y="1632499"/>
                </a:lnTo>
                <a:lnTo>
                  <a:pt x="1532311" y="1632309"/>
                </a:lnTo>
                <a:lnTo>
                  <a:pt x="1487336" y="1630817"/>
                </a:lnTo>
                <a:lnTo>
                  <a:pt x="1442330" y="1628015"/>
                </a:lnTo>
                <a:lnTo>
                  <a:pt x="1397320" y="1623895"/>
                </a:lnTo>
                <a:lnTo>
                  <a:pt x="1352335" y="1618448"/>
                </a:lnTo>
                <a:lnTo>
                  <a:pt x="1307402" y="1611665"/>
                </a:lnTo>
                <a:lnTo>
                  <a:pt x="1262548" y="1603538"/>
                </a:lnTo>
                <a:lnTo>
                  <a:pt x="1217802" y="1594058"/>
                </a:lnTo>
                <a:lnTo>
                  <a:pt x="1173190" y="1583217"/>
                </a:lnTo>
                <a:lnTo>
                  <a:pt x="1128740" y="1571007"/>
                </a:lnTo>
                <a:lnTo>
                  <a:pt x="1084480" y="1557418"/>
                </a:lnTo>
                <a:lnTo>
                  <a:pt x="1040437" y="1542443"/>
                </a:lnTo>
                <a:lnTo>
                  <a:pt x="996639" y="1526073"/>
                </a:lnTo>
                <a:lnTo>
                  <a:pt x="953114" y="1508299"/>
                </a:lnTo>
                <a:lnTo>
                  <a:pt x="909889" y="1489114"/>
                </a:lnTo>
                <a:lnTo>
                  <a:pt x="866991" y="1468507"/>
                </a:lnTo>
                <a:lnTo>
                  <a:pt x="824458" y="1446476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749004" y="3798407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0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939893" y="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7"/>
                </a:moveTo>
                <a:lnTo>
                  <a:pt x="0" y="2259199"/>
                </a:lnTo>
                <a:lnTo>
                  <a:pt x="1570236" y="1411663"/>
                </a:lnTo>
                <a:lnTo>
                  <a:pt x="915735" y="0"/>
                </a:lnTo>
                <a:lnTo>
                  <a:pt x="939362" y="0"/>
                </a:lnTo>
                <a:lnTo>
                  <a:pt x="1589339" y="1400978"/>
                </a:lnTo>
                <a:lnTo>
                  <a:pt x="1617156" y="1410218"/>
                </a:lnTo>
                <a:lnTo>
                  <a:pt x="1598473" y="1420302"/>
                </a:lnTo>
                <a:lnTo>
                  <a:pt x="1607806" y="1440434"/>
                </a:lnTo>
                <a:lnTo>
                  <a:pt x="1579370" y="1430988"/>
                </a:lnTo>
                <a:lnTo>
                  <a:pt x="10024" y="2278077"/>
                </a:lnTo>
                <a:close/>
              </a:path>
              <a:path w="2348230" h="3049270">
                <a:moveTo>
                  <a:pt x="1617156" y="1410218"/>
                </a:moveTo>
                <a:lnTo>
                  <a:pt x="1589339" y="1400978"/>
                </a:lnTo>
                <a:lnTo>
                  <a:pt x="2348104" y="991417"/>
                </a:lnTo>
                <a:lnTo>
                  <a:pt x="2348104" y="1015688"/>
                </a:lnTo>
                <a:lnTo>
                  <a:pt x="1617156" y="1410218"/>
                </a:lnTo>
                <a:close/>
              </a:path>
              <a:path w="2348230" h="3049270">
                <a:moveTo>
                  <a:pt x="2329917" y="3048731"/>
                </a:moveTo>
                <a:lnTo>
                  <a:pt x="1579370" y="1430988"/>
                </a:lnTo>
                <a:lnTo>
                  <a:pt x="1607806" y="1440434"/>
                </a:lnTo>
                <a:lnTo>
                  <a:pt x="2348104" y="3037150"/>
                </a:lnTo>
                <a:lnTo>
                  <a:pt x="2348104" y="3040140"/>
                </a:lnTo>
                <a:lnTo>
                  <a:pt x="2329917" y="30487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3978761" y="1028545"/>
            <a:ext cx="10327640" cy="6497955"/>
            <a:chOff x="3978761" y="1028545"/>
            <a:chExt cx="10327640" cy="649795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069" y="1443180"/>
              <a:ext cx="9721476" cy="499049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978761" y="1028545"/>
              <a:ext cx="10327640" cy="6497955"/>
            </a:xfrm>
            <a:custGeom>
              <a:avLst/>
              <a:gdLst/>
              <a:ahLst/>
              <a:cxnLst/>
              <a:rect l="l" t="t" r="r" b="b"/>
              <a:pathLst>
                <a:path w="10327640" h="6497955">
                  <a:moveTo>
                    <a:pt x="5934229" y="6213828"/>
                  </a:moveTo>
                  <a:lnTo>
                    <a:pt x="4393368" y="6213828"/>
                  </a:lnTo>
                  <a:lnTo>
                    <a:pt x="4400882" y="6175806"/>
                  </a:lnTo>
                  <a:lnTo>
                    <a:pt x="4412390" y="6135240"/>
                  </a:lnTo>
                  <a:lnTo>
                    <a:pt x="4427478" y="6092539"/>
                  </a:lnTo>
                  <a:lnTo>
                    <a:pt x="4445728" y="6048115"/>
                  </a:lnTo>
                  <a:lnTo>
                    <a:pt x="4466725" y="6002378"/>
                  </a:lnTo>
                  <a:lnTo>
                    <a:pt x="4490054" y="5955739"/>
                  </a:lnTo>
                  <a:lnTo>
                    <a:pt x="4515297" y="5908609"/>
                  </a:lnTo>
                  <a:lnTo>
                    <a:pt x="4542039" y="5861399"/>
                  </a:lnTo>
                  <a:lnTo>
                    <a:pt x="4569865" y="5814519"/>
                  </a:lnTo>
                  <a:lnTo>
                    <a:pt x="4598358" y="5768381"/>
                  </a:lnTo>
                  <a:lnTo>
                    <a:pt x="4627102" y="5723395"/>
                  </a:lnTo>
                  <a:lnTo>
                    <a:pt x="4655680" y="5679973"/>
                  </a:lnTo>
                  <a:lnTo>
                    <a:pt x="288304" y="5679972"/>
                  </a:lnTo>
                  <a:lnTo>
                    <a:pt x="241423" y="5676212"/>
                  </a:lnTo>
                  <a:lnTo>
                    <a:pt x="196991" y="5665322"/>
                  </a:lnTo>
                  <a:lnTo>
                    <a:pt x="155596" y="5647886"/>
                  </a:lnTo>
                  <a:lnTo>
                    <a:pt x="117823" y="5624490"/>
                  </a:lnTo>
                  <a:lnTo>
                    <a:pt x="84257" y="5595717"/>
                  </a:lnTo>
                  <a:lnTo>
                    <a:pt x="55484" y="5562152"/>
                  </a:lnTo>
                  <a:lnTo>
                    <a:pt x="32086" y="5524381"/>
                  </a:lnTo>
                  <a:lnTo>
                    <a:pt x="14650" y="5482987"/>
                  </a:lnTo>
                  <a:lnTo>
                    <a:pt x="3760" y="5438556"/>
                  </a:lnTo>
                  <a:lnTo>
                    <a:pt x="0" y="5391672"/>
                  </a:lnTo>
                  <a:lnTo>
                    <a:pt x="0" y="288300"/>
                  </a:lnTo>
                  <a:lnTo>
                    <a:pt x="3760" y="241415"/>
                  </a:lnTo>
                  <a:lnTo>
                    <a:pt x="14651" y="196984"/>
                  </a:lnTo>
                  <a:lnTo>
                    <a:pt x="32087" y="155590"/>
                  </a:lnTo>
                  <a:lnTo>
                    <a:pt x="55485" y="117819"/>
                  </a:lnTo>
                  <a:lnTo>
                    <a:pt x="84259" y="84254"/>
                  </a:lnTo>
                  <a:lnTo>
                    <a:pt x="117825" y="55481"/>
                  </a:lnTo>
                  <a:lnTo>
                    <a:pt x="155598" y="32085"/>
                  </a:lnTo>
                  <a:lnTo>
                    <a:pt x="196995" y="14649"/>
                  </a:lnTo>
                  <a:lnTo>
                    <a:pt x="241433" y="3759"/>
                  </a:lnTo>
                  <a:lnTo>
                    <a:pt x="288312" y="0"/>
                  </a:lnTo>
                  <a:lnTo>
                    <a:pt x="10039293" y="0"/>
                  </a:lnTo>
                  <a:lnTo>
                    <a:pt x="10086174" y="3759"/>
                  </a:lnTo>
                  <a:lnTo>
                    <a:pt x="10130606" y="14650"/>
                  </a:lnTo>
                  <a:lnTo>
                    <a:pt x="10172001" y="32085"/>
                  </a:lnTo>
                  <a:lnTo>
                    <a:pt x="10209774" y="55482"/>
                  </a:lnTo>
                  <a:lnTo>
                    <a:pt x="10243339" y="84255"/>
                  </a:lnTo>
                  <a:lnTo>
                    <a:pt x="10272113" y="117819"/>
                  </a:lnTo>
                  <a:lnTo>
                    <a:pt x="10295511" y="155591"/>
                  </a:lnTo>
                  <a:lnTo>
                    <a:pt x="10312947" y="196984"/>
                  </a:lnTo>
                  <a:lnTo>
                    <a:pt x="10323837" y="241416"/>
                  </a:lnTo>
                  <a:lnTo>
                    <a:pt x="10327597" y="288300"/>
                  </a:lnTo>
                  <a:lnTo>
                    <a:pt x="10327597" y="308081"/>
                  </a:lnTo>
                  <a:lnTo>
                    <a:pt x="232374" y="308081"/>
                  </a:lnTo>
                  <a:lnTo>
                    <a:pt x="232374" y="5371871"/>
                  </a:lnTo>
                  <a:lnTo>
                    <a:pt x="10327597" y="5371871"/>
                  </a:lnTo>
                  <a:lnTo>
                    <a:pt x="10327597" y="5391672"/>
                  </a:lnTo>
                  <a:lnTo>
                    <a:pt x="10323837" y="5438557"/>
                  </a:lnTo>
                  <a:lnTo>
                    <a:pt x="10312946" y="5482988"/>
                  </a:lnTo>
                  <a:lnTo>
                    <a:pt x="10295510" y="5524382"/>
                  </a:lnTo>
                  <a:lnTo>
                    <a:pt x="10272112" y="5562153"/>
                  </a:lnTo>
                  <a:lnTo>
                    <a:pt x="10243338" y="5595718"/>
                  </a:lnTo>
                  <a:lnTo>
                    <a:pt x="10209772" y="5624491"/>
                  </a:lnTo>
                  <a:lnTo>
                    <a:pt x="10171998" y="5647887"/>
                  </a:lnTo>
                  <a:lnTo>
                    <a:pt x="10130602" y="5665323"/>
                  </a:lnTo>
                  <a:lnTo>
                    <a:pt x="10086163" y="5676213"/>
                  </a:lnTo>
                  <a:lnTo>
                    <a:pt x="10039285" y="5679972"/>
                  </a:lnTo>
                  <a:lnTo>
                    <a:pt x="5671917" y="5679972"/>
                  </a:lnTo>
                  <a:lnTo>
                    <a:pt x="5700496" y="5723397"/>
                  </a:lnTo>
                  <a:lnTo>
                    <a:pt x="5729240" y="5768383"/>
                  </a:lnTo>
                  <a:lnTo>
                    <a:pt x="5757733" y="5814522"/>
                  </a:lnTo>
                  <a:lnTo>
                    <a:pt x="5785558" y="5861402"/>
                  </a:lnTo>
                  <a:lnTo>
                    <a:pt x="5812300" y="5908611"/>
                  </a:lnTo>
                  <a:lnTo>
                    <a:pt x="5837543" y="5955741"/>
                  </a:lnTo>
                  <a:lnTo>
                    <a:pt x="5860871" y="6002379"/>
                  </a:lnTo>
                  <a:lnTo>
                    <a:pt x="5881869" y="6048116"/>
                  </a:lnTo>
                  <a:lnTo>
                    <a:pt x="5900119" y="6092540"/>
                  </a:lnTo>
                  <a:lnTo>
                    <a:pt x="5915206" y="6135240"/>
                  </a:lnTo>
                  <a:lnTo>
                    <a:pt x="5926715" y="6175806"/>
                  </a:lnTo>
                  <a:lnTo>
                    <a:pt x="5934229" y="6213828"/>
                  </a:lnTo>
                  <a:close/>
                </a:path>
                <a:path w="10327640" h="6497955">
                  <a:moveTo>
                    <a:pt x="10327597" y="5371871"/>
                  </a:moveTo>
                  <a:lnTo>
                    <a:pt x="10095106" y="5371871"/>
                  </a:lnTo>
                  <a:lnTo>
                    <a:pt x="10095106" y="308081"/>
                  </a:lnTo>
                  <a:lnTo>
                    <a:pt x="10327597" y="308081"/>
                  </a:lnTo>
                  <a:lnTo>
                    <a:pt x="10327597" y="5371871"/>
                  </a:lnTo>
                  <a:close/>
                </a:path>
                <a:path w="10327640" h="6497955">
                  <a:moveTo>
                    <a:pt x="6455358" y="6497827"/>
                  </a:moveTo>
                  <a:lnTo>
                    <a:pt x="3872239" y="6497827"/>
                  </a:lnTo>
                  <a:lnTo>
                    <a:pt x="3857370" y="6494840"/>
                  </a:lnTo>
                  <a:lnTo>
                    <a:pt x="3845252" y="6486683"/>
                  </a:lnTo>
                  <a:lnTo>
                    <a:pt x="3837095" y="6474566"/>
                  </a:lnTo>
                  <a:lnTo>
                    <a:pt x="3834107" y="6459697"/>
                  </a:lnTo>
                  <a:lnTo>
                    <a:pt x="3834107" y="6251948"/>
                  </a:lnTo>
                  <a:lnTo>
                    <a:pt x="3837095" y="6237081"/>
                  </a:lnTo>
                  <a:lnTo>
                    <a:pt x="3845252" y="6224967"/>
                  </a:lnTo>
                  <a:lnTo>
                    <a:pt x="3857370" y="6216814"/>
                  </a:lnTo>
                  <a:lnTo>
                    <a:pt x="3872239" y="6213828"/>
                  </a:lnTo>
                  <a:lnTo>
                    <a:pt x="6455358" y="6213828"/>
                  </a:lnTo>
                  <a:lnTo>
                    <a:pt x="6470227" y="6216814"/>
                  </a:lnTo>
                  <a:lnTo>
                    <a:pt x="6482345" y="6224967"/>
                  </a:lnTo>
                  <a:lnTo>
                    <a:pt x="6490502" y="6237081"/>
                  </a:lnTo>
                  <a:lnTo>
                    <a:pt x="6493490" y="6251948"/>
                  </a:lnTo>
                  <a:lnTo>
                    <a:pt x="6493490" y="6459697"/>
                  </a:lnTo>
                  <a:lnTo>
                    <a:pt x="6490502" y="6474566"/>
                  </a:lnTo>
                  <a:lnTo>
                    <a:pt x="6482345" y="6486683"/>
                  </a:lnTo>
                  <a:lnTo>
                    <a:pt x="6470227" y="6494840"/>
                  </a:lnTo>
                  <a:lnTo>
                    <a:pt x="6455358" y="649782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920358" y="8966810"/>
            <a:ext cx="1106805" cy="66675"/>
          </a:xfrm>
          <a:custGeom>
            <a:avLst/>
            <a:gdLst/>
            <a:ahLst/>
            <a:cxnLst/>
            <a:rect l="l" t="t" r="r" b="b"/>
            <a:pathLst>
              <a:path w="1106804" h="66675">
                <a:moveTo>
                  <a:pt x="1106696" y="66674"/>
                </a:moveTo>
                <a:lnTo>
                  <a:pt x="0" y="66674"/>
                </a:lnTo>
                <a:lnTo>
                  <a:pt x="0" y="0"/>
                </a:lnTo>
                <a:lnTo>
                  <a:pt x="1106696" y="0"/>
                </a:lnTo>
                <a:lnTo>
                  <a:pt x="1106696" y="666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520087" y="8966821"/>
            <a:ext cx="2847975" cy="66675"/>
          </a:xfrm>
          <a:custGeom>
            <a:avLst/>
            <a:gdLst/>
            <a:ahLst/>
            <a:cxnLst/>
            <a:rect l="l" t="t" r="r" b="b"/>
            <a:pathLst>
              <a:path w="2847975" h="66675">
                <a:moveTo>
                  <a:pt x="2847403" y="0"/>
                </a:moveTo>
                <a:lnTo>
                  <a:pt x="915162" y="0"/>
                </a:lnTo>
                <a:lnTo>
                  <a:pt x="0" y="0"/>
                </a:lnTo>
                <a:lnTo>
                  <a:pt x="0" y="66675"/>
                </a:lnTo>
                <a:lnTo>
                  <a:pt x="915162" y="66675"/>
                </a:lnTo>
                <a:lnTo>
                  <a:pt x="2847403" y="66675"/>
                </a:lnTo>
                <a:lnTo>
                  <a:pt x="2847403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907658" y="8248022"/>
            <a:ext cx="4472940" cy="147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250" spc="590" b="1">
                <a:solidFill>
                  <a:srgbClr val="5270FF"/>
                </a:solidFill>
                <a:latin typeface="Calibri"/>
                <a:cs typeface="Calibri"/>
              </a:rPr>
              <a:t>Kargo</a:t>
            </a:r>
            <a:r>
              <a:rPr dirty="0" sz="5250" spc="150" b="1">
                <a:solidFill>
                  <a:srgbClr val="5270FF"/>
                </a:solidFill>
                <a:latin typeface="Calibri"/>
                <a:cs typeface="Calibri"/>
              </a:rPr>
              <a:t> </a:t>
            </a:r>
            <a:r>
              <a:rPr dirty="0" sz="5250" spc="305" b="1">
                <a:solidFill>
                  <a:srgbClr val="5270FF"/>
                </a:solidFill>
                <a:latin typeface="Calibri"/>
                <a:cs typeface="Calibri"/>
              </a:rPr>
              <a:t>Şirketi;</a:t>
            </a:r>
            <a:endParaRPr sz="5250">
              <a:latin typeface="Calibri"/>
              <a:cs typeface="Calibri"/>
            </a:endParaRPr>
          </a:p>
          <a:p>
            <a:pPr algn="ctr" marL="130175">
              <a:lnSpc>
                <a:spcPct val="100000"/>
              </a:lnSpc>
              <a:spcBef>
                <a:spcPts val="225"/>
              </a:spcBef>
            </a:pPr>
            <a:r>
              <a:rPr dirty="0" sz="4050" spc="315" b="1">
                <a:solidFill>
                  <a:srgbClr val="F4582E"/>
                </a:solidFill>
                <a:latin typeface="Calibri"/>
                <a:cs typeface="Calibri"/>
              </a:rPr>
              <a:t>Siparişi</a:t>
            </a:r>
            <a:r>
              <a:rPr dirty="0" sz="40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15" b="1">
                <a:solidFill>
                  <a:srgbClr val="F4582E"/>
                </a:solidFill>
                <a:latin typeface="Calibri"/>
                <a:cs typeface="Calibri"/>
              </a:rPr>
              <a:t>Alır</a:t>
            </a:r>
            <a:endParaRPr sz="405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7"/>
                </a:moveTo>
                <a:lnTo>
                  <a:pt x="1046817" y="1032525"/>
                </a:lnTo>
                <a:lnTo>
                  <a:pt x="1089235" y="1054155"/>
                </a:lnTo>
                <a:lnTo>
                  <a:pt x="1132153" y="1073771"/>
                </a:lnTo>
                <a:lnTo>
                  <a:pt x="1175512" y="1091390"/>
                </a:lnTo>
                <a:lnTo>
                  <a:pt x="1219257" y="1107028"/>
                </a:lnTo>
                <a:lnTo>
                  <a:pt x="1263333" y="1120703"/>
                </a:lnTo>
                <a:lnTo>
                  <a:pt x="1307682" y="1132432"/>
                </a:lnTo>
                <a:lnTo>
                  <a:pt x="1352249" y="1142231"/>
                </a:lnTo>
                <a:lnTo>
                  <a:pt x="1396977" y="1150118"/>
                </a:lnTo>
                <a:lnTo>
                  <a:pt x="1441812" y="1156110"/>
                </a:lnTo>
                <a:lnTo>
                  <a:pt x="1486695" y="1160223"/>
                </a:lnTo>
                <a:lnTo>
                  <a:pt x="1531572" y="1162475"/>
                </a:lnTo>
                <a:lnTo>
                  <a:pt x="1576387" y="1162882"/>
                </a:lnTo>
                <a:lnTo>
                  <a:pt x="1621082" y="1161462"/>
                </a:lnTo>
                <a:lnTo>
                  <a:pt x="1665603" y="1158232"/>
                </a:lnTo>
                <a:lnTo>
                  <a:pt x="1709892" y="1153208"/>
                </a:lnTo>
                <a:lnTo>
                  <a:pt x="1753895" y="1146408"/>
                </a:lnTo>
                <a:lnTo>
                  <a:pt x="1797554" y="1137848"/>
                </a:lnTo>
                <a:lnTo>
                  <a:pt x="1840814" y="1127546"/>
                </a:lnTo>
                <a:lnTo>
                  <a:pt x="1883618" y="1115518"/>
                </a:lnTo>
                <a:lnTo>
                  <a:pt x="1925911" y="1101782"/>
                </a:lnTo>
                <a:lnTo>
                  <a:pt x="1967637" y="1086354"/>
                </a:lnTo>
                <a:lnTo>
                  <a:pt x="2008738" y="1069251"/>
                </a:lnTo>
                <a:lnTo>
                  <a:pt x="2049160" y="1050491"/>
                </a:lnTo>
                <a:lnTo>
                  <a:pt x="2088846" y="1030091"/>
                </a:lnTo>
                <a:lnTo>
                  <a:pt x="2127739" y="1008066"/>
                </a:lnTo>
                <a:lnTo>
                  <a:pt x="2165785" y="984436"/>
                </a:lnTo>
                <a:lnTo>
                  <a:pt x="2202926" y="959215"/>
                </a:lnTo>
                <a:lnTo>
                  <a:pt x="2239108" y="932422"/>
                </a:lnTo>
                <a:lnTo>
                  <a:pt x="2274272" y="904073"/>
                </a:lnTo>
                <a:lnTo>
                  <a:pt x="2308364" y="874186"/>
                </a:lnTo>
                <a:lnTo>
                  <a:pt x="2341328" y="842777"/>
                </a:lnTo>
                <a:lnTo>
                  <a:pt x="2373106" y="809863"/>
                </a:lnTo>
                <a:lnTo>
                  <a:pt x="2403644" y="775461"/>
                </a:lnTo>
                <a:lnTo>
                  <a:pt x="2432885" y="739589"/>
                </a:lnTo>
                <a:lnTo>
                  <a:pt x="2460773" y="702263"/>
                </a:lnTo>
                <a:lnTo>
                  <a:pt x="2487252" y="663500"/>
                </a:lnTo>
                <a:lnTo>
                  <a:pt x="2512265" y="623318"/>
                </a:lnTo>
                <a:lnTo>
                  <a:pt x="2535758" y="581732"/>
                </a:lnTo>
                <a:lnTo>
                  <a:pt x="2946101" y="802163"/>
                </a:lnTo>
                <a:lnTo>
                  <a:pt x="2922729" y="844158"/>
                </a:lnTo>
                <a:lnTo>
                  <a:pt x="2898279" y="885167"/>
                </a:lnTo>
                <a:lnTo>
                  <a:pt x="2872778" y="925179"/>
                </a:lnTo>
                <a:lnTo>
                  <a:pt x="2846253" y="964188"/>
                </a:lnTo>
                <a:lnTo>
                  <a:pt x="2818733" y="1002184"/>
                </a:lnTo>
                <a:lnTo>
                  <a:pt x="2790243" y="1039158"/>
                </a:lnTo>
                <a:lnTo>
                  <a:pt x="2760814" y="1075103"/>
                </a:lnTo>
                <a:lnTo>
                  <a:pt x="2730471" y="1110010"/>
                </a:lnTo>
                <a:lnTo>
                  <a:pt x="2699242" y="1143870"/>
                </a:lnTo>
                <a:lnTo>
                  <a:pt x="2667155" y="1176675"/>
                </a:lnTo>
                <a:lnTo>
                  <a:pt x="2634238" y="1208416"/>
                </a:lnTo>
                <a:lnTo>
                  <a:pt x="2600518" y="1239085"/>
                </a:lnTo>
                <a:lnTo>
                  <a:pt x="2566023" y="1268673"/>
                </a:lnTo>
                <a:lnTo>
                  <a:pt x="2530780" y="1297173"/>
                </a:lnTo>
                <a:lnTo>
                  <a:pt x="2494816" y="1324574"/>
                </a:lnTo>
                <a:lnTo>
                  <a:pt x="2458160" y="1350870"/>
                </a:lnTo>
                <a:lnTo>
                  <a:pt x="2420839" y="1376050"/>
                </a:lnTo>
                <a:lnTo>
                  <a:pt x="2382881" y="1400108"/>
                </a:lnTo>
                <a:lnTo>
                  <a:pt x="2344313" y="1423034"/>
                </a:lnTo>
                <a:lnTo>
                  <a:pt x="2305162" y="1444820"/>
                </a:lnTo>
                <a:lnTo>
                  <a:pt x="2265457" y="1465457"/>
                </a:lnTo>
                <a:lnTo>
                  <a:pt x="2225224" y="1484937"/>
                </a:lnTo>
                <a:lnTo>
                  <a:pt x="2184492" y="1503251"/>
                </a:lnTo>
                <a:lnTo>
                  <a:pt x="2143288" y="1520391"/>
                </a:lnTo>
                <a:lnTo>
                  <a:pt x="2101639" y="1536349"/>
                </a:lnTo>
                <a:lnTo>
                  <a:pt x="2059574" y="1551115"/>
                </a:lnTo>
                <a:lnTo>
                  <a:pt x="2029870" y="1560607"/>
                </a:lnTo>
                <a:close/>
              </a:path>
              <a:path w="2946400" h="1632585">
                <a:moveTo>
                  <a:pt x="824471" y="1446485"/>
                </a:moveTo>
                <a:lnTo>
                  <a:pt x="782586" y="1423168"/>
                </a:lnTo>
                <a:lnTo>
                  <a:pt x="741714" y="1398775"/>
                </a:lnTo>
                <a:lnTo>
                  <a:pt x="701841" y="1373321"/>
                </a:lnTo>
                <a:lnTo>
                  <a:pt x="662975" y="1346836"/>
                </a:lnTo>
                <a:lnTo>
                  <a:pt x="625126" y="1319346"/>
                </a:lnTo>
                <a:lnTo>
                  <a:pt x="588300" y="1290879"/>
                </a:lnTo>
                <a:lnTo>
                  <a:pt x="552506" y="1261464"/>
                </a:lnTo>
                <a:lnTo>
                  <a:pt x="517753" y="1231128"/>
                </a:lnTo>
                <a:lnTo>
                  <a:pt x="484050" y="1199899"/>
                </a:lnTo>
                <a:lnTo>
                  <a:pt x="451403" y="1167804"/>
                </a:lnTo>
                <a:lnTo>
                  <a:pt x="419822" y="1134871"/>
                </a:lnTo>
                <a:lnTo>
                  <a:pt x="389315" y="1101129"/>
                </a:lnTo>
                <a:lnTo>
                  <a:pt x="359890" y="1066605"/>
                </a:lnTo>
                <a:lnTo>
                  <a:pt x="331556" y="1031326"/>
                </a:lnTo>
                <a:lnTo>
                  <a:pt x="304321" y="995321"/>
                </a:lnTo>
                <a:lnTo>
                  <a:pt x="278193" y="958617"/>
                </a:lnTo>
                <a:lnTo>
                  <a:pt x="253181" y="921241"/>
                </a:lnTo>
                <a:lnTo>
                  <a:pt x="229292" y="883223"/>
                </a:lnTo>
                <a:lnTo>
                  <a:pt x="206536" y="844589"/>
                </a:lnTo>
                <a:lnTo>
                  <a:pt x="184920" y="805368"/>
                </a:lnTo>
                <a:lnTo>
                  <a:pt x="164452" y="765587"/>
                </a:lnTo>
                <a:lnTo>
                  <a:pt x="145142" y="725273"/>
                </a:lnTo>
                <a:lnTo>
                  <a:pt x="126998" y="684456"/>
                </a:lnTo>
                <a:lnTo>
                  <a:pt x="110027" y="643162"/>
                </a:lnTo>
                <a:lnTo>
                  <a:pt x="94238" y="601419"/>
                </a:lnTo>
                <a:lnTo>
                  <a:pt x="79639" y="559255"/>
                </a:lnTo>
                <a:lnTo>
                  <a:pt x="66240" y="516697"/>
                </a:lnTo>
                <a:lnTo>
                  <a:pt x="54047" y="473775"/>
                </a:lnTo>
                <a:lnTo>
                  <a:pt x="43069" y="430514"/>
                </a:lnTo>
                <a:lnTo>
                  <a:pt x="33316" y="386944"/>
                </a:lnTo>
                <a:lnTo>
                  <a:pt x="24794" y="343092"/>
                </a:lnTo>
                <a:lnTo>
                  <a:pt x="17512" y="298985"/>
                </a:lnTo>
                <a:lnTo>
                  <a:pt x="11479" y="254652"/>
                </a:lnTo>
                <a:lnTo>
                  <a:pt x="6703" y="210120"/>
                </a:lnTo>
                <a:lnTo>
                  <a:pt x="3192" y="165417"/>
                </a:lnTo>
                <a:lnTo>
                  <a:pt x="955" y="120571"/>
                </a:lnTo>
                <a:lnTo>
                  <a:pt x="0" y="75610"/>
                </a:lnTo>
                <a:lnTo>
                  <a:pt x="334" y="30560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9"/>
                </a:lnTo>
                <a:lnTo>
                  <a:pt x="469118" y="73011"/>
                </a:lnTo>
                <a:lnTo>
                  <a:pt x="470421" y="117779"/>
                </a:lnTo>
                <a:lnTo>
                  <a:pt x="473532" y="162367"/>
                </a:lnTo>
                <a:lnTo>
                  <a:pt x="478433" y="206719"/>
                </a:lnTo>
                <a:lnTo>
                  <a:pt x="485109" y="250779"/>
                </a:lnTo>
                <a:lnTo>
                  <a:pt x="493542" y="294491"/>
                </a:lnTo>
                <a:lnTo>
                  <a:pt x="503715" y="337798"/>
                </a:lnTo>
                <a:lnTo>
                  <a:pt x="515613" y="380645"/>
                </a:lnTo>
                <a:lnTo>
                  <a:pt x="529217" y="422975"/>
                </a:lnTo>
                <a:lnTo>
                  <a:pt x="544512" y="464731"/>
                </a:lnTo>
                <a:lnTo>
                  <a:pt x="561479" y="505859"/>
                </a:lnTo>
                <a:lnTo>
                  <a:pt x="580104" y="546302"/>
                </a:lnTo>
                <a:lnTo>
                  <a:pt x="600368" y="586003"/>
                </a:lnTo>
                <a:lnTo>
                  <a:pt x="622254" y="624906"/>
                </a:lnTo>
                <a:lnTo>
                  <a:pt x="645747" y="662956"/>
                </a:lnTo>
                <a:lnTo>
                  <a:pt x="670830" y="700096"/>
                </a:lnTo>
                <a:lnTo>
                  <a:pt x="697484" y="736270"/>
                </a:lnTo>
                <a:lnTo>
                  <a:pt x="725694" y="771422"/>
                </a:lnTo>
                <a:lnTo>
                  <a:pt x="755444" y="805495"/>
                </a:lnTo>
                <a:lnTo>
                  <a:pt x="786715" y="838434"/>
                </a:lnTo>
                <a:lnTo>
                  <a:pt x="819491" y="870183"/>
                </a:lnTo>
                <a:lnTo>
                  <a:pt x="853756" y="900684"/>
                </a:lnTo>
                <a:lnTo>
                  <a:pt x="889492" y="929883"/>
                </a:lnTo>
                <a:lnTo>
                  <a:pt x="926683" y="957722"/>
                </a:lnTo>
                <a:lnTo>
                  <a:pt x="965312" y="984147"/>
                </a:lnTo>
                <a:lnTo>
                  <a:pt x="1005362" y="1009100"/>
                </a:lnTo>
                <a:lnTo>
                  <a:pt x="1046817" y="1032525"/>
                </a:lnTo>
                <a:lnTo>
                  <a:pt x="2029870" y="1560607"/>
                </a:lnTo>
                <a:lnTo>
                  <a:pt x="2017119" y="1564682"/>
                </a:lnTo>
                <a:lnTo>
                  <a:pt x="1974303" y="1577041"/>
                </a:lnTo>
                <a:lnTo>
                  <a:pt x="1931152" y="1588183"/>
                </a:lnTo>
                <a:lnTo>
                  <a:pt x="1887695" y="1598100"/>
                </a:lnTo>
                <a:lnTo>
                  <a:pt x="1843959" y="1606783"/>
                </a:lnTo>
                <a:lnTo>
                  <a:pt x="1799972" y="1614224"/>
                </a:lnTo>
                <a:lnTo>
                  <a:pt x="1755760" y="1620415"/>
                </a:lnTo>
                <a:lnTo>
                  <a:pt x="1711353" y="1625346"/>
                </a:lnTo>
                <a:lnTo>
                  <a:pt x="1666776" y="1629010"/>
                </a:lnTo>
                <a:lnTo>
                  <a:pt x="1622059" y="1631398"/>
                </a:lnTo>
                <a:lnTo>
                  <a:pt x="1577228" y="1632501"/>
                </a:lnTo>
                <a:lnTo>
                  <a:pt x="1532311" y="1632311"/>
                </a:lnTo>
                <a:lnTo>
                  <a:pt x="1487336" y="1630819"/>
                </a:lnTo>
                <a:lnTo>
                  <a:pt x="1442330" y="1628017"/>
                </a:lnTo>
                <a:lnTo>
                  <a:pt x="1397320" y="1623897"/>
                </a:lnTo>
                <a:lnTo>
                  <a:pt x="1352335" y="1618450"/>
                </a:lnTo>
                <a:lnTo>
                  <a:pt x="1307402" y="1611667"/>
                </a:lnTo>
                <a:lnTo>
                  <a:pt x="1262548" y="1603540"/>
                </a:lnTo>
                <a:lnTo>
                  <a:pt x="1217802" y="1594060"/>
                </a:lnTo>
                <a:lnTo>
                  <a:pt x="1173190" y="1583219"/>
                </a:lnTo>
                <a:lnTo>
                  <a:pt x="1128740" y="1571009"/>
                </a:lnTo>
                <a:lnTo>
                  <a:pt x="1084480" y="1557420"/>
                </a:lnTo>
                <a:lnTo>
                  <a:pt x="1040437" y="1542445"/>
                </a:lnTo>
                <a:lnTo>
                  <a:pt x="996639" y="1526075"/>
                </a:lnTo>
                <a:lnTo>
                  <a:pt x="953114" y="1508301"/>
                </a:lnTo>
                <a:lnTo>
                  <a:pt x="909889" y="1489116"/>
                </a:lnTo>
                <a:lnTo>
                  <a:pt x="866991" y="1468509"/>
                </a:lnTo>
                <a:lnTo>
                  <a:pt x="824471" y="144648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749006" y="3798403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1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3" y="2278076"/>
                </a:moveTo>
                <a:lnTo>
                  <a:pt x="0" y="2259197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6"/>
                </a:lnTo>
                <a:lnTo>
                  <a:pt x="1617156" y="1410217"/>
                </a:lnTo>
                <a:lnTo>
                  <a:pt x="1598473" y="1420301"/>
                </a:lnTo>
                <a:lnTo>
                  <a:pt x="1607806" y="1440433"/>
                </a:lnTo>
                <a:lnTo>
                  <a:pt x="1579370" y="1430986"/>
                </a:lnTo>
                <a:lnTo>
                  <a:pt x="10023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6"/>
                </a:lnTo>
                <a:lnTo>
                  <a:pt x="2348104" y="991416"/>
                </a:lnTo>
                <a:lnTo>
                  <a:pt x="2348104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6"/>
                </a:lnTo>
                <a:lnTo>
                  <a:pt x="1607806" y="1440433"/>
                </a:lnTo>
                <a:lnTo>
                  <a:pt x="2348104" y="3037148"/>
                </a:lnTo>
                <a:lnTo>
                  <a:pt x="2348104" y="3040138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3978761" y="1028542"/>
            <a:ext cx="10327640" cy="6497955"/>
            <a:chOff x="3978761" y="1028542"/>
            <a:chExt cx="10327640" cy="649795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069" y="1443178"/>
              <a:ext cx="9721476" cy="499049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978761" y="1028542"/>
              <a:ext cx="10327640" cy="6497955"/>
            </a:xfrm>
            <a:custGeom>
              <a:avLst/>
              <a:gdLst/>
              <a:ahLst/>
              <a:cxnLst/>
              <a:rect l="l" t="t" r="r" b="b"/>
              <a:pathLst>
                <a:path w="10327640" h="6497955">
                  <a:moveTo>
                    <a:pt x="5934229" y="6213828"/>
                  </a:moveTo>
                  <a:lnTo>
                    <a:pt x="4393368" y="6213828"/>
                  </a:lnTo>
                  <a:lnTo>
                    <a:pt x="4400882" y="6175806"/>
                  </a:lnTo>
                  <a:lnTo>
                    <a:pt x="4412390" y="6135240"/>
                  </a:lnTo>
                  <a:lnTo>
                    <a:pt x="4427478" y="6092539"/>
                  </a:lnTo>
                  <a:lnTo>
                    <a:pt x="4445728" y="6048115"/>
                  </a:lnTo>
                  <a:lnTo>
                    <a:pt x="4466725" y="6002378"/>
                  </a:lnTo>
                  <a:lnTo>
                    <a:pt x="4490054" y="5955739"/>
                  </a:lnTo>
                  <a:lnTo>
                    <a:pt x="4515297" y="5908609"/>
                  </a:lnTo>
                  <a:lnTo>
                    <a:pt x="4542039" y="5861399"/>
                  </a:lnTo>
                  <a:lnTo>
                    <a:pt x="4569865" y="5814519"/>
                  </a:lnTo>
                  <a:lnTo>
                    <a:pt x="4598358" y="5768381"/>
                  </a:lnTo>
                  <a:lnTo>
                    <a:pt x="4627102" y="5723395"/>
                  </a:lnTo>
                  <a:lnTo>
                    <a:pt x="4655680" y="5679973"/>
                  </a:lnTo>
                  <a:lnTo>
                    <a:pt x="288304" y="5679972"/>
                  </a:lnTo>
                  <a:lnTo>
                    <a:pt x="241423" y="5676212"/>
                  </a:lnTo>
                  <a:lnTo>
                    <a:pt x="196991" y="5665322"/>
                  </a:lnTo>
                  <a:lnTo>
                    <a:pt x="155596" y="5647886"/>
                  </a:lnTo>
                  <a:lnTo>
                    <a:pt x="117823" y="5624490"/>
                  </a:lnTo>
                  <a:lnTo>
                    <a:pt x="84257" y="5595717"/>
                  </a:lnTo>
                  <a:lnTo>
                    <a:pt x="55484" y="5562152"/>
                  </a:lnTo>
                  <a:lnTo>
                    <a:pt x="32086" y="5524381"/>
                  </a:lnTo>
                  <a:lnTo>
                    <a:pt x="14650" y="5482987"/>
                  </a:lnTo>
                  <a:lnTo>
                    <a:pt x="3760" y="5438556"/>
                  </a:lnTo>
                  <a:lnTo>
                    <a:pt x="0" y="5391672"/>
                  </a:lnTo>
                  <a:lnTo>
                    <a:pt x="0" y="288300"/>
                  </a:lnTo>
                  <a:lnTo>
                    <a:pt x="3760" y="241415"/>
                  </a:lnTo>
                  <a:lnTo>
                    <a:pt x="14651" y="196984"/>
                  </a:lnTo>
                  <a:lnTo>
                    <a:pt x="32087" y="155590"/>
                  </a:lnTo>
                  <a:lnTo>
                    <a:pt x="55485" y="117819"/>
                  </a:lnTo>
                  <a:lnTo>
                    <a:pt x="84259" y="84254"/>
                  </a:lnTo>
                  <a:lnTo>
                    <a:pt x="117825" y="55481"/>
                  </a:lnTo>
                  <a:lnTo>
                    <a:pt x="155598" y="32085"/>
                  </a:lnTo>
                  <a:lnTo>
                    <a:pt x="196995" y="14649"/>
                  </a:lnTo>
                  <a:lnTo>
                    <a:pt x="241433" y="3759"/>
                  </a:lnTo>
                  <a:lnTo>
                    <a:pt x="288312" y="0"/>
                  </a:lnTo>
                  <a:lnTo>
                    <a:pt x="10039293" y="0"/>
                  </a:lnTo>
                  <a:lnTo>
                    <a:pt x="10086174" y="3759"/>
                  </a:lnTo>
                  <a:lnTo>
                    <a:pt x="10130606" y="14650"/>
                  </a:lnTo>
                  <a:lnTo>
                    <a:pt x="10172001" y="32085"/>
                  </a:lnTo>
                  <a:lnTo>
                    <a:pt x="10209774" y="55482"/>
                  </a:lnTo>
                  <a:lnTo>
                    <a:pt x="10243339" y="84255"/>
                  </a:lnTo>
                  <a:lnTo>
                    <a:pt x="10272113" y="117819"/>
                  </a:lnTo>
                  <a:lnTo>
                    <a:pt x="10295511" y="155591"/>
                  </a:lnTo>
                  <a:lnTo>
                    <a:pt x="10312947" y="196984"/>
                  </a:lnTo>
                  <a:lnTo>
                    <a:pt x="10323837" y="241416"/>
                  </a:lnTo>
                  <a:lnTo>
                    <a:pt x="10327597" y="288300"/>
                  </a:lnTo>
                  <a:lnTo>
                    <a:pt x="10327597" y="308081"/>
                  </a:lnTo>
                  <a:lnTo>
                    <a:pt x="232374" y="308081"/>
                  </a:lnTo>
                  <a:lnTo>
                    <a:pt x="232374" y="5371871"/>
                  </a:lnTo>
                  <a:lnTo>
                    <a:pt x="10327597" y="5371871"/>
                  </a:lnTo>
                  <a:lnTo>
                    <a:pt x="10327597" y="5391672"/>
                  </a:lnTo>
                  <a:lnTo>
                    <a:pt x="10323837" y="5438557"/>
                  </a:lnTo>
                  <a:lnTo>
                    <a:pt x="10312946" y="5482988"/>
                  </a:lnTo>
                  <a:lnTo>
                    <a:pt x="10295510" y="5524382"/>
                  </a:lnTo>
                  <a:lnTo>
                    <a:pt x="10272112" y="5562153"/>
                  </a:lnTo>
                  <a:lnTo>
                    <a:pt x="10243338" y="5595718"/>
                  </a:lnTo>
                  <a:lnTo>
                    <a:pt x="10209772" y="5624491"/>
                  </a:lnTo>
                  <a:lnTo>
                    <a:pt x="10171998" y="5647887"/>
                  </a:lnTo>
                  <a:lnTo>
                    <a:pt x="10130602" y="5665323"/>
                  </a:lnTo>
                  <a:lnTo>
                    <a:pt x="10086163" y="5676213"/>
                  </a:lnTo>
                  <a:lnTo>
                    <a:pt x="10039285" y="5679972"/>
                  </a:lnTo>
                  <a:lnTo>
                    <a:pt x="5671917" y="5679972"/>
                  </a:lnTo>
                  <a:lnTo>
                    <a:pt x="5700496" y="5723397"/>
                  </a:lnTo>
                  <a:lnTo>
                    <a:pt x="5729240" y="5768383"/>
                  </a:lnTo>
                  <a:lnTo>
                    <a:pt x="5757733" y="5814522"/>
                  </a:lnTo>
                  <a:lnTo>
                    <a:pt x="5785558" y="5861402"/>
                  </a:lnTo>
                  <a:lnTo>
                    <a:pt x="5812300" y="5908611"/>
                  </a:lnTo>
                  <a:lnTo>
                    <a:pt x="5837543" y="5955741"/>
                  </a:lnTo>
                  <a:lnTo>
                    <a:pt x="5860871" y="6002379"/>
                  </a:lnTo>
                  <a:lnTo>
                    <a:pt x="5881869" y="6048116"/>
                  </a:lnTo>
                  <a:lnTo>
                    <a:pt x="5900119" y="6092540"/>
                  </a:lnTo>
                  <a:lnTo>
                    <a:pt x="5915206" y="6135240"/>
                  </a:lnTo>
                  <a:lnTo>
                    <a:pt x="5926715" y="6175806"/>
                  </a:lnTo>
                  <a:lnTo>
                    <a:pt x="5934229" y="6213828"/>
                  </a:lnTo>
                  <a:close/>
                </a:path>
                <a:path w="10327640" h="6497955">
                  <a:moveTo>
                    <a:pt x="10327597" y="5371871"/>
                  </a:moveTo>
                  <a:lnTo>
                    <a:pt x="10095106" y="5371871"/>
                  </a:lnTo>
                  <a:lnTo>
                    <a:pt x="10095106" y="308081"/>
                  </a:lnTo>
                  <a:lnTo>
                    <a:pt x="10327597" y="308081"/>
                  </a:lnTo>
                  <a:lnTo>
                    <a:pt x="10327597" y="5371871"/>
                  </a:lnTo>
                  <a:close/>
                </a:path>
                <a:path w="10327640" h="6497955">
                  <a:moveTo>
                    <a:pt x="6455358" y="6497827"/>
                  </a:moveTo>
                  <a:lnTo>
                    <a:pt x="3872239" y="6497827"/>
                  </a:lnTo>
                  <a:lnTo>
                    <a:pt x="3857370" y="6494840"/>
                  </a:lnTo>
                  <a:lnTo>
                    <a:pt x="3845252" y="6486683"/>
                  </a:lnTo>
                  <a:lnTo>
                    <a:pt x="3837095" y="6474566"/>
                  </a:lnTo>
                  <a:lnTo>
                    <a:pt x="3834107" y="6459697"/>
                  </a:lnTo>
                  <a:lnTo>
                    <a:pt x="3834107" y="6251948"/>
                  </a:lnTo>
                  <a:lnTo>
                    <a:pt x="3837095" y="6237081"/>
                  </a:lnTo>
                  <a:lnTo>
                    <a:pt x="3845252" y="6224967"/>
                  </a:lnTo>
                  <a:lnTo>
                    <a:pt x="3857370" y="6216814"/>
                  </a:lnTo>
                  <a:lnTo>
                    <a:pt x="3872239" y="6213828"/>
                  </a:lnTo>
                  <a:lnTo>
                    <a:pt x="6455358" y="6213828"/>
                  </a:lnTo>
                  <a:lnTo>
                    <a:pt x="6470227" y="6216814"/>
                  </a:lnTo>
                  <a:lnTo>
                    <a:pt x="6482345" y="6224967"/>
                  </a:lnTo>
                  <a:lnTo>
                    <a:pt x="6490502" y="6237081"/>
                  </a:lnTo>
                  <a:lnTo>
                    <a:pt x="6493490" y="6251948"/>
                  </a:lnTo>
                  <a:lnTo>
                    <a:pt x="6493490" y="6459697"/>
                  </a:lnTo>
                  <a:lnTo>
                    <a:pt x="6490502" y="6474566"/>
                  </a:lnTo>
                  <a:lnTo>
                    <a:pt x="6482345" y="6486683"/>
                  </a:lnTo>
                  <a:lnTo>
                    <a:pt x="6470227" y="6494840"/>
                  </a:lnTo>
                  <a:lnTo>
                    <a:pt x="6455358" y="649782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7"/>
                </a:moveTo>
                <a:lnTo>
                  <a:pt x="1046817" y="1032524"/>
                </a:lnTo>
                <a:lnTo>
                  <a:pt x="1089235" y="1054154"/>
                </a:lnTo>
                <a:lnTo>
                  <a:pt x="1132153" y="1073770"/>
                </a:lnTo>
                <a:lnTo>
                  <a:pt x="1175512" y="1091389"/>
                </a:lnTo>
                <a:lnTo>
                  <a:pt x="1219257" y="1107027"/>
                </a:lnTo>
                <a:lnTo>
                  <a:pt x="1263333" y="1120702"/>
                </a:lnTo>
                <a:lnTo>
                  <a:pt x="1307682" y="1132431"/>
                </a:lnTo>
                <a:lnTo>
                  <a:pt x="1352249" y="1142230"/>
                </a:lnTo>
                <a:lnTo>
                  <a:pt x="1396977" y="1150117"/>
                </a:lnTo>
                <a:lnTo>
                  <a:pt x="1441812" y="1156109"/>
                </a:lnTo>
                <a:lnTo>
                  <a:pt x="1486695" y="1160222"/>
                </a:lnTo>
                <a:lnTo>
                  <a:pt x="1531572" y="1162474"/>
                </a:lnTo>
                <a:lnTo>
                  <a:pt x="1576387" y="1162882"/>
                </a:lnTo>
                <a:lnTo>
                  <a:pt x="1621082" y="1161462"/>
                </a:lnTo>
                <a:lnTo>
                  <a:pt x="1665603" y="1158231"/>
                </a:lnTo>
                <a:lnTo>
                  <a:pt x="1709892" y="1153207"/>
                </a:lnTo>
                <a:lnTo>
                  <a:pt x="1753895" y="1146407"/>
                </a:lnTo>
                <a:lnTo>
                  <a:pt x="1797554" y="1137847"/>
                </a:lnTo>
                <a:lnTo>
                  <a:pt x="1840814" y="1127545"/>
                </a:lnTo>
                <a:lnTo>
                  <a:pt x="1883618" y="1115517"/>
                </a:lnTo>
                <a:lnTo>
                  <a:pt x="1925911" y="1101781"/>
                </a:lnTo>
                <a:lnTo>
                  <a:pt x="1967637" y="1086353"/>
                </a:lnTo>
                <a:lnTo>
                  <a:pt x="2008738" y="1069251"/>
                </a:lnTo>
                <a:lnTo>
                  <a:pt x="2049160" y="1050491"/>
                </a:lnTo>
                <a:lnTo>
                  <a:pt x="2088846" y="1030090"/>
                </a:lnTo>
                <a:lnTo>
                  <a:pt x="2127739" y="1008066"/>
                </a:lnTo>
                <a:lnTo>
                  <a:pt x="2165785" y="984435"/>
                </a:lnTo>
                <a:lnTo>
                  <a:pt x="2202926" y="959214"/>
                </a:lnTo>
                <a:lnTo>
                  <a:pt x="2239108" y="932421"/>
                </a:lnTo>
                <a:lnTo>
                  <a:pt x="2274272" y="904073"/>
                </a:lnTo>
                <a:lnTo>
                  <a:pt x="2308364" y="874185"/>
                </a:lnTo>
                <a:lnTo>
                  <a:pt x="2341328" y="842776"/>
                </a:lnTo>
                <a:lnTo>
                  <a:pt x="2373106" y="809862"/>
                </a:lnTo>
                <a:lnTo>
                  <a:pt x="2403644" y="775461"/>
                </a:lnTo>
                <a:lnTo>
                  <a:pt x="2432885" y="739588"/>
                </a:lnTo>
                <a:lnTo>
                  <a:pt x="2460773" y="702262"/>
                </a:lnTo>
                <a:lnTo>
                  <a:pt x="2487252" y="663500"/>
                </a:lnTo>
                <a:lnTo>
                  <a:pt x="2512265" y="623317"/>
                </a:lnTo>
                <a:lnTo>
                  <a:pt x="2535758" y="581732"/>
                </a:lnTo>
                <a:lnTo>
                  <a:pt x="2946101" y="802162"/>
                </a:lnTo>
                <a:lnTo>
                  <a:pt x="2922729" y="844158"/>
                </a:lnTo>
                <a:lnTo>
                  <a:pt x="2898279" y="885166"/>
                </a:lnTo>
                <a:lnTo>
                  <a:pt x="2872778" y="925179"/>
                </a:lnTo>
                <a:lnTo>
                  <a:pt x="2846253" y="964187"/>
                </a:lnTo>
                <a:lnTo>
                  <a:pt x="2818733" y="1002183"/>
                </a:lnTo>
                <a:lnTo>
                  <a:pt x="2790243" y="1039157"/>
                </a:lnTo>
                <a:lnTo>
                  <a:pt x="2760814" y="1075102"/>
                </a:lnTo>
                <a:lnTo>
                  <a:pt x="2730471" y="1110009"/>
                </a:lnTo>
                <a:lnTo>
                  <a:pt x="2699242" y="1143869"/>
                </a:lnTo>
                <a:lnTo>
                  <a:pt x="2667155" y="1176674"/>
                </a:lnTo>
                <a:lnTo>
                  <a:pt x="2634238" y="1208415"/>
                </a:lnTo>
                <a:lnTo>
                  <a:pt x="2600518" y="1239084"/>
                </a:lnTo>
                <a:lnTo>
                  <a:pt x="2566023" y="1268673"/>
                </a:lnTo>
                <a:lnTo>
                  <a:pt x="2530780" y="1297172"/>
                </a:lnTo>
                <a:lnTo>
                  <a:pt x="2494816" y="1324573"/>
                </a:lnTo>
                <a:lnTo>
                  <a:pt x="2458160" y="1350869"/>
                </a:lnTo>
                <a:lnTo>
                  <a:pt x="2420839" y="1376049"/>
                </a:lnTo>
                <a:lnTo>
                  <a:pt x="2382881" y="1400107"/>
                </a:lnTo>
                <a:lnTo>
                  <a:pt x="2344313" y="1423033"/>
                </a:lnTo>
                <a:lnTo>
                  <a:pt x="2305162" y="1444819"/>
                </a:lnTo>
                <a:lnTo>
                  <a:pt x="2265457" y="1465456"/>
                </a:lnTo>
                <a:lnTo>
                  <a:pt x="2225224" y="1484936"/>
                </a:lnTo>
                <a:lnTo>
                  <a:pt x="2184492" y="1503250"/>
                </a:lnTo>
                <a:lnTo>
                  <a:pt x="2143288" y="1520390"/>
                </a:lnTo>
                <a:lnTo>
                  <a:pt x="2101639" y="1536348"/>
                </a:lnTo>
                <a:lnTo>
                  <a:pt x="2059574" y="1551114"/>
                </a:lnTo>
                <a:lnTo>
                  <a:pt x="2029870" y="1560607"/>
                </a:lnTo>
                <a:close/>
              </a:path>
              <a:path w="2946400" h="1632585">
                <a:moveTo>
                  <a:pt x="824453" y="1446475"/>
                </a:moveTo>
                <a:lnTo>
                  <a:pt x="782586" y="1423167"/>
                </a:lnTo>
                <a:lnTo>
                  <a:pt x="741714" y="1398774"/>
                </a:lnTo>
                <a:lnTo>
                  <a:pt x="701841" y="1373320"/>
                </a:lnTo>
                <a:lnTo>
                  <a:pt x="662975" y="1346835"/>
                </a:lnTo>
                <a:lnTo>
                  <a:pt x="625126" y="1319345"/>
                </a:lnTo>
                <a:lnTo>
                  <a:pt x="588300" y="1290879"/>
                </a:lnTo>
                <a:lnTo>
                  <a:pt x="552506" y="1261463"/>
                </a:lnTo>
                <a:lnTo>
                  <a:pt x="517753" y="1231127"/>
                </a:lnTo>
                <a:lnTo>
                  <a:pt x="484050" y="1199898"/>
                </a:lnTo>
                <a:lnTo>
                  <a:pt x="451403" y="1167803"/>
                </a:lnTo>
                <a:lnTo>
                  <a:pt x="419822" y="1134871"/>
                </a:lnTo>
                <a:lnTo>
                  <a:pt x="389315" y="1101128"/>
                </a:lnTo>
                <a:lnTo>
                  <a:pt x="359890" y="1066604"/>
                </a:lnTo>
                <a:lnTo>
                  <a:pt x="331556" y="1031325"/>
                </a:lnTo>
                <a:lnTo>
                  <a:pt x="304321" y="995320"/>
                </a:lnTo>
                <a:lnTo>
                  <a:pt x="278193" y="958616"/>
                </a:lnTo>
                <a:lnTo>
                  <a:pt x="253181" y="921241"/>
                </a:lnTo>
                <a:lnTo>
                  <a:pt x="229292" y="883222"/>
                </a:lnTo>
                <a:lnTo>
                  <a:pt x="206536" y="844589"/>
                </a:lnTo>
                <a:lnTo>
                  <a:pt x="184920" y="805367"/>
                </a:lnTo>
                <a:lnTo>
                  <a:pt x="164452" y="765586"/>
                </a:lnTo>
                <a:lnTo>
                  <a:pt x="145142" y="725273"/>
                </a:lnTo>
                <a:lnTo>
                  <a:pt x="126998" y="684455"/>
                </a:lnTo>
                <a:lnTo>
                  <a:pt x="110027" y="643161"/>
                </a:lnTo>
                <a:lnTo>
                  <a:pt x="94238" y="601418"/>
                </a:lnTo>
                <a:lnTo>
                  <a:pt x="79639" y="559254"/>
                </a:lnTo>
                <a:lnTo>
                  <a:pt x="66240" y="516697"/>
                </a:lnTo>
                <a:lnTo>
                  <a:pt x="54047" y="473774"/>
                </a:lnTo>
                <a:lnTo>
                  <a:pt x="43069" y="430514"/>
                </a:lnTo>
                <a:lnTo>
                  <a:pt x="33316" y="386943"/>
                </a:lnTo>
                <a:lnTo>
                  <a:pt x="24794" y="343091"/>
                </a:lnTo>
                <a:lnTo>
                  <a:pt x="17512" y="298985"/>
                </a:lnTo>
                <a:lnTo>
                  <a:pt x="11479" y="254651"/>
                </a:lnTo>
                <a:lnTo>
                  <a:pt x="6703" y="210120"/>
                </a:lnTo>
                <a:lnTo>
                  <a:pt x="3192" y="165417"/>
                </a:lnTo>
                <a:lnTo>
                  <a:pt x="955" y="120571"/>
                </a:lnTo>
                <a:lnTo>
                  <a:pt x="0" y="75609"/>
                </a:lnTo>
                <a:lnTo>
                  <a:pt x="334" y="30560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8"/>
                </a:lnTo>
                <a:lnTo>
                  <a:pt x="469118" y="73010"/>
                </a:lnTo>
                <a:lnTo>
                  <a:pt x="470421" y="117778"/>
                </a:lnTo>
                <a:lnTo>
                  <a:pt x="473532" y="162366"/>
                </a:lnTo>
                <a:lnTo>
                  <a:pt x="478433" y="206718"/>
                </a:lnTo>
                <a:lnTo>
                  <a:pt x="485109" y="250779"/>
                </a:lnTo>
                <a:lnTo>
                  <a:pt x="493542" y="294490"/>
                </a:lnTo>
                <a:lnTo>
                  <a:pt x="503715" y="337797"/>
                </a:lnTo>
                <a:lnTo>
                  <a:pt x="515613" y="380644"/>
                </a:lnTo>
                <a:lnTo>
                  <a:pt x="529217" y="422974"/>
                </a:lnTo>
                <a:lnTo>
                  <a:pt x="544512" y="464731"/>
                </a:lnTo>
                <a:lnTo>
                  <a:pt x="561479" y="505858"/>
                </a:lnTo>
                <a:lnTo>
                  <a:pt x="580104" y="546301"/>
                </a:lnTo>
                <a:lnTo>
                  <a:pt x="600368" y="586002"/>
                </a:lnTo>
                <a:lnTo>
                  <a:pt x="622254" y="624906"/>
                </a:lnTo>
                <a:lnTo>
                  <a:pt x="645747" y="662955"/>
                </a:lnTo>
                <a:lnTo>
                  <a:pt x="670830" y="700095"/>
                </a:lnTo>
                <a:lnTo>
                  <a:pt x="697484" y="736269"/>
                </a:lnTo>
                <a:lnTo>
                  <a:pt x="725694" y="771421"/>
                </a:lnTo>
                <a:lnTo>
                  <a:pt x="755444" y="805494"/>
                </a:lnTo>
                <a:lnTo>
                  <a:pt x="786715" y="838433"/>
                </a:lnTo>
                <a:lnTo>
                  <a:pt x="819491" y="870182"/>
                </a:lnTo>
                <a:lnTo>
                  <a:pt x="853756" y="900683"/>
                </a:lnTo>
                <a:lnTo>
                  <a:pt x="889492" y="929882"/>
                </a:lnTo>
                <a:lnTo>
                  <a:pt x="926683" y="957722"/>
                </a:lnTo>
                <a:lnTo>
                  <a:pt x="965312" y="984146"/>
                </a:lnTo>
                <a:lnTo>
                  <a:pt x="1005362" y="1009099"/>
                </a:lnTo>
                <a:lnTo>
                  <a:pt x="1046817" y="1032524"/>
                </a:lnTo>
                <a:lnTo>
                  <a:pt x="2029870" y="1560607"/>
                </a:lnTo>
                <a:lnTo>
                  <a:pt x="2017119" y="1564681"/>
                </a:lnTo>
                <a:lnTo>
                  <a:pt x="1974303" y="1577040"/>
                </a:lnTo>
                <a:lnTo>
                  <a:pt x="1931152" y="1588182"/>
                </a:lnTo>
                <a:lnTo>
                  <a:pt x="1887695" y="1598099"/>
                </a:lnTo>
                <a:lnTo>
                  <a:pt x="1843959" y="1606782"/>
                </a:lnTo>
                <a:lnTo>
                  <a:pt x="1799972" y="1614223"/>
                </a:lnTo>
                <a:lnTo>
                  <a:pt x="1755760" y="1620414"/>
                </a:lnTo>
                <a:lnTo>
                  <a:pt x="1711353" y="1625345"/>
                </a:lnTo>
                <a:lnTo>
                  <a:pt x="1666776" y="1629009"/>
                </a:lnTo>
                <a:lnTo>
                  <a:pt x="1622059" y="1631397"/>
                </a:lnTo>
                <a:lnTo>
                  <a:pt x="1577228" y="1632500"/>
                </a:lnTo>
                <a:lnTo>
                  <a:pt x="1532311" y="1632310"/>
                </a:lnTo>
                <a:lnTo>
                  <a:pt x="1487336" y="1630818"/>
                </a:lnTo>
                <a:lnTo>
                  <a:pt x="1442330" y="1628017"/>
                </a:lnTo>
                <a:lnTo>
                  <a:pt x="1397320" y="1623896"/>
                </a:lnTo>
                <a:lnTo>
                  <a:pt x="1352335" y="1618449"/>
                </a:lnTo>
                <a:lnTo>
                  <a:pt x="1307402" y="1611666"/>
                </a:lnTo>
                <a:lnTo>
                  <a:pt x="1262548" y="1603539"/>
                </a:lnTo>
                <a:lnTo>
                  <a:pt x="1217802" y="1594059"/>
                </a:lnTo>
                <a:lnTo>
                  <a:pt x="1173190" y="1583218"/>
                </a:lnTo>
                <a:lnTo>
                  <a:pt x="1128740" y="1571008"/>
                </a:lnTo>
                <a:lnTo>
                  <a:pt x="1084480" y="1557420"/>
                </a:lnTo>
                <a:lnTo>
                  <a:pt x="1040437" y="1542445"/>
                </a:lnTo>
                <a:lnTo>
                  <a:pt x="996639" y="1526074"/>
                </a:lnTo>
                <a:lnTo>
                  <a:pt x="953114" y="1508301"/>
                </a:lnTo>
                <a:lnTo>
                  <a:pt x="909889" y="1489115"/>
                </a:lnTo>
                <a:lnTo>
                  <a:pt x="866991" y="1468509"/>
                </a:lnTo>
                <a:lnTo>
                  <a:pt x="824453" y="144647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749006" y="3798403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1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6"/>
                </a:moveTo>
                <a:lnTo>
                  <a:pt x="0" y="2259198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7"/>
                </a:lnTo>
                <a:lnTo>
                  <a:pt x="1617156" y="1410217"/>
                </a:lnTo>
                <a:lnTo>
                  <a:pt x="1598473" y="1420302"/>
                </a:lnTo>
                <a:lnTo>
                  <a:pt x="1607806" y="1440433"/>
                </a:lnTo>
                <a:lnTo>
                  <a:pt x="1579370" y="1430987"/>
                </a:lnTo>
                <a:lnTo>
                  <a:pt x="10024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7"/>
                </a:lnTo>
                <a:lnTo>
                  <a:pt x="2348105" y="991416"/>
                </a:lnTo>
                <a:lnTo>
                  <a:pt x="2348105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7"/>
                </a:lnTo>
                <a:lnTo>
                  <a:pt x="1607806" y="1440433"/>
                </a:lnTo>
                <a:lnTo>
                  <a:pt x="2348105" y="3037150"/>
                </a:lnTo>
                <a:lnTo>
                  <a:pt x="2348105" y="3040139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679828" y="8966811"/>
            <a:ext cx="2749550" cy="66675"/>
          </a:xfrm>
          <a:custGeom>
            <a:avLst/>
            <a:gdLst/>
            <a:ahLst/>
            <a:cxnLst/>
            <a:rect l="l" t="t" r="r" b="b"/>
            <a:pathLst>
              <a:path w="2749550" h="66675">
                <a:moveTo>
                  <a:pt x="0" y="0"/>
                </a:moveTo>
                <a:lnTo>
                  <a:pt x="2749254" y="0"/>
                </a:lnTo>
                <a:lnTo>
                  <a:pt x="2749254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93625" y="8248023"/>
            <a:ext cx="17231360" cy="147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22555">
              <a:lnSpc>
                <a:spcPct val="100000"/>
              </a:lnSpc>
              <a:spcBef>
                <a:spcPts val="110"/>
              </a:spcBef>
            </a:pPr>
            <a:r>
              <a:rPr dirty="0" sz="5250" spc="290" b="1">
                <a:solidFill>
                  <a:srgbClr val="5270FF"/>
                </a:solidFill>
                <a:latin typeface="Calibri"/>
                <a:cs typeface="Calibri"/>
              </a:rPr>
              <a:t>Kullanıcı;</a:t>
            </a:r>
            <a:endParaRPr sz="5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4050" spc="350" b="1">
                <a:solidFill>
                  <a:srgbClr val="F4582E"/>
                </a:solidFill>
                <a:latin typeface="Calibri"/>
                <a:cs typeface="Calibri"/>
              </a:rPr>
              <a:t>Sipariş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35" b="1">
                <a:solidFill>
                  <a:srgbClr val="F4582E"/>
                </a:solidFill>
                <a:latin typeface="Calibri"/>
                <a:cs typeface="Calibri"/>
              </a:rPr>
              <a:t>takip</a:t>
            </a:r>
            <a:r>
              <a:rPr dirty="0" sz="40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15" b="1">
                <a:solidFill>
                  <a:srgbClr val="F4582E"/>
                </a:solidFill>
                <a:latin typeface="Calibri"/>
                <a:cs typeface="Calibri"/>
              </a:rPr>
              <a:t>numarasını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10" b="1">
                <a:solidFill>
                  <a:srgbClr val="F4582E"/>
                </a:solidFill>
                <a:latin typeface="Calibri"/>
                <a:cs typeface="Calibri"/>
              </a:rPr>
              <a:t>kullanarak</a:t>
            </a:r>
            <a:r>
              <a:rPr dirty="0" sz="40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95" b="1">
                <a:solidFill>
                  <a:srgbClr val="F4582E"/>
                </a:solidFill>
                <a:latin typeface="Calibri"/>
                <a:cs typeface="Calibri"/>
              </a:rPr>
              <a:t>siparişin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65" b="1">
                <a:solidFill>
                  <a:srgbClr val="F4582E"/>
                </a:solidFill>
                <a:latin typeface="Calibri"/>
                <a:cs typeface="Calibri"/>
              </a:rPr>
              <a:t>durumunu</a:t>
            </a:r>
            <a:r>
              <a:rPr dirty="0" sz="40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10" b="1">
                <a:solidFill>
                  <a:srgbClr val="F4582E"/>
                </a:solidFill>
                <a:latin typeface="Calibri"/>
                <a:cs typeface="Calibri"/>
              </a:rPr>
              <a:t>kontrol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35" b="1">
                <a:solidFill>
                  <a:srgbClr val="F4582E"/>
                </a:solidFill>
                <a:latin typeface="Calibri"/>
                <a:cs typeface="Calibri"/>
              </a:rPr>
              <a:t>eder</a:t>
            </a:r>
            <a:endParaRPr sz="40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978761" y="1028542"/>
            <a:ext cx="10327640" cy="6497955"/>
            <a:chOff x="3978761" y="1028542"/>
            <a:chExt cx="10327640" cy="649795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069" y="1443180"/>
              <a:ext cx="9721476" cy="499049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978761" y="1028542"/>
              <a:ext cx="10327640" cy="6497955"/>
            </a:xfrm>
            <a:custGeom>
              <a:avLst/>
              <a:gdLst/>
              <a:ahLst/>
              <a:cxnLst/>
              <a:rect l="l" t="t" r="r" b="b"/>
              <a:pathLst>
                <a:path w="10327640" h="6497955">
                  <a:moveTo>
                    <a:pt x="5934229" y="6213828"/>
                  </a:moveTo>
                  <a:lnTo>
                    <a:pt x="4393368" y="6213828"/>
                  </a:lnTo>
                  <a:lnTo>
                    <a:pt x="4400882" y="6175806"/>
                  </a:lnTo>
                  <a:lnTo>
                    <a:pt x="4412390" y="6135240"/>
                  </a:lnTo>
                  <a:lnTo>
                    <a:pt x="4427478" y="6092539"/>
                  </a:lnTo>
                  <a:lnTo>
                    <a:pt x="4445728" y="6048115"/>
                  </a:lnTo>
                  <a:lnTo>
                    <a:pt x="4466725" y="6002378"/>
                  </a:lnTo>
                  <a:lnTo>
                    <a:pt x="4490054" y="5955739"/>
                  </a:lnTo>
                  <a:lnTo>
                    <a:pt x="4515297" y="5908609"/>
                  </a:lnTo>
                  <a:lnTo>
                    <a:pt x="4542039" y="5861399"/>
                  </a:lnTo>
                  <a:lnTo>
                    <a:pt x="4569865" y="5814519"/>
                  </a:lnTo>
                  <a:lnTo>
                    <a:pt x="4598358" y="5768381"/>
                  </a:lnTo>
                  <a:lnTo>
                    <a:pt x="4627102" y="5723395"/>
                  </a:lnTo>
                  <a:lnTo>
                    <a:pt x="4655680" y="5679973"/>
                  </a:lnTo>
                  <a:lnTo>
                    <a:pt x="288304" y="5679972"/>
                  </a:lnTo>
                  <a:lnTo>
                    <a:pt x="241423" y="5676212"/>
                  </a:lnTo>
                  <a:lnTo>
                    <a:pt x="196991" y="5665322"/>
                  </a:lnTo>
                  <a:lnTo>
                    <a:pt x="155596" y="5647886"/>
                  </a:lnTo>
                  <a:lnTo>
                    <a:pt x="117823" y="5624490"/>
                  </a:lnTo>
                  <a:lnTo>
                    <a:pt x="84257" y="5595717"/>
                  </a:lnTo>
                  <a:lnTo>
                    <a:pt x="55484" y="5562152"/>
                  </a:lnTo>
                  <a:lnTo>
                    <a:pt x="32086" y="5524381"/>
                  </a:lnTo>
                  <a:lnTo>
                    <a:pt x="14650" y="5482987"/>
                  </a:lnTo>
                  <a:lnTo>
                    <a:pt x="3760" y="5438556"/>
                  </a:lnTo>
                  <a:lnTo>
                    <a:pt x="0" y="5391672"/>
                  </a:lnTo>
                  <a:lnTo>
                    <a:pt x="0" y="288300"/>
                  </a:lnTo>
                  <a:lnTo>
                    <a:pt x="3760" y="241415"/>
                  </a:lnTo>
                  <a:lnTo>
                    <a:pt x="14651" y="196984"/>
                  </a:lnTo>
                  <a:lnTo>
                    <a:pt x="32087" y="155590"/>
                  </a:lnTo>
                  <a:lnTo>
                    <a:pt x="55485" y="117819"/>
                  </a:lnTo>
                  <a:lnTo>
                    <a:pt x="84259" y="84254"/>
                  </a:lnTo>
                  <a:lnTo>
                    <a:pt x="117825" y="55481"/>
                  </a:lnTo>
                  <a:lnTo>
                    <a:pt x="155598" y="32085"/>
                  </a:lnTo>
                  <a:lnTo>
                    <a:pt x="196995" y="14649"/>
                  </a:lnTo>
                  <a:lnTo>
                    <a:pt x="241433" y="3759"/>
                  </a:lnTo>
                  <a:lnTo>
                    <a:pt x="288312" y="0"/>
                  </a:lnTo>
                  <a:lnTo>
                    <a:pt x="10039293" y="0"/>
                  </a:lnTo>
                  <a:lnTo>
                    <a:pt x="10086174" y="3759"/>
                  </a:lnTo>
                  <a:lnTo>
                    <a:pt x="10130606" y="14650"/>
                  </a:lnTo>
                  <a:lnTo>
                    <a:pt x="10172001" y="32085"/>
                  </a:lnTo>
                  <a:lnTo>
                    <a:pt x="10209774" y="55482"/>
                  </a:lnTo>
                  <a:lnTo>
                    <a:pt x="10243339" y="84255"/>
                  </a:lnTo>
                  <a:lnTo>
                    <a:pt x="10272113" y="117819"/>
                  </a:lnTo>
                  <a:lnTo>
                    <a:pt x="10295511" y="155591"/>
                  </a:lnTo>
                  <a:lnTo>
                    <a:pt x="10312947" y="196984"/>
                  </a:lnTo>
                  <a:lnTo>
                    <a:pt x="10323837" y="241416"/>
                  </a:lnTo>
                  <a:lnTo>
                    <a:pt x="10327597" y="288300"/>
                  </a:lnTo>
                  <a:lnTo>
                    <a:pt x="10327597" y="308081"/>
                  </a:lnTo>
                  <a:lnTo>
                    <a:pt x="232374" y="308081"/>
                  </a:lnTo>
                  <a:lnTo>
                    <a:pt x="232374" y="5371871"/>
                  </a:lnTo>
                  <a:lnTo>
                    <a:pt x="10327597" y="5371871"/>
                  </a:lnTo>
                  <a:lnTo>
                    <a:pt x="10327597" y="5391672"/>
                  </a:lnTo>
                  <a:lnTo>
                    <a:pt x="10323837" y="5438557"/>
                  </a:lnTo>
                  <a:lnTo>
                    <a:pt x="10312946" y="5482988"/>
                  </a:lnTo>
                  <a:lnTo>
                    <a:pt x="10295510" y="5524382"/>
                  </a:lnTo>
                  <a:lnTo>
                    <a:pt x="10272112" y="5562153"/>
                  </a:lnTo>
                  <a:lnTo>
                    <a:pt x="10243338" y="5595718"/>
                  </a:lnTo>
                  <a:lnTo>
                    <a:pt x="10209772" y="5624491"/>
                  </a:lnTo>
                  <a:lnTo>
                    <a:pt x="10171998" y="5647887"/>
                  </a:lnTo>
                  <a:lnTo>
                    <a:pt x="10130602" y="5665323"/>
                  </a:lnTo>
                  <a:lnTo>
                    <a:pt x="10086163" y="5676213"/>
                  </a:lnTo>
                  <a:lnTo>
                    <a:pt x="10039285" y="5679972"/>
                  </a:lnTo>
                  <a:lnTo>
                    <a:pt x="5671917" y="5679972"/>
                  </a:lnTo>
                  <a:lnTo>
                    <a:pt x="5700496" y="5723397"/>
                  </a:lnTo>
                  <a:lnTo>
                    <a:pt x="5729240" y="5768383"/>
                  </a:lnTo>
                  <a:lnTo>
                    <a:pt x="5757733" y="5814522"/>
                  </a:lnTo>
                  <a:lnTo>
                    <a:pt x="5785558" y="5861402"/>
                  </a:lnTo>
                  <a:lnTo>
                    <a:pt x="5812300" y="5908611"/>
                  </a:lnTo>
                  <a:lnTo>
                    <a:pt x="5837543" y="5955741"/>
                  </a:lnTo>
                  <a:lnTo>
                    <a:pt x="5860871" y="6002379"/>
                  </a:lnTo>
                  <a:lnTo>
                    <a:pt x="5881869" y="6048116"/>
                  </a:lnTo>
                  <a:lnTo>
                    <a:pt x="5900119" y="6092540"/>
                  </a:lnTo>
                  <a:lnTo>
                    <a:pt x="5915206" y="6135240"/>
                  </a:lnTo>
                  <a:lnTo>
                    <a:pt x="5926715" y="6175806"/>
                  </a:lnTo>
                  <a:lnTo>
                    <a:pt x="5934229" y="6213828"/>
                  </a:lnTo>
                  <a:close/>
                </a:path>
                <a:path w="10327640" h="6497955">
                  <a:moveTo>
                    <a:pt x="10327597" y="5371871"/>
                  </a:moveTo>
                  <a:lnTo>
                    <a:pt x="10095106" y="5371871"/>
                  </a:lnTo>
                  <a:lnTo>
                    <a:pt x="10095106" y="308081"/>
                  </a:lnTo>
                  <a:lnTo>
                    <a:pt x="10327597" y="308081"/>
                  </a:lnTo>
                  <a:lnTo>
                    <a:pt x="10327597" y="5371871"/>
                  </a:lnTo>
                  <a:close/>
                </a:path>
                <a:path w="10327640" h="6497955">
                  <a:moveTo>
                    <a:pt x="6455358" y="6497827"/>
                  </a:moveTo>
                  <a:lnTo>
                    <a:pt x="3872239" y="6497827"/>
                  </a:lnTo>
                  <a:lnTo>
                    <a:pt x="3857370" y="6494840"/>
                  </a:lnTo>
                  <a:lnTo>
                    <a:pt x="3845252" y="6486683"/>
                  </a:lnTo>
                  <a:lnTo>
                    <a:pt x="3837095" y="6474566"/>
                  </a:lnTo>
                  <a:lnTo>
                    <a:pt x="3834107" y="6459697"/>
                  </a:lnTo>
                  <a:lnTo>
                    <a:pt x="3834107" y="6251948"/>
                  </a:lnTo>
                  <a:lnTo>
                    <a:pt x="3837095" y="6237081"/>
                  </a:lnTo>
                  <a:lnTo>
                    <a:pt x="3845252" y="6224967"/>
                  </a:lnTo>
                  <a:lnTo>
                    <a:pt x="3857370" y="6216814"/>
                  </a:lnTo>
                  <a:lnTo>
                    <a:pt x="3872239" y="6213828"/>
                  </a:lnTo>
                  <a:lnTo>
                    <a:pt x="6455358" y="6213828"/>
                  </a:lnTo>
                  <a:lnTo>
                    <a:pt x="6470227" y="6216814"/>
                  </a:lnTo>
                  <a:lnTo>
                    <a:pt x="6482345" y="6224967"/>
                  </a:lnTo>
                  <a:lnTo>
                    <a:pt x="6490502" y="6237081"/>
                  </a:lnTo>
                  <a:lnTo>
                    <a:pt x="6493490" y="6251948"/>
                  </a:lnTo>
                  <a:lnTo>
                    <a:pt x="6493490" y="6459697"/>
                  </a:lnTo>
                  <a:lnTo>
                    <a:pt x="6490502" y="6474566"/>
                  </a:lnTo>
                  <a:lnTo>
                    <a:pt x="6482345" y="6486683"/>
                  </a:lnTo>
                  <a:lnTo>
                    <a:pt x="6470227" y="6494840"/>
                  </a:lnTo>
                  <a:lnTo>
                    <a:pt x="6455358" y="649782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6573" y="1305154"/>
            <a:ext cx="8844280" cy="7705090"/>
            <a:chOff x="646573" y="1305154"/>
            <a:chExt cx="8844280" cy="77050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573" y="1305154"/>
              <a:ext cx="8844211" cy="769660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493206" y="3598517"/>
              <a:ext cx="2063114" cy="4866640"/>
            </a:xfrm>
            <a:custGeom>
              <a:avLst/>
              <a:gdLst/>
              <a:ahLst/>
              <a:cxnLst/>
              <a:rect l="l" t="t" r="r" b="b"/>
              <a:pathLst>
                <a:path w="2063114" h="4866640">
                  <a:moveTo>
                    <a:pt x="2062965" y="4638719"/>
                  </a:moveTo>
                  <a:lnTo>
                    <a:pt x="940324" y="4866117"/>
                  </a:lnTo>
                  <a:lnTo>
                    <a:pt x="0" y="227398"/>
                  </a:lnTo>
                  <a:lnTo>
                    <a:pt x="1122640" y="0"/>
                  </a:lnTo>
                  <a:lnTo>
                    <a:pt x="2062965" y="4638719"/>
                  </a:lnTo>
                  <a:close/>
                </a:path>
              </a:pathLst>
            </a:custGeom>
            <a:solidFill>
              <a:srgbClr val="F7B8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323" y="7761047"/>
              <a:ext cx="1999558" cy="12327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346615" y="3712224"/>
              <a:ext cx="2294890" cy="4561840"/>
            </a:xfrm>
            <a:custGeom>
              <a:avLst/>
              <a:gdLst/>
              <a:ahLst/>
              <a:cxnLst/>
              <a:rect l="l" t="t" r="r" b="b"/>
              <a:pathLst>
                <a:path w="2294890" h="4561840">
                  <a:moveTo>
                    <a:pt x="911112" y="4561267"/>
                  </a:moveTo>
                  <a:lnTo>
                    <a:pt x="0" y="0"/>
                  </a:lnTo>
                  <a:lnTo>
                    <a:pt x="1392729" y="0"/>
                  </a:lnTo>
                  <a:lnTo>
                    <a:pt x="2294768" y="4269369"/>
                  </a:lnTo>
                  <a:lnTo>
                    <a:pt x="911112" y="456126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6292" y="2614809"/>
              <a:ext cx="2395259" cy="296983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000412" y="4911584"/>
              <a:ext cx="1497965" cy="3672204"/>
            </a:xfrm>
            <a:custGeom>
              <a:avLst/>
              <a:gdLst/>
              <a:ahLst/>
              <a:cxnLst/>
              <a:rect l="l" t="t" r="r" b="b"/>
              <a:pathLst>
                <a:path w="1497964" h="3672204">
                  <a:moveTo>
                    <a:pt x="1497542" y="114558"/>
                  </a:moveTo>
                  <a:lnTo>
                    <a:pt x="1139709" y="3671824"/>
                  </a:lnTo>
                  <a:lnTo>
                    <a:pt x="0" y="3557266"/>
                  </a:lnTo>
                  <a:lnTo>
                    <a:pt x="357832" y="0"/>
                  </a:lnTo>
                  <a:lnTo>
                    <a:pt x="1497542" y="114558"/>
                  </a:lnTo>
                  <a:close/>
                </a:path>
              </a:pathLst>
            </a:custGeom>
            <a:solidFill>
              <a:srgbClr val="F7B8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665" y="7761047"/>
              <a:ext cx="1999558" cy="123278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906814" y="3712224"/>
              <a:ext cx="1832610" cy="4486275"/>
            </a:xfrm>
            <a:custGeom>
              <a:avLst/>
              <a:gdLst/>
              <a:ahLst/>
              <a:cxnLst/>
              <a:rect l="l" t="t" r="r" b="b"/>
              <a:pathLst>
                <a:path w="1832610" h="4486275">
                  <a:moveTo>
                    <a:pt x="1407036" y="4486039"/>
                  </a:moveTo>
                  <a:lnTo>
                    <a:pt x="0" y="4344597"/>
                  </a:lnTo>
                  <a:lnTo>
                    <a:pt x="439801" y="0"/>
                  </a:lnTo>
                  <a:lnTo>
                    <a:pt x="1832530" y="0"/>
                  </a:lnTo>
                  <a:lnTo>
                    <a:pt x="1407036" y="448603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6844" y="1999297"/>
              <a:ext cx="4180660" cy="701039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5835" y="5041878"/>
              <a:ext cx="377314" cy="39379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76287" y="5600737"/>
              <a:ext cx="7564755" cy="2255520"/>
            </a:xfrm>
            <a:custGeom>
              <a:avLst/>
              <a:gdLst/>
              <a:ahLst/>
              <a:cxnLst/>
              <a:rect l="l" t="t" r="r" b="b"/>
              <a:pathLst>
                <a:path w="7564755" h="2255520">
                  <a:moveTo>
                    <a:pt x="494906" y="243598"/>
                  </a:moveTo>
                  <a:lnTo>
                    <a:pt x="490550" y="198983"/>
                  </a:lnTo>
                  <a:lnTo>
                    <a:pt x="480453" y="165658"/>
                  </a:lnTo>
                  <a:lnTo>
                    <a:pt x="480453" y="247650"/>
                  </a:lnTo>
                  <a:lnTo>
                    <a:pt x="475983" y="293420"/>
                  </a:lnTo>
                  <a:lnTo>
                    <a:pt x="462838" y="336778"/>
                  </a:lnTo>
                  <a:lnTo>
                    <a:pt x="441452" y="376732"/>
                  </a:lnTo>
                  <a:lnTo>
                    <a:pt x="412267" y="412254"/>
                  </a:lnTo>
                  <a:lnTo>
                    <a:pt x="376745" y="441452"/>
                  </a:lnTo>
                  <a:lnTo>
                    <a:pt x="336791" y="462838"/>
                  </a:lnTo>
                  <a:lnTo>
                    <a:pt x="293420" y="475983"/>
                  </a:lnTo>
                  <a:lnTo>
                    <a:pt x="247650" y="480453"/>
                  </a:lnTo>
                  <a:lnTo>
                    <a:pt x="201891" y="475983"/>
                  </a:lnTo>
                  <a:lnTo>
                    <a:pt x="158521" y="462838"/>
                  </a:lnTo>
                  <a:lnTo>
                    <a:pt x="118567" y="441452"/>
                  </a:lnTo>
                  <a:lnTo>
                    <a:pt x="83045" y="412254"/>
                  </a:lnTo>
                  <a:lnTo>
                    <a:pt x="53860" y="376732"/>
                  </a:lnTo>
                  <a:lnTo>
                    <a:pt x="32473" y="336778"/>
                  </a:lnTo>
                  <a:lnTo>
                    <a:pt x="19329" y="293420"/>
                  </a:lnTo>
                  <a:lnTo>
                    <a:pt x="14859" y="247650"/>
                  </a:lnTo>
                  <a:lnTo>
                    <a:pt x="19329" y="201891"/>
                  </a:lnTo>
                  <a:lnTo>
                    <a:pt x="32473" y="158521"/>
                  </a:lnTo>
                  <a:lnTo>
                    <a:pt x="53860" y="118567"/>
                  </a:lnTo>
                  <a:lnTo>
                    <a:pt x="83045" y="83045"/>
                  </a:lnTo>
                  <a:lnTo>
                    <a:pt x="118567" y="53848"/>
                  </a:lnTo>
                  <a:lnTo>
                    <a:pt x="158521" y="32473"/>
                  </a:lnTo>
                  <a:lnTo>
                    <a:pt x="201891" y="19329"/>
                  </a:lnTo>
                  <a:lnTo>
                    <a:pt x="247650" y="14846"/>
                  </a:lnTo>
                  <a:lnTo>
                    <a:pt x="293420" y="19329"/>
                  </a:lnTo>
                  <a:lnTo>
                    <a:pt x="336791" y="32473"/>
                  </a:lnTo>
                  <a:lnTo>
                    <a:pt x="376745" y="53848"/>
                  </a:lnTo>
                  <a:lnTo>
                    <a:pt x="412267" y="83045"/>
                  </a:lnTo>
                  <a:lnTo>
                    <a:pt x="441452" y="118567"/>
                  </a:lnTo>
                  <a:lnTo>
                    <a:pt x="462838" y="158521"/>
                  </a:lnTo>
                  <a:lnTo>
                    <a:pt x="475983" y="201891"/>
                  </a:lnTo>
                  <a:lnTo>
                    <a:pt x="480453" y="247650"/>
                  </a:lnTo>
                  <a:lnTo>
                    <a:pt x="480453" y="165658"/>
                  </a:lnTo>
                  <a:lnTo>
                    <a:pt x="453834" y="110363"/>
                  </a:lnTo>
                  <a:lnTo>
                    <a:pt x="422757" y="72555"/>
                  </a:lnTo>
                  <a:lnTo>
                    <a:pt x="384987" y="41465"/>
                  </a:lnTo>
                  <a:lnTo>
                    <a:pt x="342480" y="18719"/>
                  </a:lnTo>
                  <a:lnTo>
                    <a:pt x="296341" y="4749"/>
                  </a:lnTo>
                  <a:lnTo>
                    <a:pt x="247650" y="0"/>
                  </a:lnTo>
                  <a:lnTo>
                    <a:pt x="198970" y="4749"/>
                  </a:lnTo>
                  <a:lnTo>
                    <a:pt x="152831" y="18719"/>
                  </a:lnTo>
                  <a:lnTo>
                    <a:pt x="110324" y="41465"/>
                  </a:lnTo>
                  <a:lnTo>
                    <a:pt x="72555" y="72555"/>
                  </a:lnTo>
                  <a:lnTo>
                    <a:pt x="41478" y="110324"/>
                  </a:lnTo>
                  <a:lnTo>
                    <a:pt x="18732" y="152831"/>
                  </a:lnTo>
                  <a:lnTo>
                    <a:pt x="4762" y="198970"/>
                  </a:lnTo>
                  <a:lnTo>
                    <a:pt x="0" y="247650"/>
                  </a:lnTo>
                  <a:lnTo>
                    <a:pt x="4762" y="296341"/>
                  </a:lnTo>
                  <a:lnTo>
                    <a:pt x="18719" y="342480"/>
                  </a:lnTo>
                  <a:lnTo>
                    <a:pt x="41465" y="384975"/>
                  </a:lnTo>
                  <a:lnTo>
                    <a:pt x="72555" y="422744"/>
                  </a:lnTo>
                  <a:lnTo>
                    <a:pt x="110324" y="453834"/>
                  </a:lnTo>
                  <a:lnTo>
                    <a:pt x="152831" y="476580"/>
                  </a:lnTo>
                  <a:lnTo>
                    <a:pt x="198970" y="490550"/>
                  </a:lnTo>
                  <a:lnTo>
                    <a:pt x="243598" y="494906"/>
                  </a:lnTo>
                  <a:lnTo>
                    <a:pt x="251714" y="494906"/>
                  </a:lnTo>
                  <a:lnTo>
                    <a:pt x="296341" y="490550"/>
                  </a:lnTo>
                  <a:lnTo>
                    <a:pt x="342480" y="476580"/>
                  </a:lnTo>
                  <a:lnTo>
                    <a:pt x="384987" y="453834"/>
                  </a:lnTo>
                  <a:lnTo>
                    <a:pt x="422757" y="422744"/>
                  </a:lnTo>
                  <a:lnTo>
                    <a:pt x="453847" y="384975"/>
                  </a:lnTo>
                  <a:lnTo>
                    <a:pt x="476580" y="342480"/>
                  </a:lnTo>
                  <a:lnTo>
                    <a:pt x="490550" y="296341"/>
                  </a:lnTo>
                  <a:lnTo>
                    <a:pt x="494906" y="251714"/>
                  </a:lnTo>
                  <a:lnTo>
                    <a:pt x="494906" y="243598"/>
                  </a:lnTo>
                  <a:close/>
                </a:path>
                <a:path w="7564755" h="2255520">
                  <a:moveTo>
                    <a:pt x="7564666" y="578700"/>
                  </a:moveTo>
                  <a:lnTo>
                    <a:pt x="7554735" y="569239"/>
                  </a:lnTo>
                  <a:lnTo>
                    <a:pt x="6769671" y="1402067"/>
                  </a:lnTo>
                  <a:lnTo>
                    <a:pt x="5984621" y="569239"/>
                  </a:lnTo>
                  <a:lnTo>
                    <a:pt x="5974689" y="578700"/>
                  </a:lnTo>
                  <a:lnTo>
                    <a:pt x="6760197" y="1412430"/>
                  </a:lnTo>
                  <a:lnTo>
                    <a:pt x="5974689" y="2245703"/>
                  </a:lnTo>
                  <a:lnTo>
                    <a:pt x="5984621" y="2255164"/>
                  </a:lnTo>
                  <a:lnTo>
                    <a:pt x="6769671" y="1422349"/>
                  </a:lnTo>
                  <a:lnTo>
                    <a:pt x="7554735" y="2255164"/>
                  </a:lnTo>
                  <a:lnTo>
                    <a:pt x="7564666" y="2245703"/>
                  </a:lnTo>
                  <a:lnTo>
                    <a:pt x="6779158" y="1411986"/>
                  </a:lnTo>
                  <a:lnTo>
                    <a:pt x="7564666" y="57870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5386" rIns="0" bIns="0" rtlCol="0" vert="horz">
            <a:spAutoFit/>
          </a:bodyPr>
          <a:lstStyle/>
          <a:p>
            <a:pPr marL="9916795" marR="5080">
              <a:lnSpc>
                <a:spcPts val="12140"/>
              </a:lnSpc>
              <a:spcBef>
                <a:spcPts val="1375"/>
              </a:spcBef>
            </a:pPr>
            <a:r>
              <a:rPr dirty="0" sz="11100" spc="835">
                <a:solidFill>
                  <a:srgbClr val="F5F5F5"/>
                </a:solidFill>
              </a:rPr>
              <a:t>Etkinlik </a:t>
            </a:r>
            <a:r>
              <a:rPr dirty="0" sz="11100" spc="925">
                <a:solidFill>
                  <a:srgbClr val="F5F5F5"/>
                </a:solidFill>
              </a:rPr>
              <a:t>Diyagramı</a:t>
            </a:r>
            <a:endParaRPr sz="11100"/>
          </a:p>
        </p:txBody>
      </p:sp>
      <p:sp>
        <p:nvSpPr>
          <p:cNvPr id="15" name="object 15" descr=""/>
          <p:cNvSpPr/>
          <p:nvPr/>
        </p:nvSpPr>
        <p:spPr>
          <a:xfrm>
            <a:off x="16764000" y="105793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51712" y="494903"/>
                </a:moveTo>
                <a:lnTo>
                  <a:pt x="243586" y="494903"/>
                </a:lnTo>
                <a:lnTo>
                  <a:pt x="198965" y="490547"/>
                </a:lnTo>
                <a:lnTo>
                  <a:pt x="152825" y="476580"/>
                </a:lnTo>
                <a:lnTo>
                  <a:pt x="110322" y="453834"/>
                </a:lnTo>
                <a:lnTo>
                  <a:pt x="72551" y="422747"/>
                </a:lnTo>
                <a:lnTo>
                  <a:pt x="41464" y="384976"/>
                </a:lnTo>
                <a:lnTo>
                  <a:pt x="18719" y="342473"/>
                </a:lnTo>
                <a:lnTo>
                  <a:pt x="4752" y="296333"/>
                </a:lnTo>
                <a:lnTo>
                  <a:pt x="0" y="247656"/>
                </a:lnTo>
                <a:lnTo>
                  <a:pt x="4754" y="198966"/>
                </a:lnTo>
                <a:lnTo>
                  <a:pt x="18727" y="152826"/>
                </a:lnTo>
                <a:lnTo>
                  <a:pt x="41476" y="110323"/>
                </a:lnTo>
                <a:lnTo>
                  <a:pt x="72551" y="72552"/>
                </a:lnTo>
                <a:lnTo>
                  <a:pt x="110322" y="41465"/>
                </a:lnTo>
                <a:lnTo>
                  <a:pt x="152825" y="18719"/>
                </a:lnTo>
                <a:lnTo>
                  <a:pt x="198965" y="4752"/>
                </a:lnTo>
                <a:lnTo>
                  <a:pt x="247649" y="0"/>
                </a:lnTo>
                <a:lnTo>
                  <a:pt x="296332" y="4752"/>
                </a:lnTo>
                <a:lnTo>
                  <a:pt x="329679" y="14847"/>
                </a:lnTo>
                <a:lnTo>
                  <a:pt x="247649" y="14847"/>
                </a:lnTo>
                <a:lnTo>
                  <a:pt x="201886" y="19322"/>
                </a:lnTo>
                <a:lnTo>
                  <a:pt x="158517" y="32465"/>
                </a:lnTo>
                <a:lnTo>
                  <a:pt x="118562" y="53848"/>
                </a:lnTo>
                <a:lnTo>
                  <a:pt x="83043" y="83044"/>
                </a:lnTo>
                <a:lnTo>
                  <a:pt x="53847" y="118563"/>
                </a:lnTo>
                <a:lnTo>
                  <a:pt x="32464" y="158517"/>
                </a:lnTo>
                <a:lnTo>
                  <a:pt x="19322" y="201886"/>
                </a:lnTo>
                <a:lnTo>
                  <a:pt x="14847" y="247656"/>
                </a:lnTo>
                <a:lnTo>
                  <a:pt x="19322" y="293413"/>
                </a:lnTo>
                <a:lnTo>
                  <a:pt x="32464" y="336782"/>
                </a:lnTo>
                <a:lnTo>
                  <a:pt x="53847" y="376736"/>
                </a:lnTo>
                <a:lnTo>
                  <a:pt x="83043" y="412255"/>
                </a:lnTo>
                <a:lnTo>
                  <a:pt x="118562" y="441451"/>
                </a:lnTo>
                <a:lnTo>
                  <a:pt x="158517" y="462834"/>
                </a:lnTo>
                <a:lnTo>
                  <a:pt x="201886" y="475977"/>
                </a:lnTo>
                <a:lnTo>
                  <a:pt x="247649" y="480452"/>
                </a:lnTo>
                <a:lnTo>
                  <a:pt x="329679" y="480452"/>
                </a:lnTo>
                <a:lnTo>
                  <a:pt x="296332" y="490547"/>
                </a:lnTo>
                <a:lnTo>
                  <a:pt x="251712" y="494903"/>
                </a:lnTo>
                <a:close/>
              </a:path>
              <a:path w="495300" h="495300">
                <a:moveTo>
                  <a:pt x="329679" y="480452"/>
                </a:moveTo>
                <a:lnTo>
                  <a:pt x="247649" y="480452"/>
                </a:lnTo>
                <a:lnTo>
                  <a:pt x="293412" y="475977"/>
                </a:lnTo>
                <a:lnTo>
                  <a:pt x="336781" y="462834"/>
                </a:lnTo>
                <a:lnTo>
                  <a:pt x="376735" y="441451"/>
                </a:lnTo>
                <a:lnTo>
                  <a:pt x="412254" y="412255"/>
                </a:lnTo>
                <a:lnTo>
                  <a:pt x="441451" y="376736"/>
                </a:lnTo>
                <a:lnTo>
                  <a:pt x="462833" y="336782"/>
                </a:lnTo>
                <a:lnTo>
                  <a:pt x="475976" y="293413"/>
                </a:lnTo>
                <a:lnTo>
                  <a:pt x="480451" y="247643"/>
                </a:lnTo>
                <a:lnTo>
                  <a:pt x="475976" y="201886"/>
                </a:lnTo>
                <a:lnTo>
                  <a:pt x="462833" y="158517"/>
                </a:lnTo>
                <a:lnTo>
                  <a:pt x="441450" y="118563"/>
                </a:lnTo>
                <a:lnTo>
                  <a:pt x="412254" y="83044"/>
                </a:lnTo>
                <a:lnTo>
                  <a:pt x="376735" y="53848"/>
                </a:lnTo>
                <a:lnTo>
                  <a:pt x="336781" y="32465"/>
                </a:lnTo>
                <a:lnTo>
                  <a:pt x="293412" y="19322"/>
                </a:lnTo>
                <a:lnTo>
                  <a:pt x="247649" y="14847"/>
                </a:lnTo>
                <a:lnTo>
                  <a:pt x="329679" y="14847"/>
                </a:lnTo>
                <a:lnTo>
                  <a:pt x="384975" y="41465"/>
                </a:lnTo>
                <a:lnTo>
                  <a:pt x="422745" y="72552"/>
                </a:lnTo>
                <a:lnTo>
                  <a:pt x="453821" y="110365"/>
                </a:lnTo>
                <a:lnTo>
                  <a:pt x="476570" y="152863"/>
                </a:lnTo>
                <a:lnTo>
                  <a:pt x="490543" y="198980"/>
                </a:lnTo>
                <a:lnTo>
                  <a:pt x="494904" y="243604"/>
                </a:lnTo>
                <a:lnTo>
                  <a:pt x="494904" y="251699"/>
                </a:lnTo>
                <a:lnTo>
                  <a:pt x="490546" y="296333"/>
                </a:lnTo>
                <a:lnTo>
                  <a:pt x="476579" y="342473"/>
                </a:lnTo>
                <a:lnTo>
                  <a:pt x="453833" y="384976"/>
                </a:lnTo>
                <a:lnTo>
                  <a:pt x="422745" y="422747"/>
                </a:lnTo>
                <a:lnTo>
                  <a:pt x="384975" y="453834"/>
                </a:lnTo>
                <a:lnTo>
                  <a:pt x="342472" y="476580"/>
                </a:lnTo>
                <a:lnTo>
                  <a:pt x="329679" y="48045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11538680" y="6401724"/>
            <a:ext cx="6176645" cy="3883025"/>
            <a:chOff x="11538680" y="6401724"/>
            <a:chExt cx="6176645" cy="3883025"/>
          </a:xfrm>
        </p:grpSpPr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25974" y="6646236"/>
              <a:ext cx="3602704" cy="298992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1685575" y="6646226"/>
              <a:ext cx="1318895" cy="2990215"/>
            </a:xfrm>
            <a:custGeom>
              <a:avLst/>
              <a:gdLst/>
              <a:ahLst/>
              <a:cxnLst/>
              <a:rect l="l" t="t" r="r" b="b"/>
              <a:pathLst>
                <a:path w="1318895" h="2990215">
                  <a:moveTo>
                    <a:pt x="1318488" y="2282850"/>
                  </a:moveTo>
                  <a:lnTo>
                    <a:pt x="1311998" y="2276424"/>
                  </a:lnTo>
                  <a:lnTo>
                    <a:pt x="1095971" y="2276424"/>
                  </a:lnTo>
                  <a:lnTo>
                    <a:pt x="1111542" y="2273274"/>
                  </a:lnTo>
                  <a:lnTo>
                    <a:pt x="1126083" y="2263444"/>
                  </a:lnTo>
                  <a:lnTo>
                    <a:pt x="1135888" y="2248865"/>
                  </a:lnTo>
                  <a:lnTo>
                    <a:pt x="1139494" y="2231009"/>
                  </a:lnTo>
                  <a:lnTo>
                    <a:pt x="1139494" y="45872"/>
                  </a:lnTo>
                  <a:lnTo>
                    <a:pt x="1135888" y="28016"/>
                  </a:lnTo>
                  <a:lnTo>
                    <a:pt x="1126083" y="13436"/>
                  </a:lnTo>
                  <a:lnTo>
                    <a:pt x="1111542" y="3606"/>
                  </a:lnTo>
                  <a:lnTo>
                    <a:pt x="1093724" y="0"/>
                  </a:lnTo>
                  <a:lnTo>
                    <a:pt x="719734" y="0"/>
                  </a:lnTo>
                  <a:lnTo>
                    <a:pt x="719734" y="2276881"/>
                  </a:lnTo>
                  <a:lnTo>
                    <a:pt x="714641" y="2281936"/>
                  </a:lnTo>
                  <a:lnTo>
                    <a:pt x="709561" y="2276881"/>
                  </a:lnTo>
                  <a:lnTo>
                    <a:pt x="719734" y="2276881"/>
                  </a:lnTo>
                  <a:lnTo>
                    <a:pt x="719734" y="0"/>
                  </a:lnTo>
                  <a:lnTo>
                    <a:pt x="362877" y="0"/>
                  </a:lnTo>
                  <a:lnTo>
                    <a:pt x="362877" y="2276881"/>
                  </a:lnTo>
                  <a:lnTo>
                    <a:pt x="357784" y="2281936"/>
                  </a:lnTo>
                  <a:lnTo>
                    <a:pt x="352691" y="2276881"/>
                  </a:lnTo>
                  <a:lnTo>
                    <a:pt x="362877" y="2276881"/>
                  </a:lnTo>
                  <a:lnTo>
                    <a:pt x="362877" y="0"/>
                  </a:lnTo>
                  <a:lnTo>
                    <a:pt x="51041" y="0"/>
                  </a:lnTo>
                  <a:lnTo>
                    <a:pt x="33235" y="3606"/>
                  </a:lnTo>
                  <a:lnTo>
                    <a:pt x="18681" y="13436"/>
                  </a:lnTo>
                  <a:lnTo>
                    <a:pt x="8877" y="28016"/>
                  </a:lnTo>
                  <a:lnTo>
                    <a:pt x="5283" y="45872"/>
                  </a:lnTo>
                  <a:lnTo>
                    <a:pt x="5283" y="2231009"/>
                  </a:lnTo>
                  <a:lnTo>
                    <a:pt x="8877" y="2248865"/>
                  </a:lnTo>
                  <a:lnTo>
                    <a:pt x="18681" y="2263444"/>
                  </a:lnTo>
                  <a:lnTo>
                    <a:pt x="33235" y="2273274"/>
                  </a:lnTo>
                  <a:lnTo>
                    <a:pt x="48780" y="2276424"/>
                  </a:lnTo>
                  <a:lnTo>
                    <a:pt x="6489" y="2276424"/>
                  </a:lnTo>
                  <a:lnTo>
                    <a:pt x="0" y="2282850"/>
                  </a:lnTo>
                  <a:lnTo>
                    <a:pt x="0" y="2975229"/>
                  </a:lnTo>
                  <a:lnTo>
                    <a:pt x="0" y="2983166"/>
                  </a:lnTo>
                  <a:lnTo>
                    <a:pt x="6489" y="2989592"/>
                  </a:lnTo>
                  <a:lnTo>
                    <a:pt x="352234" y="2989592"/>
                  </a:lnTo>
                  <a:lnTo>
                    <a:pt x="357784" y="2984093"/>
                  </a:lnTo>
                  <a:lnTo>
                    <a:pt x="363347" y="2989592"/>
                  </a:lnTo>
                  <a:lnTo>
                    <a:pt x="709104" y="2989592"/>
                  </a:lnTo>
                  <a:lnTo>
                    <a:pt x="714654" y="2984093"/>
                  </a:lnTo>
                  <a:lnTo>
                    <a:pt x="720204" y="2989592"/>
                  </a:lnTo>
                  <a:lnTo>
                    <a:pt x="966254" y="2989592"/>
                  </a:lnTo>
                  <a:lnTo>
                    <a:pt x="1065961" y="2989592"/>
                  </a:lnTo>
                  <a:lnTo>
                    <a:pt x="1311998" y="2989592"/>
                  </a:lnTo>
                  <a:lnTo>
                    <a:pt x="1318488" y="2983166"/>
                  </a:lnTo>
                  <a:lnTo>
                    <a:pt x="1318488" y="22828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538680" y="6401724"/>
              <a:ext cx="6176645" cy="3883025"/>
            </a:xfrm>
            <a:custGeom>
              <a:avLst/>
              <a:gdLst/>
              <a:ahLst/>
              <a:cxnLst/>
              <a:rect l="l" t="t" r="r" b="b"/>
              <a:pathLst>
                <a:path w="6176644" h="3883025">
                  <a:moveTo>
                    <a:pt x="3548949" y="3713099"/>
                  </a:moveTo>
                  <a:lnTo>
                    <a:pt x="2627441" y="3713099"/>
                  </a:lnTo>
                  <a:lnTo>
                    <a:pt x="2636622" y="3673205"/>
                  </a:lnTo>
                  <a:lnTo>
                    <a:pt x="2652301" y="3629357"/>
                  </a:lnTo>
                  <a:lnTo>
                    <a:pt x="2673226" y="3582792"/>
                  </a:lnTo>
                  <a:lnTo>
                    <a:pt x="2698143" y="3534746"/>
                  </a:lnTo>
                  <a:lnTo>
                    <a:pt x="2725800" y="3486456"/>
                  </a:lnTo>
                  <a:lnTo>
                    <a:pt x="2754942" y="3439159"/>
                  </a:lnTo>
                  <a:lnTo>
                    <a:pt x="2784316" y="3394092"/>
                  </a:lnTo>
                  <a:lnTo>
                    <a:pt x="172421" y="3394092"/>
                  </a:lnTo>
                  <a:lnTo>
                    <a:pt x="126483" y="3387958"/>
                  </a:lnTo>
                  <a:lnTo>
                    <a:pt x="85265" y="3370637"/>
                  </a:lnTo>
                  <a:lnTo>
                    <a:pt x="50390" y="3343744"/>
                  </a:lnTo>
                  <a:lnTo>
                    <a:pt x="23474" y="3308899"/>
                  </a:lnTo>
                  <a:lnTo>
                    <a:pt x="6138" y="3267717"/>
                  </a:lnTo>
                  <a:lnTo>
                    <a:pt x="0" y="3221817"/>
                  </a:lnTo>
                  <a:lnTo>
                    <a:pt x="0" y="172274"/>
                  </a:lnTo>
                  <a:lnTo>
                    <a:pt x="6138" y="126374"/>
                  </a:lnTo>
                  <a:lnTo>
                    <a:pt x="23475" y="85192"/>
                  </a:lnTo>
                  <a:lnTo>
                    <a:pt x="50391" y="50346"/>
                  </a:lnTo>
                  <a:lnTo>
                    <a:pt x="85267" y="23454"/>
                  </a:lnTo>
                  <a:lnTo>
                    <a:pt x="126486" y="6132"/>
                  </a:lnTo>
                  <a:lnTo>
                    <a:pt x="172424" y="0"/>
                  </a:lnTo>
                  <a:lnTo>
                    <a:pt x="6003969" y="0"/>
                  </a:lnTo>
                  <a:lnTo>
                    <a:pt x="6049907" y="6133"/>
                  </a:lnTo>
                  <a:lnTo>
                    <a:pt x="6091124" y="23454"/>
                  </a:lnTo>
                  <a:lnTo>
                    <a:pt x="6126000" y="50347"/>
                  </a:lnTo>
                  <a:lnTo>
                    <a:pt x="6152916" y="85192"/>
                  </a:lnTo>
                  <a:lnTo>
                    <a:pt x="6170252" y="126374"/>
                  </a:lnTo>
                  <a:lnTo>
                    <a:pt x="6176391" y="172274"/>
                  </a:lnTo>
                  <a:lnTo>
                    <a:pt x="6176391" y="184095"/>
                  </a:lnTo>
                  <a:lnTo>
                    <a:pt x="138971" y="184095"/>
                  </a:lnTo>
                  <a:lnTo>
                    <a:pt x="138971" y="3209984"/>
                  </a:lnTo>
                  <a:lnTo>
                    <a:pt x="6176391" y="3209984"/>
                  </a:lnTo>
                  <a:lnTo>
                    <a:pt x="6176390" y="3221817"/>
                  </a:lnTo>
                  <a:lnTo>
                    <a:pt x="6170252" y="3267717"/>
                  </a:lnTo>
                  <a:lnTo>
                    <a:pt x="6152915" y="3308899"/>
                  </a:lnTo>
                  <a:lnTo>
                    <a:pt x="6125999" y="3343745"/>
                  </a:lnTo>
                  <a:lnTo>
                    <a:pt x="6091123" y="3370637"/>
                  </a:lnTo>
                  <a:lnTo>
                    <a:pt x="6049903" y="3387959"/>
                  </a:lnTo>
                  <a:lnTo>
                    <a:pt x="6003966" y="3394092"/>
                  </a:lnTo>
                  <a:lnTo>
                    <a:pt x="3392074" y="3394092"/>
                  </a:lnTo>
                  <a:lnTo>
                    <a:pt x="3421449" y="3439160"/>
                  </a:lnTo>
                  <a:lnTo>
                    <a:pt x="3450591" y="3486458"/>
                  </a:lnTo>
                  <a:lnTo>
                    <a:pt x="3478247" y="3534748"/>
                  </a:lnTo>
                  <a:lnTo>
                    <a:pt x="3503164" y="3582793"/>
                  </a:lnTo>
                  <a:lnTo>
                    <a:pt x="3524089" y="3629358"/>
                  </a:lnTo>
                  <a:lnTo>
                    <a:pt x="3539768" y="3673206"/>
                  </a:lnTo>
                  <a:lnTo>
                    <a:pt x="3548949" y="3713099"/>
                  </a:lnTo>
                  <a:close/>
                </a:path>
                <a:path w="6176644" h="3883025">
                  <a:moveTo>
                    <a:pt x="6176391" y="3209984"/>
                  </a:moveTo>
                  <a:lnTo>
                    <a:pt x="6037350" y="3209984"/>
                  </a:lnTo>
                  <a:lnTo>
                    <a:pt x="6037350" y="184095"/>
                  </a:lnTo>
                  <a:lnTo>
                    <a:pt x="6176391" y="184095"/>
                  </a:lnTo>
                  <a:lnTo>
                    <a:pt x="6176391" y="3209984"/>
                  </a:lnTo>
                  <a:close/>
                </a:path>
                <a:path w="6176644" h="3883025">
                  <a:moveTo>
                    <a:pt x="3860609" y="3882804"/>
                  </a:moveTo>
                  <a:lnTo>
                    <a:pt x="2315781" y="3882804"/>
                  </a:lnTo>
                  <a:lnTo>
                    <a:pt x="2306889" y="3881019"/>
                  </a:lnTo>
                  <a:lnTo>
                    <a:pt x="2299642" y="3876145"/>
                  </a:lnTo>
                  <a:lnTo>
                    <a:pt x="2294763" y="3868904"/>
                  </a:lnTo>
                  <a:lnTo>
                    <a:pt x="2292977" y="3860019"/>
                  </a:lnTo>
                  <a:lnTo>
                    <a:pt x="2292977" y="3735878"/>
                  </a:lnTo>
                  <a:lnTo>
                    <a:pt x="2294763" y="3726994"/>
                  </a:lnTo>
                  <a:lnTo>
                    <a:pt x="2299642" y="3719755"/>
                  </a:lnTo>
                  <a:lnTo>
                    <a:pt x="2306889" y="3714883"/>
                  </a:lnTo>
                  <a:lnTo>
                    <a:pt x="2315781" y="3713099"/>
                  </a:lnTo>
                  <a:lnTo>
                    <a:pt x="3860609" y="3713099"/>
                  </a:lnTo>
                  <a:lnTo>
                    <a:pt x="3869501" y="3714883"/>
                  </a:lnTo>
                  <a:lnTo>
                    <a:pt x="3876748" y="3719756"/>
                  </a:lnTo>
                  <a:lnTo>
                    <a:pt x="3881626" y="3726994"/>
                  </a:lnTo>
                  <a:lnTo>
                    <a:pt x="3883413" y="3735878"/>
                  </a:lnTo>
                  <a:lnTo>
                    <a:pt x="3883413" y="3860019"/>
                  </a:lnTo>
                  <a:lnTo>
                    <a:pt x="3881626" y="3868904"/>
                  </a:lnTo>
                  <a:lnTo>
                    <a:pt x="3876748" y="3876145"/>
                  </a:lnTo>
                  <a:lnTo>
                    <a:pt x="3869501" y="3881019"/>
                  </a:lnTo>
                  <a:lnTo>
                    <a:pt x="3860609" y="388280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685473" y="6548754"/>
              <a:ext cx="5879465" cy="3087370"/>
            </a:xfrm>
            <a:custGeom>
              <a:avLst/>
              <a:gdLst/>
              <a:ahLst/>
              <a:cxnLst/>
              <a:rect l="l" t="t" r="r" b="b"/>
              <a:pathLst>
                <a:path w="5879465" h="3087370">
                  <a:moveTo>
                    <a:pt x="1743316" y="2251519"/>
                  </a:moveTo>
                  <a:lnTo>
                    <a:pt x="1740560" y="2237841"/>
                  </a:lnTo>
                  <a:lnTo>
                    <a:pt x="1733029" y="2226678"/>
                  </a:lnTo>
                  <a:lnTo>
                    <a:pt x="1721866" y="2219147"/>
                  </a:lnTo>
                  <a:lnTo>
                    <a:pt x="1708188" y="2216391"/>
                  </a:lnTo>
                  <a:lnTo>
                    <a:pt x="35115" y="2216391"/>
                  </a:lnTo>
                  <a:lnTo>
                    <a:pt x="21450" y="2219147"/>
                  </a:lnTo>
                  <a:lnTo>
                    <a:pt x="10287" y="2226678"/>
                  </a:lnTo>
                  <a:lnTo>
                    <a:pt x="2755" y="2237841"/>
                  </a:lnTo>
                  <a:lnTo>
                    <a:pt x="0" y="2251519"/>
                  </a:lnTo>
                  <a:lnTo>
                    <a:pt x="0" y="3051721"/>
                  </a:lnTo>
                  <a:lnTo>
                    <a:pt x="2755" y="3065386"/>
                  </a:lnTo>
                  <a:lnTo>
                    <a:pt x="10287" y="3076562"/>
                  </a:lnTo>
                  <a:lnTo>
                    <a:pt x="21450" y="3084080"/>
                  </a:lnTo>
                  <a:lnTo>
                    <a:pt x="35115" y="3086849"/>
                  </a:lnTo>
                  <a:lnTo>
                    <a:pt x="1708188" y="3086849"/>
                  </a:lnTo>
                  <a:lnTo>
                    <a:pt x="1721866" y="3084080"/>
                  </a:lnTo>
                  <a:lnTo>
                    <a:pt x="1733029" y="3076562"/>
                  </a:lnTo>
                  <a:lnTo>
                    <a:pt x="1740560" y="3065386"/>
                  </a:lnTo>
                  <a:lnTo>
                    <a:pt x="1743316" y="3051721"/>
                  </a:lnTo>
                  <a:lnTo>
                    <a:pt x="1743316" y="2251519"/>
                  </a:lnTo>
                  <a:close/>
                </a:path>
                <a:path w="5879465" h="3087370">
                  <a:moveTo>
                    <a:pt x="1743316" y="35128"/>
                  </a:moveTo>
                  <a:lnTo>
                    <a:pt x="1740560" y="21450"/>
                  </a:lnTo>
                  <a:lnTo>
                    <a:pt x="1733029" y="10287"/>
                  </a:lnTo>
                  <a:lnTo>
                    <a:pt x="1721866" y="2768"/>
                  </a:lnTo>
                  <a:lnTo>
                    <a:pt x="1708188" y="0"/>
                  </a:lnTo>
                  <a:lnTo>
                    <a:pt x="35115" y="0"/>
                  </a:lnTo>
                  <a:lnTo>
                    <a:pt x="21450" y="2768"/>
                  </a:lnTo>
                  <a:lnTo>
                    <a:pt x="10287" y="10287"/>
                  </a:lnTo>
                  <a:lnTo>
                    <a:pt x="2755" y="21450"/>
                  </a:lnTo>
                  <a:lnTo>
                    <a:pt x="0" y="35128"/>
                  </a:lnTo>
                  <a:lnTo>
                    <a:pt x="0" y="835329"/>
                  </a:lnTo>
                  <a:lnTo>
                    <a:pt x="2755" y="849007"/>
                  </a:lnTo>
                  <a:lnTo>
                    <a:pt x="10287" y="860171"/>
                  </a:lnTo>
                  <a:lnTo>
                    <a:pt x="21450" y="867689"/>
                  </a:lnTo>
                  <a:lnTo>
                    <a:pt x="35115" y="870458"/>
                  </a:lnTo>
                  <a:lnTo>
                    <a:pt x="1708188" y="870458"/>
                  </a:lnTo>
                  <a:lnTo>
                    <a:pt x="1721866" y="867689"/>
                  </a:lnTo>
                  <a:lnTo>
                    <a:pt x="1733029" y="860171"/>
                  </a:lnTo>
                  <a:lnTo>
                    <a:pt x="1740560" y="849007"/>
                  </a:lnTo>
                  <a:lnTo>
                    <a:pt x="1743316" y="835329"/>
                  </a:lnTo>
                  <a:lnTo>
                    <a:pt x="1743316" y="35128"/>
                  </a:lnTo>
                  <a:close/>
                </a:path>
                <a:path w="5879465" h="3087370">
                  <a:moveTo>
                    <a:pt x="2995447" y="647"/>
                  </a:moveTo>
                  <a:lnTo>
                    <a:pt x="2579827" y="647"/>
                  </a:lnTo>
                  <a:lnTo>
                    <a:pt x="2164219" y="647"/>
                  </a:lnTo>
                  <a:lnTo>
                    <a:pt x="1748599" y="647"/>
                  </a:lnTo>
                  <a:lnTo>
                    <a:pt x="1748599" y="35941"/>
                  </a:lnTo>
                  <a:lnTo>
                    <a:pt x="1748599" y="71018"/>
                  </a:lnTo>
                  <a:lnTo>
                    <a:pt x="1748599" y="71221"/>
                  </a:lnTo>
                  <a:lnTo>
                    <a:pt x="1748599" y="106299"/>
                  </a:lnTo>
                  <a:lnTo>
                    <a:pt x="2164219" y="106299"/>
                  </a:lnTo>
                  <a:lnTo>
                    <a:pt x="2579827" y="106299"/>
                  </a:lnTo>
                  <a:lnTo>
                    <a:pt x="2995447" y="106299"/>
                  </a:lnTo>
                  <a:lnTo>
                    <a:pt x="2995447" y="71221"/>
                  </a:lnTo>
                  <a:lnTo>
                    <a:pt x="2995447" y="71018"/>
                  </a:lnTo>
                  <a:lnTo>
                    <a:pt x="2995447" y="35941"/>
                  </a:lnTo>
                  <a:lnTo>
                    <a:pt x="2995447" y="647"/>
                  </a:lnTo>
                  <a:close/>
                </a:path>
                <a:path w="5879465" h="3087370">
                  <a:moveTo>
                    <a:pt x="5879033" y="35128"/>
                  </a:moveTo>
                  <a:lnTo>
                    <a:pt x="5876264" y="21450"/>
                  </a:lnTo>
                  <a:lnTo>
                    <a:pt x="5868746" y="10287"/>
                  </a:lnTo>
                  <a:lnTo>
                    <a:pt x="5857583" y="2768"/>
                  </a:lnTo>
                  <a:lnTo>
                    <a:pt x="5843905" y="0"/>
                  </a:lnTo>
                  <a:lnTo>
                    <a:pt x="4170832" y="0"/>
                  </a:lnTo>
                  <a:lnTo>
                    <a:pt x="4167632" y="647"/>
                  </a:lnTo>
                  <a:lnTo>
                    <a:pt x="3838575" y="647"/>
                  </a:lnTo>
                  <a:lnTo>
                    <a:pt x="3422967" y="647"/>
                  </a:lnTo>
                  <a:lnTo>
                    <a:pt x="3007347" y="647"/>
                  </a:lnTo>
                  <a:lnTo>
                    <a:pt x="3007347" y="35941"/>
                  </a:lnTo>
                  <a:lnTo>
                    <a:pt x="3007347" y="71018"/>
                  </a:lnTo>
                  <a:lnTo>
                    <a:pt x="3007347" y="71221"/>
                  </a:lnTo>
                  <a:lnTo>
                    <a:pt x="3007347" y="106299"/>
                  </a:lnTo>
                  <a:lnTo>
                    <a:pt x="3422967" y="106299"/>
                  </a:lnTo>
                  <a:lnTo>
                    <a:pt x="3838575" y="106299"/>
                  </a:lnTo>
                  <a:lnTo>
                    <a:pt x="4135704" y="106299"/>
                  </a:lnTo>
                  <a:lnTo>
                    <a:pt x="4135704" y="835329"/>
                  </a:lnTo>
                  <a:lnTo>
                    <a:pt x="4138472" y="849007"/>
                  </a:lnTo>
                  <a:lnTo>
                    <a:pt x="4145991" y="860171"/>
                  </a:lnTo>
                  <a:lnTo>
                    <a:pt x="4157154" y="867689"/>
                  </a:lnTo>
                  <a:lnTo>
                    <a:pt x="4170832" y="870458"/>
                  </a:lnTo>
                  <a:lnTo>
                    <a:pt x="4743996" y="870458"/>
                  </a:lnTo>
                  <a:lnTo>
                    <a:pt x="4743996" y="2216391"/>
                  </a:lnTo>
                  <a:lnTo>
                    <a:pt x="4170832" y="2216391"/>
                  </a:lnTo>
                  <a:lnTo>
                    <a:pt x="4157154" y="2219147"/>
                  </a:lnTo>
                  <a:lnTo>
                    <a:pt x="4145991" y="2226678"/>
                  </a:lnTo>
                  <a:lnTo>
                    <a:pt x="4138472" y="2237841"/>
                  </a:lnTo>
                  <a:lnTo>
                    <a:pt x="4135704" y="2251519"/>
                  </a:lnTo>
                  <a:lnTo>
                    <a:pt x="4135704" y="3051721"/>
                  </a:lnTo>
                  <a:lnTo>
                    <a:pt x="4138472" y="3065386"/>
                  </a:lnTo>
                  <a:lnTo>
                    <a:pt x="4145991" y="3076562"/>
                  </a:lnTo>
                  <a:lnTo>
                    <a:pt x="4157154" y="3084080"/>
                  </a:lnTo>
                  <a:lnTo>
                    <a:pt x="4170832" y="3086849"/>
                  </a:lnTo>
                  <a:lnTo>
                    <a:pt x="4744974" y="3086849"/>
                  </a:lnTo>
                  <a:lnTo>
                    <a:pt x="4745202" y="3087065"/>
                  </a:lnTo>
                  <a:lnTo>
                    <a:pt x="5090960" y="3087065"/>
                  </a:lnTo>
                  <a:lnTo>
                    <a:pt x="5091176" y="3086849"/>
                  </a:lnTo>
                  <a:lnTo>
                    <a:pt x="5101831" y="3086849"/>
                  </a:lnTo>
                  <a:lnTo>
                    <a:pt x="5102060" y="3087065"/>
                  </a:lnTo>
                  <a:lnTo>
                    <a:pt x="5447817" y="3087065"/>
                  </a:lnTo>
                  <a:lnTo>
                    <a:pt x="5448033" y="3086849"/>
                  </a:lnTo>
                  <a:lnTo>
                    <a:pt x="5458688" y="3086849"/>
                  </a:lnTo>
                  <a:lnTo>
                    <a:pt x="5458917" y="3087065"/>
                  </a:lnTo>
                  <a:lnTo>
                    <a:pt x="5526532" y="3087065"/>
                  </a:lnTo>
                  <a:lnTo>
                    <a:pt x="5804674" y="3087065"/>
                  </a:lnTo>
                  <a:lnTo>
                    <a:pt x="5872289" y="3087065"/>
                  </a:lnTo>
                  <a:lnTo>
                    <a:pt x="5878766" y="3080639"/>
                  </a:lnTo>
                  <a:lnTo>
                    <a:pt x="5878766" y="3053042"/>
                  </a:lnTo>
                  <a:lnTo>
                    <a:pt x="5879033" y="3051721"/>
                  </a:lnTo>
                  <a:lnTo>
                    <a:pt x="5879033" y="2251519"/>
                  </a:lnTo>
                  <a:lnTo>
                    <a:pt x="5878207" y="2247442"/>
                  </a:lnTo>
                  <a:lnTo>
                    <a:pt x="5878207" y="839419"/>
                  </a:lnTo>
                  <a:lnTo>
                    <a:pt x="5879033" y="835329"/>
                  </a:lnTo>
                  <a:lnTo>
                    <a:pt x="5879033" y="35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9387" y="611499"/>
              <a:ext cx="10782299" cy="89534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4592078" y="0"/>
                  </a:moveTo>
                  <a:lnTo>
                    <a:pt x="5181" y="0"/>
                  </a:lnTo>
                  <a:lnTo>
                    <a:pt x="5181" y="5143411"/>
                  </a:lnTo>
                  <a:lnTo>
                    <a:pt x="40424" y="4991938"/>
                  </a:lnTo>
                  <a:lnTo>
                    <a:pt x="152400" y="4666196"/>
                  </a:lnTo>
                  <a:lnTo>
                    <a:pt x="350469" y="4359186"/>
                  </a:lnTo>
                  <a:lnTo>
                    <a:pt x="643991" y="4263936"/>
                  </a:lnTo>
                  <a:lnTo>
                    <a:pt x="684542" y="4272254"/>
                  </a:lnTo>
                  <a:lnTo>
                    <a:pt x="727367" y="4280065"/>
                  </a:lnTo>
                  <a:lnTo>
                    <a:pt x="772325" y="4287355"/>
                  </a:lnTo>
                  <a:lnTo>
                    <a:pt x="819238" y="4294098"/>
                  </a:lnTo>
                  <a:lnTo>
                    <a:pt x="867943" y="4300296"/>
                  </a:lnTo>
                  <a:lnTo>
                    <a:pt x="918286" y="4305909"/>
                  </a:lnTo>
                  <a:lnTo>
                    <a:pt x="970102" y="4310939"/>
                  </a:lnTo>
                  <a:lnTo>
                    <a:pt x="1023226" y="4315371"/>
                  </a:lnTo>
                  <a:lnTo>
                    <a:pt x="1077493" y="4319168"/>
                  </a:lnTo>
                  <a:lnTo>
                    <a:pt x="1132751" y="4322318"/>
                  </a:lnTo>
                  <a:lnTo>
                    <a:pt x="1188834" y="4324820"/>
                  </a:lnTo>
                  <a:lnTo>
                    <a:pt x="1245577" y="4326648"/>
                  </a:lnTo>
                  <a:lnTo>
                    <a:pt x="1302829" y="4327791"/>
                  </a:lnTo>
                  <a:lnTo>
                    <a:pt x="1360411" y="4328211"/>
                  </a:lnTo>
                  <a:lnTo>
                    <a:pt x="1418170" y="4327918"/>
                  </a:lnTo>
                  <a:lnTo>
                    <a:pt x="1475943" y="4326877"/>
                  </a:lnTo>
                  <a:lnTo>
                    <a:pt x="1533575" y="4325086"/>
                  </a:lnTo>
                  <a:lnTo>
                    <a:pt x="1590890" y="4322508"/>
                  </a:lnTo>
                  <a:lnTo>
                    <a:pt x="1647723" y="4319155"/>
                  </a:lnTo>
                  <a:lnTo>
                    <a:pt x="1703933" y="4314977"/>
                  </a:lnTo>
                  <a:lnTo>
                    <a:pt x="1759343" y="4309986"/>
                  </a:lnTo>
                  <a:lnTo>
                    <a:pt x="1813801" y="4304144"/>
                  </a:lnTo>
                  <a:lnTo>
                    <a:pt x="1867141" y="4297451"/>
                  </a:lnTo>
                  <a:lnTo>
                    <a:pt x="1919185" y="4289882"/>
                  </a:lnTo>
                  <a:lnTo>
                    <a:pt x="1969795" y="4281411"/>
                  </a:lnTo>
                  <a:lnTo>
                    <a:pt x="2018792" y="4272038"/>
                  </a:lnTo>
                  <a:lnTo>
                    <a:pt x="2066036" y="4261739"/>
                  </a:lnTo>
                  <a:lnTo>
                    <a:pt x="2111337" y="4250499"/>
                  </a:lnTo>
                  <a:lnTo>
                    <a:pt x="2154542" y="4238295"/>
                  </a:lnTo>
                  <a:lnTo>
                    <a:pt x="2195499" y="4225125"/>
                  </a:lnTo>
                  <a:lnTo>
                    <a:pt x="2234031" y="4210951"/>
                  </a:lnTo>
                  <a:lnTo>
                    <a:pt x="2269998" y="4195775"/>
                  </a:lnTo>
                  <a:lnTo>
                    <a:pt x="2333536" y="4162310"/>
                  </a:lnTo>
                  <a:lnTo>
                    <a:pt x="2387066" y="4121620"/>
                  </a:lnTo>
                  <a:lnTo>
                    <a:pt x="2418905" y="4074668"/>
                  </a:lnTo>
                  <a:lnTo>
                    <a:pt x="2425763" y="4025087"/>
                  </a:lnTo>
                  <a:lnTo>
                    <a:pt x="2420836" y="3999446"/>
                  </a:lnTo>
                  <a:lnTo>
                    <a:pt x="2396299" y="3946690"/>
                  </a:lnTo>
                  <a:lnTo>
                    <a:pt x="2354872" y="3892308"/>
                  </a:lnTo>
                  <a:lnTo>
                    <a:pt x="2299779" y="3836670"/>
                  </a:lnTo>
                  <a:lnTo>
                    <a:pt x="2268118" y="3808501"/>
                  </a:lnTo>
                  <a:lnTo>
                    <a:pt x="2234260" y="3780180"/>
                  </a:lnTo>
                  <a:lnTo>
                    <a:pt x="2198586" y="3751732"/>
                  </a:lnTo>
                  <a:lnTo>
                    <a:pt x="2161527" y="3723233"/>
                  </a:lnTo>
                  <a:lnTo>
                    <a:pt x="2123465" y="3694709"/>
                  </a:lnTo>
                  <a:lnTo>
                    <a:pt x="2007374" y="3609505"/>
                  </a:lnTo>
                  <a:lnTo>
                    <a:pt x="1969376" y="3581400"/>
                  </a:lnTo>
                  <a:lnTo>
                    <a:pt x="1932406" y="3553523"/>
                  </a:lnTo>
                  <a:lnTo>
                    <a:pt x="1896859" y="3525913"/>
                  </a:lnTo>
                  <a:lnTo>
                    <a:pt x="1863153" y="3498634"/>
                  </a:lnTo>
                  <a:lnTo>
                    <a:pt x="1831682" y="3471722"/>
                  </a:lnTo>
                  <a:lnTo>
                    <a:pt x="1802841" y="3445230"/>
                  </a:lnTo>
                  <a:lnTo>
                    <a:pt x="1754708" y="3393719"/>
                  </a:lnTo>
                  <a:lnTo>
                    <a:pt x="1721980" y="3344481"/>
                  </a:lnTo>
                  <a:lnTo>
                    <a:pt x="1710232" y="3305822"/>
                  </a:lnTo>
                  <a:lnTo>
                    <a:pt x="1710715" y="3288182"/>
                  </a:lnTo>
                  <a:lnTo>
                    <a:pt x="1735709" y="3240913"/>
                  </a:lnTo>
                  <a:lnTo>
                    <a:pt x="1770418" y="3213112"/>
                  </a:lnTo>
                  <a:lnTo>
                    <a:pt x="1818132" y="3187408"/>
                  </a:lnTo>
                  <a:lnTo>
                    <a:pt x="1877555" y="3162998"/>
                  </a:lnTo>
                  <a:lnTo>
                    <a:pt x="1947481" y="3139122"/>
                  </a:lnTo>
                  <a:lnTo>
                    <a:pt x="1985975" y="3127146"/>
                  </a:lnTo>
                  <a:lnTo>
                    <a:pt x="2026627" y="3115005"/>
                  </a:lnTo>
                  <a:lnTo>
                    <a:pt x="2207603" y="3062960"/>
                  </a:lnTo>
                  <a:lnTo>
                    <a:pt x="2256663" y="3048597"/>
                  </a:lnTo>
                  <a:lnTo>
                    <a:pt x="2306929" y="3033484"/>
                  </a:lnTo>
                  <a:lnTo>
                    <a:pt x="2358263" y="3017558"/>
                  </a:lnTo>
                  <a:lnTo>
                    <a:pt x="2410485" y="3000679"/>
                  </a:lnTo>
                  <a:lnTo>
                    <a:pt x="2463457" y="2982798"/>
                  </a:lnTo>
                  <a:lnTo>
                    <a:pt x="2517013" y="2963773"/>
                  </a:lnTo>
                  <a:lnTo>
                    <a:pt x="2571000" y="2943542"/>
                  </a:lnTo>
                  <a:lnTo>
                    <a:pt x="2625255" y="2921990"/>
                  </a:lnTo>
                  <a:lnTo>
                    <a:pt x="2679636" y="2899029"/>
                  </a:lnTo>
                  <a:lnTo>
                    <a:pt x="2733967" y="2874556"/>
                  </a:lnTo>
                  <a:lnTo>
                    <a:pt x="2788107" y="2848483"/>
                  </a:lnTo>
                  <a:lnTo>
                    <a:pt x="2841904" y="2820695"/>
                  </a:lnTo>
                  <a:lnTo>
                    <a:pt x="2895181" y="2791117"/>
                  </a:lnTo>
                  <a:lnTo>
                    <a:pt x="2947797" y="2759646"/>
                  </a:lnTo>
                  <a:lnTo>
                    <a:pt x="2999600" y="2726182"/>
                  </a:lnTo>
                  <a:lnTo>
                    <a:pt x="3031210" y="2703436"/>
                  </a:lnTo>
                  <a:lnTo>
                    <a:pt x="3084804" y="2655252"/>
                  </a:lnTo>
                  <a:lnTo>
                    <a:pt x="3126422" y="2603754"/>
                  </a:lnTo>
                  <a:lnTo>
                    <a:pt x="3157016" y="2549220"/>
                  </a:lnTo>
                  <a:lnTo>
                    <a:pt x="3177603" y="2491968"/>
                  </a:lnTo>
                  <a:lnTo>
                    <a:pt x="3189135" y="2432278"/>
                  </a:lnTo>
                  <a:lnTo>
                    <a:pt x="3192627" y="2370455"/>
                  </a:lnTo>
                  <a:lnTo>
                    <a:pt x="3191662" y="2338832"/>
                  </a:lnTo>
                  <a:lnTo>
                    <a:pt x="3184931" y="2274366"/>
                  </a:lnTo>
                  <a:lnTo>
                    <a:pt x="3172612" y="2208517"/>
                  </a:lnTo>
                  <a:lnTo>
                    <a:pt x="3155683" y="2141575"/>
                  </a:lnTo>
                  <a:lnTo>
                    <a:pt x="3135147" y="2073846"/>
                  </a:lnTo>
                  <a:lnTo>
                    <a:pt x="3111982" y="2005622"/>
                  </a:lnTo>
                  <a:lnTo>
                    <a:pt x="3036570" y="1800961"/>
                  </a:lnTo>
                  <a:lnTo>
                    <a:pt x="3024428" y="1767255"/>
                  </a:lnTo>
                  <a:lnTo>
                    <a:pt x="3001632" y="1700491"/>
                  </a:lnTo>
                  <a:lnTo>
                    <a:pt x="2981629" y="1634883"/>
                  </a:lnTo>
                  <a:lnTo>
                    <a:pt x="2965399" y="1570723"/>
                  </a:lnTo>
                  <a:lnTo>
                    <a:pt x="2953943" y="1508302"/>
                  </a:lnTo>
                  <a:lnTo>
                    <a:pt x="2948228" y="1447927"/>
                  </a:lnTo>
                  <a:lnTo>
                    <a:pt x="2947847" y="1418590"/>
                  </a:lnTo>
                  <a:lnTo>
                    <a:pt x="2949257" y="1389888"/>
                  </a:lnTo>
                  <a:lnTo>
                    <a:pt x="2958007" y="1334477"/>
                  </a:lnTo>
                  <a:lnTo>
                    <a:pt x="2975470" y="1282014"/>
                  </a:lnTo>
                  <a:lnTo>
                    <a:pt x="3002610" y="1232789"/>
                  </a:lnTo>
                  <a:lnTo>
                    <a:pt x="3040443" y="1187081"/>
                  </a:lnTo>
                  <a:lnTo>
                    <a:pt x="3089948" y="1145209"/>
                  </a:lnTo>
                  <a:lnTo>
                    <a:pt x="3172917" y="1093597"/>
                  </a:lnTo>
                  <a:lnTo>
                    <a:pt x="3225355" y="1062647"/>
                  </a:lnTo>
                  <a:lnTo>
                    <a:pt x="3276752" y="1032878"/>
                  </a:lnTo>
                  <a:lnTo>
                    <a:pt x="3327108" y="1004176"/>
                  </a:lnTo>
                  <a:lnTo>
                    <a:pt x="3376485" y="976452"/>
                  </a:lnTo>
                  <a:lnTo>
                    <a:pt x="3472383" y="923505"/>
                  </a:lnTo>
                  <a:lnTo>
                    <a:pt x="3696982" y="801052"/>
                  </a:lnTo>
                  <a:lnTo>
                    <a:pt x="3739565" y="777468"/>
                  </a:lnTo>
                  <a:lnTo>
                    <a:pt x="3781450" y="753935"/>
                  </a:lnTo>
                  <a:lnTo>
                    <a:pt x="3822662" y="730377"/>
                  </a:lnTo>
                  <a:lnTo>
                    <a:pt x="3863238" y="706678"/>
                  </a:lnTo>
                  <a:lnTo>
                    <a:pt x="3903192" y="682739"/>
                  </a:lnTo>
                  <a:lnTo>
                    <a:pt x="3942588" y="658469"/>
                  </a:lnTo>
                  <a:lnTo>
                    <a:pt x="3981437" y="633755"/>
                  </a:lnTo>
                  <a:lnTo>
                    <a:pt x="4019766" y="608495"/>
                  </a:lnTo>
                  <a:lnTo>
                    <a:pt x="4057624" y="582599"/>
                  </a:lnTo>
                  <a:lnTo>
                    <a:pt x="4095038" y="555967"/>
                  </a:lnTo>
                  <a:lnTo>
                    <a:pt x="4132034" y="528497"/>
                  </a:lnTo>
                  <a:lnTo>
                    <a:pt x="4168648" y="500075"/>
                  </a:lnTo>
                  <a:lnTo>
                    <a:pt x="4204906" y="470611"/>
                  </a:lnTo>
                  <a:lnTo>
                    <a:pt x="4240860" y="440004"/>
                  </a:lnTo>
                  <a:lnTo>
                    <a:pt x="4276522" y="408165"/>
                  </a:lnTo>
                  <a:lnTo>
                    <a:pt x="4311929" y="374967"/>
                  </a:lnTo>
                  <a:lnTo>
                    <a:pt x="4347121" y="340334"/>
                  </a:lnTo>
                  <a:lnTo>
                    <a:pt x="4382109" y="304152"/>
                  </a:lnTo>
                  <a:lnTo>
                    <a:pt x="4416958" y="266319"/>
                  </a:lnTo>
                  <a:lnTo>
                    <a:pt x="4584141" y="44577"/>
                  </a:lnTo>
                  <a:lnTo>
                    <a:pt x="4592078" y="0"/>
                  </a:lnTo>
                  <a:close/>
                </a:path>
                <a:path w="18288000" h="10287000">
                  <a:moveTo>
                    <a:pt x="5028641" y="10281729"/>
                  </a:moveTo>
                  <a:lnTo>
                    <a:pt x="4877168" y="10246474"/>
                  </a:lnTo>
                  <a:lnTo>
                    <a:pt x="4551426" y="10134498"/>
                  </a:lnTo>
                  <a:lnTo>
                    <a:pt x="4244416" y="9936429"/>
                  </a:lnTo>
                  <a:lnTo>
                    <a:pt x="4149166" y="9642919"/>
                  </a:lnTo>
                  <a:lnTo>
                    <a:pt x="4157484" y="9602368"/>
                  </a:lnTo>
                  <a:lnTo>
                    <a:pt x="4165295" y="9559531"/>
                  </a:lnTo>
                  <a:lnTo>
                    <a:pt x="4172585" y="9514573"/>
                  </a:lnTo>
                  <a:lnTo>
                    <a:pt x="4179328" y="9467672"/>
                  </a:lnTo>
                  <a:lnTo>
                    <a:pt x="4185526" y="9418955"/>
                  </a:lnTo>
                  <a:lnTo>
                    <a:pt x="4191139" y="9368612"/>
                  </a:lnTo>
                  <a:lnTo>
                    <a:pt x="4196169" y="9316809"/>
                  </a:lnTo>
                  <a:lnTo>
                    <a:pt x="4200588" y="9263672"/>
                  </a:lnTo>
                  <a:lnTo>
                    <a:pt x="4204398" y="9209405"/>
                  </a:lnTo>
                  <a:lnTo>
                    <a:pt x="4207548" y="9154147"/>
                  </a:lnTo>
                  <a:lnTo>
                    <a:pt x="4210050" y="9098064"/>
                  </a:lnTo>
                  <a:lnTo>
                    <a:pt x="4211879" y="9041320"/>
                  </a:lnTo>
                  <a:lnTo>
                    <a:pt x="4213009" y="8984069"/>
                  </a:lnTo>
                  <a:lnTo>
                    <a:pt x="4213441" y="8926487"/>
                  </a:lnTo>
                  <a:lnTo>
                    <a:pt x="4213149" y="8868727"/>
                  </a:lnTo>
                  <a:lnTo>
                    <a:pt x="4212107" y="8810955"/>
                  </a:lnTo>
                  <a:lnTo>
                    <a:pt x="4210316" y="8753335"/>
                  </a:lnTo>
                  <a:lnTo>
                    <a:pt x="4207738" y="8696020"/>
                  </a:lnTo>
                  <a:lnTo>
                    <a:pt x="4204373" y="8639175"/>
                  </a:lnTo>
                  <a:lnTo>
                    <a:pt x="4200207" y="8582965"/>
                  </a:lnTo>
                  <a:lnTo>
                    <a:pt x="4195216" y="8527555"/>
                  </a:lnTo>
                  <a:lnTo>
                    <a:pt x="4189374" y="8473097"/>
                  </a:lnTo>
                  <a:lnTo>
                    <a:pt x="4182681" y="8419770"/>
                  </a:lnTo>
                  <a:lnTo>
                    <a:pt x="4175112" y="8367712"/>
                  </a:lnTo>
                  <a:lnTo>
                    <a:pt x="4166641" y="8317103"/>
                  </a:lnTo>
                  <a:lnTo>
                    <a:pt x="4157268" y="8268106"/>
                  </a:lnTo>
                  <a:lnTo>
                    <a:pt x="4146969" y="8220875"/>
                  </a:lnTo>
                  <a:lnTo>
                    <a:pt x="4135729" y="8175574"/>
                  </a:lnTo>
                  <a:lnTo>
                    <a:pt x="4123525" y="8132356"/>
                  </a:lnTo>
                  <a:lnTo>
                    <a:pt x="4110355" y="8091398"/>
                  </a:lnTo>
                  <a:lnTo>
                    <a:pt x="4096181" y="8052867"/>
                  </a:lnTo>
                  <a:lnTo>
                    <a:pt x="4081005" y="8016900"/>
                  </a:lnTo>
                  <a:lnTo>
                    <a:pt x="4047540" y="7953362"/>
                  </a:lnTo>
                  <a:lnTo>
                    <a:pt x="4006850" y="7899832"/>
                  </a:lnTo>
                  <a:lnTo>
                    <a:pt x="3959898" y="7868005"/>
                  </a:lnTo>
                  <a:lnTo>
                    <a:pt x="3910317" y="7861147"/>
                  </a:lnTo>
                  <a:lnTo>
                    <a:pt x="3884676" y="7866062"/>
                  </a:lnTo>
                  <a:lnTo>
                    <a:pt x="3831920" y="7890599"/>
                  </a:lnTo>
                  <a:lnTo>
                    <a:pt x="3777526" y="7932026"/>
                  </a:lnTo>
                  <a:lnTo>
                    <a:pt x="3721900" y="7987119"/>
                  </a:lnTo>
                  <a:lnTo>
                    <a:pt x="3693731" y="8018780"/>
                  </a:lnTo>
                  <a:lnTo>
                    <a:pt x="3665410" y="8052651"/>
                  </a:lnTo>
                  <a:lnTo>
                    <a:pt x="3636962" y="8088312"/>
                  </a:lnTo>
                  <a:lnTo>
                    <a:pt x="3608463" y="8125371"/>
                  </a:lnTo>
                  <a:lnTo>
                    <a:pt x="3579926" y="8163433"/>
                  </a:lnTo>
                  <a:lnTo>
                    <a:pt x="3494735" y="8279536"/>
                  </a:lnTo>
                  <a:lnTo>
                    <a:pt x="3466630" y="8317522"/>
                  </a:lnTo>
                  <a:lnTo>
                    <a:pt x="3438741" y="8354492"/>
                  </a:lnTo>
                  <a:lnTo>
                    <a:pt x="3411143" y="8390039"/>
                  </a:lnTo>
                  <a:lnTo>
                    <a:pt x="3383851" y="8423745"/>
                  </a:lnTo>
                  <a:lnTo>
                    <a:pt x="3356953" y="8455215"/>
                  </a:lnTo>
                  <a:lnTo>
                    <a:pt x="3330460" y="8484057"/>
                  </a:lnTo>
                  <a:lnTo>
                    <a:pt x="3278949" y="8532190"/>
                  </a:lnTo>
                  <a:lnTo>
                    <a:pt x="3229711" y="8564918"/>
                  </a:lnTo>
                  <a:lnTo>
                    <a:pt x="3191052" y="8576666"/>
                  </a:lnTo>
                  <a:lnTo>
                    <a:pt x="3173412" y="8576183"/>
                  </a:lnTo>
                  <a:lnTo>
                    <a:pt x="3126143" y="8551202"/>
                  </a:lnTo>
                  <a:lnTo>
                    <a:pt x="3098342" y="8516480"/>
                  </a:lnTo>
                  <a:lnTo>
                    <a:pt x="3072638" y="8468779"/>
                  </a:lnTo>
                  <a:lnTo>
                    <a:pt x="3048228" y="8409343"/>
                  </a:lnTo>
                  <a:lnTo>
                    <a:pt x="3024352" y="8339429"/>
                  </a:lnTo>
                  <a:lnTo>
                    <a:pt x="3012363" y="8300923"/>
                  </a:lnTo>
                  <a:lnTo>
                    <a:pt x="3000235" y="8260283"/>
                  </a:lnTo>
                  <a:lnTo>
                    <a:pt x="2948190" y="8079295"/>
                  </a:lnTo>
                  <a:lnTo>
                    <a:pt x="2933827" y="8030235"/>
                  </a:lnTo>
                  <a:lnTo>
                    <a:pt x="2918714" y="7979969"/>
                  </a:lnTo>
                  <a:lnTo>
                    <a:pt x="2902775" y="7928648"/>
                  </a:lnTo>
                  <a:lnTo>
                    <a:pt x="2885910" y="7876413"/>
                  </a:lnTo>
                  <a:lnTo>
                    <a:pt x="2868015" y="7823454"/>
                  </a:lnTo>
                  <a:lnTo>
                    <a:pt x="2849003" y="7769898"/>
                  </a:lnTo>
                  <a:lnTo>
                    <a:pt x="2828772" y="7715910"/>
                  </a:lnTo>
                  <a:lnTo>
                    <a:pt x="2807220" y="7661643"/>
                  </a:lnTo>
                  <a:lnTo>
                    <a:pt x="2784259" y="7607274"/>
                  </a:lnTo>
                  <a:lnTo>
                    <a:pt x="2759786" y="7552931"/>
                  </a:lnTo>
                  <a:lnTo>
                    <a:pt x="2733713" y="7498791"/>
                  </a:lnTo>
                  <a:lnTo>
                    <a:pt x="2705925" y="7444994"/>
                  </a:lnTo>
                  <a:lnTo>
                    <a:pt x="2676347" y="7391717"/>
                  </a:lnTo>
                  <a:lnTo>
                    <a:pt x="2644876" y="7339101"/>
                  </a:lnTo>
                  <a:lnTo>
                    <a:pt x="2611412" y="7287311"/>
                  </a:lnTo>
                  <a:lnTo>
                    <a:pt x="2588666" y="7255700"/>
                  </a:lnTo>
                  <a:lnTo>
                    <a:pt x="2540482" y="7202094"/>
                  </a:lnTo>
                  <a:lnTo>
                    <a:pt x="2488984" y="7160488"/>
                  </a:lnTo>
                  <a:lnTo>
                    <a:pt x="2434450" y="7129881"/>
                  </a:lnTo>
                  <a:lnTo>
                    <a:pt x="2377198" y="7109307"/>
                  </a:lnTo>
                  <a:lnTo>
                    <a:pt x="2317508" y="7097763"/>
                  </a:lnTo>
                  <a:lnTo>
                    <a:pt x="2255685" y="7094271"/>
                  </a:lnTo>
                  <a:lnTo>
                    <a:pt x="2224062" y="7095236"/>
                  </a:lnTo>
                  <a:lnTo>
                    <a:pt x="2159597" y="7101967"/>
                  </a:lnTo>
                  <a:lnTo>
                    <a:pt x="2093747" y="7114299"/>
                  </a:lnTo>
                  <a:lnTo>
                    <a:pt x="2026805" y="7131215"/>
                  </a:lnTo>
                  <a:lnTo>
                    <a:pt x="1959076" y="7151751"/>
                  </a:lnTo>
                  <a:lnTo>
                    <a:pt x="1890852" y="7174928"/>
                  </a:lnTo>
                  <a:lnTo>
                    <a:pt x="1686191" y="7250341"/>
                  </a:lnTo>
                  <a:lnTo>
                    <a:pt x="1652473" y="7262469"/>
                  </a:lnTo>
                  <a:lnTo>
                    <a:pt x="1585722" y="7285266"/>
                  </a:lnTo>
                  <a:lnTo>
                    <a:pt x="1520113" y="7305281"/>
                  </a:lnTo>
                  <a:lnTo>
                    <a:pt x="1455953" y="7321499"/>
                  </a:lnTo>
                  <a:lnTo>
                    <a:pt x="1393532" y="7332967"/>
                  </a:lnTo>
                  <a:lnTo>
                    <a:pt x="1333157" y="7338669"/>
                  </a:lnTo>
                  <a:lnTo>
                    <a:pt x="1303820" y="7339063"/>
                  </a:lnTo>
                  <a:lnTo>
                    <a:pt x="1275118" y="7337641"/>
                  </a:lnTo>
                  <a:lnTo>
                    <a:pt x="1219708" y="7328890"/>
                  </a:lnTo>
                  <a:lnTo>
                    <a:pt x="1167244" y="7311441"/>
                  </a:lnTo>
                  <a:lnTo>
                    <a:pt x="1118006" y="7284288"/>
                  </a:lnTo>
                  <a:lnTo>
                    <a:pt x="1072311" y="7246455"/>
                  </a:lnTo>
                  <a:lnTo>
                    <a:pt x="1030439" y="7196963"/>
                  </a:lnTo>
                  <a:lnTo>
                    <a:pt x="978814" y="7113994"/>
                  </a:lnTo>
                  <a:lnTo>
                    <a:pt x="947877" y="7061543"/>
                  </a:lnTo>
                  <a:lnTo>
                    <a:pt x="918108" y="7010159"/>
                  </a:lnTo>
                  <a:lnTo>
                    <a:pt x="889406" y="6959790"/>
                  </a:lnTo>
                  <a:lnTo>
                    <a:pt x="861682" y="6910413"/>
                  </a:lnTo>
                  <a:lnTo>
                    <a:pt x="808723" y="6814528"/>
                  </a:lnTo>
                  <a:lnTo>
                    <a:pt x="686282" y="6589916"/>
                  </a:lnTo>
                  <a:lnTo>
                    <a:pt x="662698" y="6547332"/>
                  </a:lnTo>
                  <a:lnTo>
                    <a:pt x="639165" y="6505448"/>
                  </a:lnTo>
                  <a:lnTo>
                    <a:pt x="615607" y="6464236"/>
                  </a:lnTo>
                  <a:lnTo>
                    <a:pt x="591908" y="6423673"/>
                  </a:lnTo>
                  <a:lnTo>
                    <a:pt x="567969" y="6383706"/>
                  </a:lnTo>
                  <a:lnTo>
                    <a:pt x="543687" y="6344323"/>
                  </a:lnTo>
                  <a:lnTo>
                    <a:pt x="518972" y="6305474"/>
                  </a:lnTo>
                  <a:lnTo>
                    <a:pt x="493725" y="6267132"/>
                  </a:lnTo>
                  <a:lnTo>
                    <a:pt x="467829" y="6229274"/>
                  </a:lnTo>
                  <a:lnTo>
                    <a:pt x="441198" y="6191872"/>
                  </a:lnTo>
                  <a:lnTo>
                    <a:pt x="413715" y="6154877"/>
                  </a:lnTo>
                  <a:lnTo>
                    <a:pt x="385305" y="6118263"/>
                  </a:lnTo>
                  <a:lnTo>
                    <a:pt x="355841" y="6081992"/>
                  </a:lnTo>
                  <a:lnTo>
                    <a:pt x="325234" y="6046051"/>
                  </a:lnTo>
                  <a:lnTo>
                    <a:pt x="293395" y="6010389"/>
                  </a:lnTo>
                  <a:lnTo>
                    <a:pt x="260197" y="5974969"/>
                  </a:lnTo>
                  <a:lnTo>
                    <a:pt x="225564" y="5939790"/>
                  </a:lnTo>
                  <a:lnTo>
                    <a:pt x="189382" y="5904789"/>
                  </a:lnTo>
                  <a:lnTo>
                    <a:pt x="151549" y="5869952"/>
                  </a:lnTo>
                  <a:lnTo>
                    <a:pt x="0" y="5755678"/>
                  </a:lnTo>
                  <a:lnTo>
                    <a:pt x="0" y="10281729"/>
                  </a:lnTo>
                  <a:lnTo>
                    <a:pt x="5028641" y="10281729"/>
                  </a:lnTo>
                  <a:close/>
                </a:path>
                <a:path w="18288000" h="10287000">
                  <a:moveTo>
                    <a:pt x="18282679" y="5143525"/>
                  </a:moveTo>
                  <a:lnTo>
                    <a:pt x="18247437" y="5294998"/>
                  </a:lnTo>
                  <a:lnTo>
                    <a:pt x="18135461" y="5620740"/>
                  </a:lnTo>
                  <a:lnTo>
                    <a:pt x="17937391" y="5927750"/>
                  </a:lnTo>
                  <a:lnTo>
                    <a:pt x="17643882" y="6023000"/>
                  </a:lnTo>
                  <a:lnTo>
                    <a:pt x="17603331" y="6014682"/>
                  </a:lnTo>
                  <a:lnTo>
                    <a:pt x="17560494" y="6006871"/>
                  </a:lnTo>
                  <a:lnTo>
                    <a:pt x="17515536" y="5999581"/>
                  </a:lnTo>
                  <a:lnTo>
                    <a:pt x="17468622" y="5992838"/>
                  </a:lnTo>
                  <a:lnTo>
                    <a:pt x="17419917" y="5986640"/>
                  </a:lnTo>
                  <a:lnTo>
                    <a:pt x="17369574" y="5981027"/>
                  </a:lnTo>
                  <a:lnTo>
                    <a:pt x="17317758" y="5975997"/>
                  </a:lnTo>
                  <a:lnTo>
                    <a:pt x="17264634" y="5971565"/>
                  </a:lnTo>
                  <a:lnTo>
                    <a:pt x="17210367" y="5967768"/>
                  </a:lnTo>
                  <a:lnTo>
                    <a:pt x="17155110" y="5964618"/>
                  </a:lnTo>
                  <a:lnTo>
                    <a:pt x="17099026" y="5962116"/>
                  </a:lnTo>
                  <a:lnTo>
                    <a:pt x="17042283" y="5960288"/>
                  </a:lnTo>
                  <a:lnTo>
                    <a:pt x="16985031" y="5959145"/>
                  </a:lnTo>
                  <a:lnTo>
                    <a:pt x="16927449" y="5958725"/>
                  </a:lnTo>
                  <a:lnTo>
                    <a:pt x="16869690" y="5959018"/>
                  </a:lnTo>
                  <a:lnTo>
                    <a:pt x="16811917" y="5960059"/>
                  </a:lnTo>
                  <a:lnTo>
                    <a:pt x="16754297" y="5961850"/>
                  </a:lnTo>
                  <a:lnTo>
                    <a:pt x="16696982" y="5964428"/>
                  </a:lnTo>
                  <a:lnTo>
                    <a:pt x="16640137" y="5967781"/>
                  </a:lnTo>
                  <a:lnTo>
                    <a:pt x="16583927" y="5971959"/>
                  </a:lnTo>
                  <a:lnTo>
                    <a:pt x="16528517" y="5976950"/>
                  </a:lnTo>
                  <a:lnTo>
                    <a:pt x="16474059" y="5982792"/>
                  </a:lnTo>
                  <a:lnTo>
                    <a:pt x="16420732" y="5989485"/>
                  </a:lnTo>
                  <a:lnTo>
                    <a:pt x="16368675" y="5997054"/>
                  </a:lnTo>
                  <a:lnTo>
                    <a:pt x="16318065" y="6005525"/>
                  </a:lnTo>
                  <a:lnTo>
                    <a:pt x="16269069" y="6014898"/>
                  </a:lnTo>
                  <a:lnTo>
                    <a:pt x="16221837" y="6025197"/>
                  </a:lnTo>
                  <a:lnTo>
                    <a:pt x="16176536" y="6036437"/>
                  </a:lnTo>
                  <a:lnTo>
                    <a:pt x="16133318" y="6048641"/>
                  </a:lnTo>
                  <a:lnTo>
                    <a:pt x="16092361" y="6061811"/>
                  </a:lnTo>
                  <a:lnTo>
                    <a:pt x="16053829" y="6075985"/>
                  </a:lnTo>
                  <a:lnTo>
                    <a:pt x="16017863" y="6091161"/>
                  </a:lnTo>
                  <a:lnTo>
                    <a:pt x="15954324" y="6124626"/>
                  </a:lnTo>
                  <a:lnTo>
                    <a:pt x="15900794" y="6165316"/>
                  </a:lnTo>
                  <a:lnTo>
                    <a:pt x="15868968" y="6212268"/>
                  </a:lnTo>
                  <a:lnTo>
                    <a:pt x="15862110" y="6261849"/>
                  </a:lnTo>
                  <a:lnTo>
                    <a:pt x="15867025" y="6287490"/>
                  </a:lnTo>
                  <a:lnTo>
                    <a:pt x="15891561" y="6340246"/>
                  </a:lnTo>
                  <a:lnTo>
                    <a:pt x="15932988" y="6394640"/>
                  </a:lnTo>
                  <a:lnTo>
                    <a:pt x="15988081" y="6450266"/>
                  </a:lnTo>
                  <a:lnTo>
                    <a:pt x="16019742" y="6478435"/>
                  </a:lnTo>
                  <a:lnTo>
                    <a:pt x="16053613" y="6506756"/>
                  </a:lnTo>
                  <a:lnTo>
                    <a:pt x="16089275" y="6535204"/>
                  </a:lnTo>
                  <a:lnTo>
                    <a:pt x="16126333" y="6563703"/>
                  </a:lnTo>
                  <a:lnTo>
                    <a:pt x="16164395" y="6592227"/>
                  </a:lnTo>
                  <a:lnTo>
                    <a:pt x="16280486" y="6677431"/>
                  </a:lnTo>
                  <a:lnTo>
                    <a:pt x="16318484" y="6705536"/>
                  </a:lnTo>
                  <a:lnTo>
                    <a:pt x="16355454" y="6733413"/>
                  </a:lnTo>
                  <a:lnTo>
                    <a:pt x="16391001" y="6761023"/>
                  </a:lnTo>
                  <a:lnTo>
                    <a:pt x="16424707" y="6788302"/>
                  </a:lnTo>
                  <a:lnTo>
                    <a:pt x="16456178" y="6815214"/>
                  </a:lnTo>
                  <a:lnTo>
                    <a:pt x="16485019" y="6841706"/>
                  </a:lnTo>
                  <a:lnTo>
                    <a:pt x="16533152" y="6893217"/>
                  </a:lnTo>
                  <a:lnTo>
                    <a:pt x="16565880" y="6942455"/>
                  </a:lnTo>
                  <a:lnTo>
                    <a:pt x="16577628" y="6981114"/>
                  </a:lnTo>
                  <a:lnTo>
                    <a:pt x="16577145" y="6998754"/>
                  </a:lnTo>
                  <a:lnTo>
                    <a:pt x="16552152" y="7046023"/>
                  </a:lnTo>
                  <a:lnTo>
                    <a:pt x="16517442" y="7073824"/>
                  </a:lnTo>
                  <a:lnTo>
                    <a:pt x="16469741" y="7099528"/>
                  </a:lnTo>
                  <a:lnTo>
                    <a:pt x="16410305" y="7123938"/>
                  </a:lnTo>
                  <a:lnTo>
                    <a:pt x="16340379" y="7147814"/>
                  </a:lnTo>
                  <a:lnTo>
                    <a:pt x="16301885" y="7159790"/>
                  </a:lnTo>
                  <a:lnTo>
                    <a:pt x="16261233" y="7171931"/>
                  </a:lnTo>
                  <a:lnTo>
                    <a:pt x="16080258" y="7223976"/>
                  </a:lnTo>
                  <a:lnTo>
                    <a:pt x="16031198" y="7238339"/>
                  </a:lnTo>
                  <a:lnTo>
                    <a:pt x="15980931" y="7253452"/>
                  </a:lnTo>
                  <a:lnTo>
                    <a:pt x="15929610" y="7269378"/>
                  </a:lnTo>
                  <a:lnTo>
                    <a:pt x="15877375" y="7286257"/>
                  </a:lnTo>
                  <a:lnTo>
                    <a:pt x="15824403" y="7304138"/>
                  </a:lnTo>
                  <a:lnTo>
                    <a:pt x="15770848" y="7323163"/>
                  </a:lnTo>
                  <a:lnTo>
                    <a:pt x="15716873" y="7343394"/>
                  </a:lnTo>
                  <a:lnTo>
                    <a:pt x="15662605" y="7364946"/>
                  </a:lnTo>
                  <a:lnTo>
                    <a:pt x="15608237" y="7387907"/>
                  </a:lnTo>
                  <a:lnTo>
                    <a:pt x="15553893" y="7412380"/>
                  </a:lnTo>
                  <a:lnTo>
                    <a:pt x="15499753" y="7438453"/>
                  </a:lnTo>
                  <a:lnTo>
                    <a:pt x="15445956" y="7466241"/>
                  </a:lnTo>
                  <a:lnTo>
                    <a:pt x="15392680" y="7495819"/>
                  </a:lnTo>
                  <a:lnTo>
                    <a:pt x="15340064" y="7527290"/>
                  </a:lnTo>
                  <a:lnTo>
                    <a:pt x="15288260" y="7560754"/>
                  </a:lnTo>
                  <a:lnTo>
                    <a:pt x="15256663" y="7583500"/>
                  </a:lnTo>
                  <a:lnTo>
                    <a:pt x="15203056" y="7631684"/>
                  </a:lnTo>
                  <a:lnTo>
                    <a:pt x="15161451" y="7683182"/>
                  </a:lnTo>
                  <a:lnTo>
                    <a:pt x="15130844" y="7737716"/>
                  </a:lnTo>
                  <a:lnTo>
                    <a:pt x="15110270" y="7794968"/>
                  </a:lnTo>
                  <a:lnTo>
                    <a:pt x="15098725" y="7854658"/>
                  </a:lnTo>
                  <a:lnTo>
                    <a:pt x="15095233" y="7916481"/>
                  </a:lnTo>
                  <a:lnTo>
                    <a:pt x="15096198" y="7948104"/>
                  </a:lnTo>
                  <a:lnTo>
                    <a:pt x="15102929" y="8012570"/>
                  </a:lnTo>
                  <a:lnTo>
                    <a:pt x="15115261" y="8078419"/>
                  </a:lnTo>
                  <a:lnTo>
                    <a:pt x="15132177" y="8145361"/>
                  </a:lnTo>
                  <a:lnTo>
                    <a:pt x="15152713" y="8213090"/>
                  </a:lnTo>
                  <a:lnTo>
                    <a:pt x="15175878" y="8281314"/>
                  </a:lnTo>
                  <a:lnTo>
                    <a:pt x="15251303" y="8485975"/>
                  </a:lnTo>
                  <a:lnTo>
                    <a:pt x="15263432" y="8519681"/>
                  </a:lnTo>
                  <a:lnTo>
                    <a:pt x="15286228" y="8586445"/>
                  </a:lnTo>
                  <a:lnTo>
                    <a:pt x="15306231" y="8652053"/>
                  </a:lnTo>
                  <a:lnTo>
                    <a:pt x="15322461" y="8716213"/>
                  </a:lnTo>
                  <a:lnTo>
                    <a:pt x="15333917" y="8778634"/>
                  </a:lnTo>
                  <a:lnTo>
                    <a:pt x="15339632" y="8839009"/>
                  </a:lnTo>
                  <a:lnTo>
                    <a:pt x="15340025" y="8868346"/>
                  </a:lnTo>
                  <a:lnTo>
                    <a:pt x="15338603" y="8897048"/>
                  </a:lnTo>
                  <a:lnTo>
                    <a:pt x="15329853" y="8952459"/>
                  </a:lnTo>
                  <a:lnTo>
                    <a:pt x="15312403" y="9004922"/>
                  </a:lnTo>
                  <a:lnTo>
                    <a:pt x="15285250" y="9054147"/>
                  </a:lnTo>
                  <a:lnTo>
                    <a:pt x="15247417" y="9099855"/>
                  </a:lnTo>
                  <a:lnTo>
                    <a:pt x="15197925" y="9141727"/>
                  </a:lnTo>
                  <a:lnTo>
                    <a:pt x="15114956" y="9193339"/>
                  </a:lnTo>
                  <a:lnTo>
                    <a:pt x="15062505" y="9224289"/>
                  </a:lnTo>
                  <a:lnTo>
                    <a:pt x="15011108" y="9254058"/>
                  </a:lnTo>
                  <a:lnTo>
                    <a:pt x="14960753" y="9282760"/>
                  </a:lnTo>
                  <a:lnTo>
                    <a:pt x="14911375" y="9310484"/>
                  </a:lnTo>
                  <a:lnTo>
                    <a:pt x="14815490" y="9363431"/>
                  </a:lnTo>
                  <a:lnTo>
                    <a:pt x="14590878" y="9485884"/>
                  </a:lnTo>
                  <a:lnTo>
                    <a:pt x="14548295" y="9509468"/>
                  </a:lnTo>
                  <a:lnTo>
                    <a:pt x="14506410" y="9533001"/>
                  </a:lnTo>
                  <a:lnTo>
                    <a:pt x="14465199" y="9556559"/>
                  </a:lnTo>
                  <a:lnTo>
                    <a:pt x="14424635" y="9580258"/>
                  </a:lnTo>
                  <a:lnTo>
                    <a:pt x="14384668" y="9604197"/>
                  </a:lnTo>
                  <a:lnTo>
                    <a:pt x="14345272" y="9628480"/>
                  </a:lnTo>
                  <a:lnTo>
                    <a:pt x="14306436" y="9653194"/>
                  </a:lnTo>
                  <a:lnTo>
                    <a:pt x="14268095" y="9678441"/>
                  </a:lnTo>
                  <a:lnTo>
                    <a:pt x="14230236" y="9704337"/>
                  </a:lnTo>
                  <a:lnTo>
                    <a:pt x="14192834" y="9730969"/>
                  </a:lnTo>
                  <a:lnTo>
                    <a:pt x="14155827" y="9758451"/>
                  </a:lnTo>
                  <a:lnTo>
                    <a:pt x="14119212" y="9786861"/>
                  </a:lnTo>
                  <a:lnTo>
                    <a:pt x="14082954" y="9816325"/>
                  </a:lnTo>
                  <a:lnTo>
                    <a:pt x="14047000" y="9846932"/>
                  </a:lnTo>
                  <a:lnTo>
                    <a:pt x="14011339" y="9878771"/>
                  </a:lnTo>
                  <a:lnTo>
                    <a:pt x="13975931" y="9911969"/>
                  </a:lnTo>
                  <a:lnTo>
                    <a:pt x="13940752" y="9946602"/>
                  </a:lnTo>
                  <a:lnTo>
                    <a:pt x="13905751" y="9982784"/>
                  </a:lnTo>
                  <a:lnTo>
                    <a:pt x="13870902" y="10020617"/>
                  </a:lnTo>
                  <a:lnTo>
                    <a:pt x="13703719" y="10242359"/>
                  </a:lnTo>
                  <a:lnTo>
                    <a:pt x="13695769" y="10286987"/>
                  </a:lnTo>
                  <a:lnTo>
                    <a:pt x="18282679" y="10286987"/>
                  </a:lnTo>
                  <a:lnTo>
                    <a:pt x="18282679" y="5143525"/>
                  </a:lnTo>
                  <a:close/>
                </a:path>
                <a:path w="18288000" h="10287000">
                  <a:moveTo>
                    <a:pt x="18287988" y="5219"/>
                  </a:moveTo>
                  <a:lnTo>
                    <a:pt x="13139700" y="5219"/>
                  </a:lnTo>
                  <a:lnTo>
                    <a:pt x="13291172" y="40462"/>
                  </a:lnTo>
                  <a:lnTo>
                    <a:pt x="13616915" y="152438"/>
                  </a:lnTo>
                  <a:lnTo>
                    <a:pt x="13923912" y="350507"/>
                  </a:lnTo>
                  <a:lnTo>
                    <a:pt x="14019175" y="644029"/>
                  </a:lnTo>
                  <a:lnTo>
                    <a:pt x="14010856" y="684580"/>
                  </a:lnTo>
                  <a:lnTo>
                    <a:pt x="14003046" y="727405"/>
                  </a:lnTo>
                  <a:lnTo>
                    <a:pt x="13995756" y="772363"/>
                  </a:lnTo>
                  <a:lnTo>
                    <a:pt x="13988999" y="819277"/>
                  </a:lnTo>
                  <a:lnTo>
                    <a:pt x="13982814" y="867981"/>
                  </a:lnTo>
                  <a:lnTo>
                    <a:pt x="13977188" y="918324"/>
                  </a:lnTo>
                  <a:lnTo>
                    <a:pt x="13972159" y="970140"/>
                  </a:lnTo>
                  <a:lnTo>
                    <a:pt x="13967740" y="1023264"/>
                  </a:lnTo>
                  <a:lnTo>
                    <a:pt x="13963942" y="1077531"/>
                  </a:lnTo>
                  <a:lnTo>
                    <a:pt x="13960780" y="1132789"/>
                  </a:lnTo>
                  <a:lnTo>
                    <a:pt x="13958278" y="1188872"/>
                  </a:lnTo>
                  <a:lnTo>
                    <a:pt x="13956449" y="1245616"/>
                  </a:lnTo>
                  <a:lnTo>
                    <a:pt x="13955319" y="1302867"/>
                  </a:lnTo>
                  <a:lnTo>
                    <a:pt x="13954887" y="1360449"/>
                  </a:lnTo>
                  <a:lnTo>
                    <a:pt x="13955192" y="1418209"/>
                  </a:lnTo>
                  <a:lnTo>
                    <a:pt x="13956221" y="1475981"/>
                  </a:lnTo>
                  <a:lnTo>
                    <a:pt x="13958024" y="1533601"/>
                  </a:lnTo>
                  <a:lnTo>
                    <a:pt x="13960589" y="1590916"/>
                  </a:lnTo>
                  <a:lnTo>
                    <a:pt x="13963955" y="1647761"/>
                  </a:lnTo>
                  <a:lnTo>
                    <a:pt x="13968121" y="1703971"/>
                  </a:lnTo>
                  <a:lnTo>
                    <a:pt x="13973124" y="1759381"/>
                  </a:lnTo>
                  <a:lnTo>
                    <a:pt x="13978954" y="1813839"/>
                  </a:lnTo>
                  <a:lnTo>
                    <a:pt x="13985659" y="1867179"/>
                  </a:lnTo>
                  <a:lnTo>
                    <a:pt x="13993228" y="1919224"/>
                  </a:lnTo>
                  <a:lnTo>
                    <a:pt x="14001623" y="1969414"/>
                  </a:lnTo>
                  <a:lnTo>
                    <a:pt x="14011059" y="2018830"/>
                  </a:lnTo>
                  <a:lnTo>
                    <a:pt x="14021359" y="2066061"/>
                  </a:lnTo>
                  <a:lnTo>
                    <a:pt x="14032598" y="2111375"/>
                  </a:lnTo>
                  <a:lnTo>
                    <a:pt x="14044803" y="2154580"/>
                  </a:lnTo>
                  <a:lnTo>
                    <a:pt x="14057986" y="2195538"/>
                  </a:lnTo>
                  <a:lnTo>
                    <a:pt x="14072159" y="2234069"/>
                  </a:lnTo>
                  <a:lnTo>
                    <a:pt x="14087335" y="2270036"/>
                  </a:lnTo>
                  <a:lnTo>
                    <a:pt x="14120787" y="2333574"/>
                  </a:lnTo>
                  <a:lnTo>
                    <a:pt x="14161478" y="2387104"/>
                  </a:lnTo>
                  <a:lnTo>
                    <a:pt x="14208443" y="2418931"/>
                  </a:lnTo>
                  <a:lnTo>
                    <a:pt x="14258011" y="2425801"/>
                  </a:lnTo>
                  <a:lnTo>
                    <a:pt x="14283652" y="2420874"/>
                  </a:lnTo>
                  <a:lnTo>
                    <a:pt x="14336408" y="2396337"/>
                  </a:lnTo>
                  <a:lnTo>
                    <a:pt x="14390802" y="2354910"/>
                  </a:lnTo>
                  <a:lnTo>
                    <a:pt x="14446441" y="2299817"/>
                  </a:lnTo>
                  <a:lnTo>
                    <a:pt x="14474597" y="2268156"/>
                  </a:lnTo>
                  <a:lnTo>
                    <a:pt x="14502930" y="2234298"/>
                  </a:lnTo>
                  <a:lnTo>
                    <a:pt x="14531366" y="2198624"/>
                  </a:lnTo>
                  <a:lnTo>
                    <a:pt x="14559877" y="2161565"/>
                  </a:lnTo>
                  <a:lnTo>
                    <a:pt x="14588401" y="2123503"/>
                  </a:lnTo>
                  <a:lnTo>
                    <a:pt x="14673593" y="2007412"/>
                  </a:lnTo>
                  <a:lnTo>
                    <a:pt x="14701711" y="1969414"/>
                  </a:lnTo>
                  <a:lnTo>
                    <a:pt x="14729587" y="1932444"/>
                  </a:lnTo>
                  <a:lnTo>
                    <a:pt x="14757197" y="1896897"/>
                  </a:lnTo>
                  <a:lnTo>
                    <a:pt x="14784477" y="1863191"/>
                  </a:lnTo>
                  <a:lnTo>
                    <a:pt x="14811388" y="1831721"/>
                  </a:lnTo>
                  <a:lnTo>
                    <a:pt x="14837867" y="1802879"/>
                  </a:lnTo>
                  <a:lnTo>
                    <a:pt x="14889391" y="1754746"/>
                  </a:lnTo>
                  <a:lnTo>
                    <a:pt x="14938629" y="1722018"/>
                  </a:lnTo>
                  <a:lnTo>
                    <a:pt x="14977288" y="1710270"/>
                  </a:lnTo>
                  <a:lnTo>
                    <a:pt x="14994916" y="1710753"/>
                  </a:lnTo>
                  <a:lnTo>
                    <a:pt x="15042198" y="1735747"/>
                  </a:lnTo>
                  <a:lnTo>
                    <a:pt x="15069985" y="1770456"/>
                  </a:lnTo>
                  <a:lnTo>
                    <a:pt x="15095703" y="1818157"/>
                  </a:lnTo>
                  <a:lnTo>
                    <a:pt x="15120112" y="1877593"/>
                  </a:lnTo>
                  <a:lnTo>
                    <a:pt x="15143988" y="1947519"/>
                  </a:lnTo>
                  <a:lnTo>
                    <a:pt x="15155964" y="1986013"/>
                  </a:lnTo>
                  <a:lnTo>
                    <a:pt x="15168106" y="2026666"/>
                  </a:lnTo>
                  <a:lnTo>
                    <a:pt x="15180488" y="2069312"/>
                  </a:lnTo>
                  <a:lnTo>
                    <a:pt x="15206409" y="2159952"/>
                  </a:lnTo>
                  <a:lnTo>
                    <a:pt x="15220137" y="2207641"/>
                  </a:lnTo>
                  <a:lnTo>
                    <a:pt x="15234514" y="2256701"/>
                  </a:lnTo>
                  <a:lnTo>
                    <a:pt x="15249614" y="2306967"/>
                  </a:lnTo>
                  <a:lnTo>
                    <a:pt x="15265553" y="2358301"/>
                  </a:lnTo>
                  <a:lnTo>
                    <a:pt x="15282418" y="2410523"/>
                  </a:lnTo>
                  <a:lnTo>
                    <a:pt x="15300313" y="2463495"/>
                  </a:lnTo>
                  <a:lnTo>
                    <a:pt x="15319324" y="2517051"/>
                  </a:lnTo>
                  <a:lnTo>
                    <a:pt x="15339568" y="2571038"/>
                  </a:lnTo>
                  <a:lnTo>
                    <a:pt x="15361107" y="2625293"/>
                  </a:lnTo>
                  <a:lnTo>
                    <a:pt x="15384082" y="2679674"/>
                  </a:lnTo>
                  <a:lnTo>
                    <a:pt x="15408542" y="2734005"/>
                  </a:lnTo>
                  <a:lnTo>
                    <a:pt x="15434628" y="2788145"/>
                  </a:lnTo>
                  <a:lnTo>
                    <a:pt x="15462403" y="2841942"/>
                  </a:lnTo>
                  <a:lnTo>
                    <a:pt x="15491981" y="2895219"/>
                  </a:lnTo>
                  <a:lnTo>
                    <a:pt x="15523452" y="2947835"/>
                  </a:lnTo>
                  <a:lnTo>
                    <a:pt x="15556916" y="2999638"/>
                  </a:lnTo>
                  <a:lnTo>
                    <a:pt x="15579674" y="3031236"/>
                  </a:lnTo>
                  <a:lnTo>
                    <a:pt x="15627846" y="3084842"/>
                  </a:lnTo>
                  <a:lnTo>
                    <a:pt x="15679344" y="3126460"/>
                  </a:lnTo>
                  <a:lnTo>
                    <a:pt x="15733878" y="3157055"/>
                  </a:lnTo>
                  <a:lnTo>
                    <a:pt x="15791142" y="3177641"/>
                  </a:lnTo>
                  <a:lnTo>
                    <a:pt x="15850832" y="3189173"/>
                  </a:lnTo>
                  <a:lnTo>
                    <a:pt x="15912656" y="3192665"/>
                  </a:lnTo>
                  <a:lnTo>
                    <a:pt x="15944266" y="3191700"/>
                  </a:lnTo>
                  <a:lnTo>
                    <a:pt x="16008731" y="3184969"/>
                  </a:lnTo>
                  <a:lnTo>
                    <a:pt x="16074593" y="3172650"/>
                  </a:lnTo>
                  <a:lnTo>
                    <a:pt x="16141522" y="3155721"/>
                  </a:lnTo>
                  <a:lnTo>
                    <a:pt x="16209264" y="3135185"/>
                  </a:lnTo>
                  <a:lnTo>
                    <a:pt x="16277489" y="3112020"/>
                  </a:lnTo>
                  <a:lnTo>
                    <a:pt x="16515855" y="3024467"/>
                  </a:lnTo>
                  <a:lnTo>
                    <a:pt x="16549358" y="3012783"/>
                  </a:lnTo>
                  <a:lnTo>
                    <a:pt x="16615575" y="2991256"/>
                  </a:lnTo>
                  <a:lnTo>
                    <a:pt x="16680498" y="2973019"/>
                  </a:lnTo>
                  <a:lnTo>
                    <a:pt x="16743833" y="2959049"/>
                  </a:lnTo>
                  <a:lnTo>
                    <a:pt x="16805263" y="2950349"/>
                  </a:lnTo>
                  <a:lnTo>
                    <a:pt x="16864508" y="2947873"/>
                  </a:lnTo>
                  <a:lnTo>
                    <a:pt x="16893223" y="2949295"/>
                  </a:lnTo>
                  <a:lnTo>
                    <a:pt x="16948620" y="2958046"/>
                  </a:lnTo>
                  <a:lnTo>
                    <a:pt x="17001084" y="2975508"/>
                  </a:lnTo>
                  <a:lnTo>
                    <a:pt x="17050322" y="3002648"/>
                  </a:lnTo>
                  <a:lnTo>
                    <a:pt x="17096016" y="3040481"/>
                  </a:lnTo>
                  <a:lnTo>
                    <a:pt x="17137888" y="3089986"/>
                  </a:lnTo>
                  <a:lnTo>
                    <a:pt x="17189514" y="3172942"/>
                  </a:lnTo>
                  <a:lnTo>
                    <a:pt x="17220451" y="3225393"/>
                  </a:lnTo>
                  <a:lnTo>
                    <a:pt x="17250220" y="3276790"/>
                  </a:lnTo>
                  <a:lnTo>
                    <a:pt x="17278922" y="3327146"/>
                  </a:lnTo>
                  <a:lnTo>
                    <a:pt x="17306659" y="3376523"/>
                  </a:lnTo>
                  <a:lnTo>
                    <a:pt x="17333519" y="3424936"/>
                  </a:lnTo>
                  <a:lnTo>
                    <a:pt x="17359605" y="3472421"/>
                  </a:lnTo>
                  <a:lnTo>
                    <a:pt x="17458297" y="3653701"/>
                  </a:lnTo>
                  <a:lnTo>
                    <a:pt x="17482046" y="3697020"/>
                  </a:lnTo>
                  <a:lnTo>
                    <a:pt x="17505642" y="3739604"/>
                  </a:lnTo>
                  <a:lnTo>
                    <a:pt x="17529163" y="3781488"/>
                  </a:lnTo>
                  <a:lnTo>
                    <a:pt x="17552734" y="3822700"/>
                  </a:lnTo>
                  <a:lnTo>
                    <a:pt x="17576432" y="3863263"/>
                  </a:lnTo>
                  <a:lnTo>
                    <a:pt x="17600372" y="3903230"/>
                  </a:lnTo>
                  <a:lnTo>
                    <a:pt x="17624641" y="3942626"/>
                  </a:lnTo>
                  <a:lnTo>
                    <a:pt x="17649355" y="3981462"/>
                  </a:lnTo>
                  <a:lnTo>
                    <a:pt x="17674616" y="4019804"/>
                  </a:lnTo>
                  <a:lnTo>
                    <a:pt x="17700498" y="4057662"/>
                  </a:lnTo>
                  <a:lnTo>
                    <a:pt x="17727143" y="4095077"/>
                  </a:lnTo>
                  <a:lnTo>
                    <a:pt x="17754613" y="4132072"/>
                  </a:lnTo>
                  <a:lnTo>
                    <a:pt x="17783036" y="4168686"/>
                  </a:lnTo>
                  <a:lnTo>
                    <a:pt x="17812487" y="4204944"/>
                  </a:lnTo>
                  <a:lnTo>
                    <a:pt x="17843094" y="4240898"/>
                  </a:lnTo>
                  <a:lnTo>
                    <a:pt x="17874946" y="4276560"/>
                  </a:lnTo>
                  <a:lnTo>
                    <a:pt x="17908131" y="4311967"/>
                  </a:lnTo>
                  <a:lnTo>
                    <a:pt x="17942776" y="4347146"/>
                  </a:lnTo>
                  <a:lnTo>
                    <a:pt x="17978959" y="4382147"/>
                  </a:lnTo>
                  <a:lnTo>
                    <a:pt x="18016792" y="4416996"/>
                  </a:lnTo>
                  <a:lnTo>
                    <a:pt x="18238534" y="4584179"/>
                  </a:lnTo>
                  <a:lnTo>
                    <a:pt x="18287988" y="4592993"/>
                  </a:lnTo>
                  <a:lnTo>
                    <a:pt x="18287988" y="2947873"/>
                  </a:lnTo>
                  <a:lnTo>
                    <a:pt x="18287988" y="1710270"/>
                  </a:lnTo>
                  <a:lnTo>
                    <a:pt x="18287988" y="5219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42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589976" y="8608898"/>
                  </a:moveTo>
                  <a:lnTo>
                    <a:pt x="1580045" y="8599437"/>
                  </a:lnTo>
                  <a:lnTo>
                    <a:pt x="794981" y="9432265"/>
                  </a:lnTo>
                  <a:lnTo>
                    <a:pt x="9931" y="8599437"/>
                  </a:lnTo>
                  <a:lnTo>
                    <a:pt x="0" y="8608898"/>
                  </a:lnTo>
                  <a:lnTo>
                    <a:pt x="785507" y="9442628"/>
                  </a:lnTo>
                  <a:lnTo>
                    <a:pt x="0" y="10275900"/>
                  </a:lnTo>
                  <a:lnTo>
                    <a:pt x="9931" y="10285362"/>
                  </a:lnTo>
                  <a:lnTo>
                    <a:pt x="794981" y="9452546"/>
                  </a:lnTo>
                  <a:lnTo>
                    <a:pt x="1580045" y="10285362"/>
                  </a:lnTo>
                  <a:lnTo>
                    <a:pt x="1589976" y="10275900"/>
                  </a:lnTo>
                  <a:lnTo>
                    <a:pt x="804468" y="9442183"/>
                  </a:lnTo>
                  <a:lnTo>
                    <a:pt x="1589976" y="8608898"/>
                  </a:lnTo>
                  <a:close/>
                </a:path>
                <a:path w="18288000" h="10287000">
                  <a:moveTo>
                    <a:pt x="1589976" y="9461"/>
                  </a:moveTo>
                  <a:lnTo>
                    <a:pt x="1580045" y="0"/>
                  </a:lnTo>
                  <a:lnTo>
                    <a:pt x="794981" y="832815"/>
                  </a:lnTo>
                  <a:lnTo>
                    <a:pt x="9931" y="0"/>
                  </a:lnTo>
                  <a:lnTo>
                    <a:pt x="0" y="9461"/>
                  </a:lnTo>
                  <a:lnTo>
                    <a:pt x="785507" y="843178"/>
                  </a:lnTo>
                  <a:lnTo>
                    <a:pt x="0" y="1676450"/>
                  </a:lnTo>
                  <a:lnTo>
                    <a:pt x="9931" y="1685925"/>
                  </a:lnTo>
                  <a:lnTo>
                    <a:pt x="794981" y="853097"/>
                  </a:lnTo>
                  <a:lnTo>
                    <a:pt x="1580045" y="1685925"/>
                  </a:lnTo>
                  <a:lnTo>
                    <a:pt x="1589976" y="1676450"/>
                  </a:lnTo>
                  <a:lnTo>
                    <a:pt x="804468" y="842733"/>
                  </a:lnTo>
                  <a:lnTo>
                    <a:pt x="1589976" y="9461"/>
                  </a:lnTo>
                  <a:close/>
                </a:path>
                <a:path w="18288000" h="10287000">
                  <a:moveTo>
                    <a:pt x="18287645" y="8807361"/>
                  </a:moveTo>
                  <a:lnTo>
                    <a:pt x="17584420" y="9553384"/>
                  </a:lnTo>
                  <a:lnTo>
                    <a:pt x="16799370" y="8720557"/>
                  </a:lnTo>
                  <a:lnTo>
                    <a:pt x="16789438" y="8730018"/>
                  </a:lnTo>
                  <a:lnTo>
                    <a:pt x="17574933" y="9563748"/>
                  </a:lnTo>
                  <a:lnTo>
                    <a:pt x="16893159" y="10286987"/>
                  </a:lnTo>
                  <a:lnTo>
                    <a:pt x="16912006" y="10286987"/>
                  </a:lnTo>
                  <a:lnTo>
                    <a:pt x="17584420" y="9573666"/>
                  </a:lnTo>
                  <a:lnTo>
                    <a:pt x="18256835" y="10286987"/>
                  </a:lnTo>
                  <a:lnTo>
                    <a:pt x="18275745" y="10286987"/>
                  </a:lnTo>
                  <a:lnTo>
                    <a:pt x="17603661" y="9573666"/>
                  </a:lnTo>
                  <a:lnTo>
                    <a:pt x="17593895" y="9563290"/>
                  </a:lnTo>
                  <a:lnTo>
                    <a:pt x="17603242" y="9553384"/>
                  </a:lnTo>
                  <a:lnTo>
                    <a:pt x="18287645" y="8827364"/>
                  </a:lnTo>
                  <a:lnTo>
                    <a:pt x="18287645" y="8807361"/>
                  </a:lnTo>
                  <a:close/>
                </a:path>
                <a:path w="18288000" h="10287000">
                  <a:moveTo>
                    <a:pt x="18287657" y="0"/>
                  </a:moveTo>
                  <a:lnTo>
                    <a:pt x="18281320" y="0"/>
                  </a:lnTo>
                  <a:lnTo>
                    <a:pt x="17618583" y="703059"/>
                  </a:lnTo>
                  <a:lnTo>
                    <a:pt x="16955834" y="0"/>
                  </a:lnTo>
                  <a:lnTo>
                    <a:pt x="16936924" y="0"/>
                  </a:lnTo>
                  <a:lnTo>
                    <a:pt x="17609096" y="713435"/>
                  </a:lnTo>
                  <a:lnTo>
                    <a:pt x="16823589" y="1546707"/>
                  </a:lnTo>
                  <a:lnTo>
                    <a:pt x="16833520" y="1556169"/>
                  </a:lnTo>
                  <a:lnTo>
                    <a:pt x="17618583" y="723341"/>
                  </a:lnTo>
                  <a:lnTo>
                    <a:pt x="18287657" y="1433131"/>
                  </a:lnTo>
                  <a:lnTo>
                    <a:pt x="18287657" y="1413065"/>
                  </a:lnTo>
                  <a:lnTo>
                    <a:pt x="17637824" y="723341"/>
                  </a:lnTo>
                  <a:lnTo>
                    <a:pt x="17628058" y="712978"/>
                  </a:lnTo>
                  <a:lnTo>
                    <a:pt x="17637405" y="703059"/>
                  </a:lnTo>
                  <a:lnTo>
                    <a:pt x="18287657" y="13271"/>
                  </a:lnTo>
                  <a:lnTo>
                    <a:pt x="1828765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23" y="4605766"/>
              <a:ext cx="5114924" cy="4114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2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5"/>
                </a:moveTo>
                <a:lnTo>
                  <a:pt x="1046817" y="1032523"/>
                </a:lnTo>
                <a:lnTo>
                  <a:pt x="1089235" y="1054153"/>
                </a:lnTo>
                <a:lnTo>
                  <a:pt x="1132153" y="1073769"/>
                </a:lnTo>
                <a:lnTo>
                  <a:pt x="1175512" y="1091388"/>
                </a:lnTo>
                <a:lnTo>
                  <a:pt x="1219257" y="1107026"/>
                </a:lnTo>
                <a:lnTo>
                  <a:pt x="1263333" y="1120701"/>
                </a:lnTo>
                <a:lnTo>
                  <a:pt x="1307682" y="1132430"/>
                </a:lnTo>
                <a:lnTo>
                  <a:pt x="1352249" y="1142229"/>
                </a:lnTo>
                <a:lnTo>
                  <a:pt x="1396977" y="1150116"/>
                </a:lnTo>
                <a:lnTo>
                  <a:pt x="1441812" y="1156108"/>
                </a:lnTo>
                <a:lnTo>
                  <a:pt x="1486695" y="1160221"/>
                </a:lnTo>
                <a:lnTo>
                  <a:pt x="1531572" y="1162473"/>
                </a:lnTo>
                <a:lnTo>
                  <a:pt x="1576387" y="1162880"/>
                </a:lnTo>
                <a:lnTo>
                  <a:pt x="1621082" y="1161460"/>
                </a:lnTo>
                <a:lnTo>
                  <a:pt x="1665603" y="1158230"/>
                </a:lnTo>
                <a:lnTo>
                  <a:pt x="1709892" y="1153206"/>
                </a:lnTo>
                <a:lnTo>
                  <a:pt x="1753895" y="1146406"/>
                </a:lnTo>
                <a:lnTo>
                  <a:pt x="1797554" y="1137846"/>
                </a:lnTo>
                <a:lnTo>
                  <a:pt x="1840814" y="1127544"/>
                </a:lnTo>
                <a:lnTo>
                  <a:pt x="1883618" y="1115516"/>
                </a:lnTo>
                <a:lnTo>
                  <a:pt x="1925911" y="1101780"/>
                </a:lnTo>
                <a:lnTo>
                  <a:pt x="1967637" y="1086352"/>
                </a:lnTo>
                <a:lnTo>
                  <a:pt x="2008738" y="1069249"/>
                </a:lnTo>
                <a:lnTo>
                  <a:pt x="2049160" y="1050489"/>
                </a:lnTo>
                <a:lnTo>
                  <a:pt x="2088846" y="1030089"/>
                </a:lnTo>
                <a:lnTo>
                  <a:pt x="2127739" y="1008064"/>
                </a:lnTo>
                <a:lnTo>
                  <a:pt x="2165785" y="984434"/>
                </a:lnTo>
                <a:lnTo>
                  <a:pt x="2202926" y="959213"/>
                </a:lnTo>
                <a:lnTo>
                  <a:pt x="2239108" y="932420"/>
                </a:lnTo>
                <a:lnTo>
                  <a:pt x="2274272" y="904071"/>
                </a:lnTo>
                <a:lnTo>
                  <a:pt x="2308364" y="874184"/>
                </a:lnTo>
                <a:lnTo>
                  <a:pt x="2341328" y="842775"/>
                </a:lnTo>
                <a:lnTo>
                  <a:pt x="2373106" y="809861"/>
                </a:lnTo>
                <a:lnTo>
                  <a:pt x="2403644" y="775459"/>
                </a:lnTo>
                <a:lnTo>
                  <a:pt x="2432885" y="739587"/>
                </a:lnTo>
                <a:lnTo>
                  <a:pt x="2460773" y="702261"/>
                </a:lnTo>
                <a:lnTo>
                  <a:pt x="2487252" y="663498"/>
                </a:lnTo>
                <a:lnTo>
                  <a:pt x="2512265" y="623316"/>
                </a:lnTo>
                <a:lnTo>
                  <a:pt x="2535758" y="581730"/>
                </a:lnTo>
                <a:lnTo>
                  <a:pt x="2946101" y="802161"/>
                </a:lnTo>
                <a:lnTo>
                  <a:pt x="2922729" y="844156"/>
                </a:lnTo>
                <a:lnTo>
                  <a:pt x="2898279" y="885165"/>
                </a:lnTo>
                <a:lnTo>
                  <a:pt x="2872778" y="925177"/>
                </a:lnTo>
                <a:lnTo>
                  <a:pt x="2846253" y="964186"/>
                </a:lnTo>
                <a:lnTo>
                  <a:pt x="2818733" y="1002182"/>
                </a:lnTo>
                <a:lnTo>
                  <a:pt x="2790243" y="1039156"/>
                </a:lnTo>
                <a:lnTo>
                  <a:pt x="2760814" y="1075101"/>
                </a:lnTo>
                <a:lnTo>
                  <a:pt x="2730471" y="1110008"/>
                </a:lnTo>
                <a:lnTo>
                  <a:pt x="2699242" y="1143868"/>
                </a:lnTo>
                <a:lnTo>
                  <a:pt x="2667155" y="1176673"/>
                </a:lnTo>
                <a:lnTo>
                  <a:pt x="2634238" y="1208414"/>
                </a:lnTo>
                <a:lnTo>
                  <a:pt x="2600518" y="1239083"/>
                </a:lnTo>
                <a:lnTo>
                  <a:pt x="2566023" y="1268671"/>
                </a:lnTo>
                <a:lnTo>
                  <a:pt x="2530780" y="1297171"/>
                </a:lnTo>
                <a:lnTo>
                  <a:pt x="2494816" y="1324572"/>
                </a:lnTo>
                <a:lnTo>
                  <a:pt x="2458160" y="1350868"/>
                </a:lnTo>
                <a:lnTo>
                  <a:pt x="2420839" y="1376048"/>
                </a:lnTo>
                <a:lnTo>
                  <a:pt x="2382881" y="1400106"/>
                </a:lnTo>
                <a:lnTo>
                  <a:pt x="2344313" y="1423032"/>
                </a:lnTo>
                <a:lnTo>
                  <a:pt x="2305162" y="1444818"/>
                </a:lnTo>
                <a:lnTo>
                  <a:pt x="2265457" y="1465455"/>
                </a:lnTo>
                <a:lnTo>
                  <a:pt x="2225224" y="1484935"/>
                </a:lnTo>
                <a:lnTo>
                  <a:pt x="2184492" y="1503249"/>
                </a:lnTo>
                <a:lnTo>
                  <a:pt x="2143288" y="1520389"/>
                </a:lnTo>
                <a:lnTo>
                  <a:pt x="2101639" y="1536347"/>
                </a:lnTo>
                <a:lnTo>
                  <a:pt x="2059574" y="1551113"/>
                </a:lnTo>
                <a:lnTo>
                  <a:pt x="2029870" y="1560605"/>
                </a:lnTo>
                <a:close/>
              </a:path>
              <a:path w="2946400" h="1632585">
                <a:moveTo>
                  <a:pt x="824458" y="1446476"/>
                </a:moveTo>
                <a:lnTo>
                  <a:pt x="782586" y="1423166"/>
                </a:lnTo>
                <a:lnTo>
                  <a:pt x="741714" y="1398773"/>
                </a:lnTo>
                <a:lnTo>
                  <a:pt x="701841" y="1373319"/>
                </a:lnTo>
                <a:lnTo>
                  <a:pt x="662975" y="1346834"/>
                </a:lnTo>
                <a:lnTo>
                  <a:pt x="625126" y="1319344"/>
                </a:lnTo>
                <a:lnTo>
                  <a:pt x="588300" y="1290877"/>
                </a:lnTo>
                <a:lnTo>
                  <a:pt x="552506" y="1261462"/>
                </a:lnTo>
                <a:lnTo>
                  <a:pt x="517753" y="1231126"/>
                </a:lnTo>
                <a:lnTo>
                  <a:pt x="484050" y="1199897"/>
                </a:lnTo>
                <a:lnTo>
                  <a:pt x="451403" y="1167802"/>
                </a:lnTo>
                <a:lnTo>
                  <a:pt x="419822" y="1134869"/>
                </a:lnTo>
                <a:lnTo>
                  <a:pt x="389315" y="1101127"/>
                </a:lnTo>
                <a:lnTo>
                  <a:pt x="359890" y="1066603"/>
                </a:lnTo>
                <a:lnTo>
                  <a:pt x="331556" y="1031324"/>
                </a:lnTo>
                <a:lnTo>
                  <a:pt x="304321" y="995319"/>
                </a:lnTo>
                <a:lnTo>
                  <a:pt x="278193" y="958615"/>
                </a:lnTo>
                <a:lnTo>
                  <a:pt x="253181" y="921239"/>
                </a:lnTo>
                <a:lnTo>
                  <a:pt x="229292" y="883221"/>
                </a:lnTo>
                <a:lnTo>
                  <a:pt x="206536" y="844587"/>
                </a:lnTo>
                <a:lnTo>
                  <a:pt x="184920" y="805366"/>
                </a:lnTo>
                <a:lnTo>
                  <a:pt x="164452" y="765585"/>
                </a:lnTo>
                <a:lnTo>
                  <a:pt x="145142" y="725271"/>
                </a:lnTo>
                <a:lnTo>
                  <a:pt x="126998" y="684454"/>
                </a:lnTo>
                <a:lnTo>
                  <a:pt x="110027" y="643160"/>
                </a:lnTo>
                <a:lnTo>
                  <a:pt x="94238" y="601417"/>
                </a:lnTo>
                <a:lnTo>
                  <a:pt x="79639" y="559253"/>
                </a:lnTo>
                <a:lnTo>
                  <a:pt x="66240" y="516695"/>
                </a:lnTo>
                <a:lnTo>
                  <a:pt x="54047" y="473773"/>
                </a:lnTo>
                <a:lnTo>
                  <a:pt x="43069" y="430512"/>
                </a:lnTo>
                <a:lnTo>
                  <a:pt x="33316" y="386942"/>
                </a:lnTo>
                <a:lnTo>
                  <a:pt x="24794" y="343090"/>
                </a:lnTo>
                <a:lnTo>
                  <a:pt x="17512" y="298983"/>
                </a:lnTo>
                <a:lnTo>
                  <a:pt x="11479" y="254650"/>
                </a:lnTo>
                <a:lnTo>
                  <a:pt x="6703" y="210118"/>
                </a:lnTo>
                <a:lnTo>
                  <a:pt x="3192" y="165415"/>
                </a:lnTo>
                <a:lnTo>
                  <a:pt x="955" y="120569"/>
                </a:lnTo>
                <a:lnTo>
                  <a:pt x="0" y="75608"/>
                </a:lnTo>
                <a:lnTo>
                  <a:pt x="334" y="30559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7"/>
                </a:lnTo>
                <a:lnTo>
                  <a:pt x="469118" y="73009"/>
                </a:lnTo>
                <a:lnTo>
                  <a:pt x="470421" y="117777"/>
                </a:lnTo>
                <a:lnTo>
                  <a:pt x="473532" y="162365"/>
                </a:lnTo>
                <a:lnTo>
                  <a:pt x="478433" y="206717"/>
                </a:lnTo>
                <a:lnTo>
                  <a:pt x="485109" y="250777"/>
                </a:lnTo>
                <a:lnTo>
                  <a:pt x="493542" y="294489"/>
                </a:lnTo>
                <a:lnTo>
                  <a:pt x="503715" y="337796"/>
                </a:lnTo>
                <a:lnTo>
                  <a:pt x="515613" y="380643"/>
                </a:lnTo>
                <a:lnTo>
                  <a:pt x="529217" y="422973"/>
                </a:lnTo>
                <a:lnTo>
                  <a:pt x="544512" y="464729"/>
                </a:lnTo>
                <a:lnTo>
                  <a:pt x="561479" y="505857"/>
                </a:lnTo>
                <a:lnTo>
                  <a:pt x="580104" y="546300"/>
                </a:lnTo>
                <a:lnTo>
                  <a:pt x="600368" y="586001"/>
                </a:lnTo>
                <a:lnTo>
                  <a:pt x="622254" y="624904"/>
                </a:lnTo>
                <a:lnTo>
                  <a:pt x="645747" y="662954"/>
                </a:lnTo>
                <a:lnTo>
                  <a:pt x="670830" y="700094"/>
                </a:lnTo>
                <a:lnTo>
                  <a:pt x="697484" y="736268"/>
                </a:lnTo>
                <a:lnTo>
                  <a:pt x="725694" y="771420"/>
                </a:lnTo>
                <a:lnTo>
                  <a:pt x="755444" y="805493"/>
                </a:lnTo>
                <a:lnTo>
                  <a:pt x="786715" y="838432"/>
                </a:lnTo>
                <a:lnTo>
                  <a:pt x="819491" y="870181"/>
                </a:lnTo>
                <a:lnTo>
                  <a:pt x="853756" y="900682"/>
                </a:lnTo>
                <a:lnTo>
                  <a:pt x="889492" y="929881"/>
                </a:lnTo>
                <a:lnTo>
                  <a:pt x="926683" y="957720"/>
                </a:lnTo>
                <a:lnTo>
                  <a:pt x="965312" y="984145"/>
                </a:lnTo>
                <a:lnTo>
                  <a:pt x="1005362" y="1009098"/>
                </a:lnTo>
                <a:lnTo>
                  <a:pt x="1046817" y="1032523"/>
                </a:lnTo>
                <a:lnTo>
                  <a:pt x="2029870" y="1560605"/>
                </a:lnTo>
                <a:lnTo>
                  <a:pt x="2017119" y="1564680"/>
                </a:lnTo>
                <a:lnTo>
                  <a:pt x="1974303" y="1577039"/>
                </a:lnTo>
                <a:lnTo>
                  <a:pt x="1931152" y="1588181"/>
                </a:lnTo>
                <a:lnTo>
                  <a:pt x="1887695" y="1598098"/>
                </a:lnTo>
                <a:lnTo>
                  <a:pt x="1843959" y="1606781"/>
                </a:lnTo>
                <a:lnTo>
                  <a:pt x="1799972" y="1614222"/>
                </a:lnTo>
                <a:lnTo>
                  <a:pt x="1755760" y="1620413"/>
                </a:lnTo>
                <a:lnTo>
                  <a:pt x="1711353" y="1625344"/>
                </a:lnTo>
                <a:lnTo>
                  <a:pt x="1666776" y="1629008"/>
                </a:lnTo>
                <a:lnTo>
                  <a:pt x="1622059" y="1631396"/>
                </a:lnTo>
                <a:lnTo>
                  <a:pt x="1577228" y="1632499"/>
                </a:lnTo>
                <a:lnTo>
                  <a:pt x="1532311" y="1632309"/>
                </a:lnTo>
                <a:lnTo>
                  <a:pt x="1487336" y="1630817"/>
                </a:lnTo>
                <a:lnTo>
                  <a:pt x="1442330" y="1628015"/>
                </a:lnTo>
                <a:lnTo>
                  <a:pt x="1397320" y="1623895"/>
                </a:lnTo>
                <a:lnTo>
                  <a:pt x="1352335" y="1618448"/>
                </a:lnTo>
                <a:lnTo>
                  <a:pt x="1307402" y="1611665"/>
                </a:lnTo>
                <a:lnTo>
                  <a:pt x="1262548" y="1603538"/>
                </a:lnTo>
                <a:lnTo>
                  <a:pt x="1217802" y="1594058"/>
                </a:lnTo>
                <a:lnTo>
                  <a:pt x="1173190" y="1583217"/>
                </a:lnTo>
                <a:lnTo>
                  <a:pt x="1128740" y="1571007"/>
                </a:lnTo>
                <a:lnTo>
                  <a:pt x="1084480" y="1557418"/>
                </a:lnTo>
                <a:lnTo>
                  <a:pt x="1040437" y="1542443"/>
                </a:lnTo>
                <a:lnTo>
                  <a:pt x="996639" y="1526073"/>
                </a:lnTo>
                <a:lnTo>
                  <a:pt x="953114" y="1508299"/>
                </a:lnTo>
                <a:lnTo>
                  <a:pt x="909889" y="1489114"/>
                </a:lnTo>
                <a:lnTo>
                  <a:pt x="866991" y="1468507"/>
                </a:lnTo>
                <a:lnTo>
                  <a:pt x="824458" y="1446476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39893" y="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7"/>
                </a:moveTo>
                <a:lnTo>
                  <a:pt x="0" y="2259199"/>
                </a:lnTo>
                <a:lnTo>
                  <a:pt x="1570236" y="1411663"/>
                </a:lnTo>
                <a:lnTo>
                  <a:pt x="915735" y="0"/>
                </a:lnTo>
                <a:lnTo>
                  <a:pt x="939362" y="0"/>
                </a:lnTo>
                <a:lnTo>
                  <a:pt x="1589339" y="1400978"/>
                </a:lnTo>
                <a:lnTo>
                  <a:pt x="1617156" y="1410218"/>
                </a:lnTo>
                <a:lnTo>
                  <a:pt x="1598473" y="1420302"/>
                </a:lnTo>
                <a:lnTo>
                  <a:pt x="1607806" y="1440434"/>
                </a:lnTo>
                <a:lnTo>
                  <a:pt x="1579370" y="1430988"/>
                </a:lnTo>
                <a:lnTo>
                  <a:pt x="10024" y="2278077"/>
                </a:lnTo>
                <a:close/>
              </a:path>
              <a:path w="2348230" h="3049270">
                <a:moveTo>
                  <a:pt x="1617156" y="1410218"/>
                </a:moveTo>
                <a:lnTo>
                  <a:pt x="1589339" y="1400978"/>
                </a:lnTo>
                <a:lnTo>
                  <a:pt x="2348104" y="991417"/>
                </a:lnTo>
                <a:lnTo>
                  <a:pt x="2348104" y="1015688"/>
                </a:lnTo>
                <a:lnTo>
                  <a:pt x="1617156" y="1410218"/>
                </a:lnTo>
                <a:close/>
              </a:path>
              <a:path w="2348230" h="3049270">
                <a:moveTo>
                  <a:pt x="2329917" y="3048731"/>
                </a:moveTo>
                <a:lnTo>
                  <a:pt x="1579370" y="1430988"/>
                </a:lnTo>
                <a:lnTo>
                  <a:pt x="1607806" y="1440434"/>
                </a:lnTo>
                <a:lnTo>
                  <a:pt x="2348104" y="3037150"/>
                </a:lnTo>
                <a:lnTo>
                  <a:pt x="2348104" y="3040140"/>
                </a:lnTo>
                <a:lnTo>
                  <a:pt x="2329917" y="30487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29294" y="6138112"/>
            <a:ext cx="2800985" cy="2004695"/>
          </a:xfrm>
          <a:custGeom>
            <a:avLst/>
            <a:gdLst/>
            <a:ahLst/>
            <a:cxnLst/>
            <a:rect l="l" t="t" r="r" b="b"/>
            <a:pathLst>
              <a:path w="2800984" h="2004695">
                <a:moveTo>
                  <a:pt x="2669756" y="0"/>
                </a:moveTo>
                <a:lnTo>
                  <a:pt x="2479827" y="0"/>
                </a:lnTo>
                <a:lnTo>
                  <a:pt x="2479827" y="1701952"/>
                </a:lnTo>
                <a:lnTo>
                  <a:pt x="0" y="1701952"/>
                </a:lnTo>
                <a:lnTo>
                  <a:pt x="0" y="1888667"/>
                </a:lnTo>
                <a:lnTo>
                  <a:pt x="2669756" y="1888667"/>
                </a:lnTo>
                <a:lnTo>
                  <a:pt x="2669756" y="1701952"/>
                </a:lnTo>
                <a:lnTo>
                  <a:pt x="2669756" y="0"/>
                </a:lnTo>
                <a:close/>
              </a:path>
              <a:path w="2800984" h="2004695">
                <a:moveTo>
                  <a:pt x="2800553" y="0"/>
                </a:moveTo>
                <a:lnTo>
                  <a:pt x="2749727" y="0"/>
                </a:lnTo>
                <a:lnTo>
                  <a:pt x="2749727" y="1953437"/>
                </a:lnTo>
                <a:lnTo>
                  <a:pt x="0" y="1953437"/>
                </a:lnTo>
                <a:lnTo>
                  <a:pt x="0" y="2004250"/>
                </a:lnTo>
                <a:lnTo>
                  <a:pt x="2800553" y="2004250"/>
                </a:lnTo>
                <a:lnTo>
                  <a:pt x="2800553" y="1953437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8354" y="2933597"/>
            <a:ext cx="2800985" cy="2005964"/>
          </a:xfrm>
          <a:custGeom>
            <a:avLst/>
            <a:gdLst/>
            <a:ahLst/>
            <a:cxnLst/>
            <a:rect l="l" t="t" r="r" b="b"/>
            <a:pathLst>
              <a:path w="2800984" h="2005964">
                <a:moveTo>
                  <a:pt x="2800553" y="116852"/>
                </a:moveTo>
                <a:lnTo>
                  <a:pt x="130797" y="116852"/>
                </a:lnTo>
                <a:lnTo>
                  <a:pt x="130797" y="302285"/>
                </a:lnTo>
                <a:lnTo>
                  <a:pt x="130797" y="2005520"/>
                </a:lnTo>
                <a:lnTo>
                  <a:pt x="320814" y="2005520"/>
                </a:lnTo>
                <a:lnTo>
                  <a:pt x="320814" y="302285"/>
                </a:lnTo>
                <a:lnTo>
                  <a:pt x="2800553" y="302285"/>
                </a:lnTo>
                <a:lnTo>
                  <a:pt x="2800553" y="116852"/>
                </a:lnTo>
                <a:close/>
              </a:path>
              <a:path w="2800984" h="2005964">
                <a:moveTo>
                  <a:pt x="2800553" y="0"/>
                </a:moveTo>
                <a:lnTo>
                  <a:pt x="0" y="0"/>
                </a:lnTo>
                <a:lnTo>
                  <a:pt x="0" y="50800"/>
                </a:lnTo>
                <a:lnTo>
                  <a:pt x="0" y="2005520"/>
                </a:lnTo>
                <a:lnTo>
                  <a:pt x="50927" y="2005520"/>
                </a:lnTo>
                <a:lnTo>
                  <a:pt x="50927" y="50800"/>
                </a:lnTo>
                <a:lnTo>
                  <a:pt x="2800553" y="50800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923671" y="3627531"/>
            <a:ext cx="5829300" cy="36925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700" marR="5080" indent="130175">
              <a:lnSpc>
                <a:spcPts val="4800"/>
              </a:lnSpc>
              <a:spcBef>
                <a:spcPts val="270"/>
              </a:spcBef>
            </a:pPr>
            <a:r>
              <a:rPr dirty="0" sz="4050" spc="405" b="1">
                <a:solidFill>
                  <a:srgbClr val="F4582E"/>
                </a:solidFill>
                <a:latin typeface="Calibri"/>
                <a:cs typeface="Calibri"/>
              </a:rPr>
              <a:t>Bu</a:t>
            </a:r>
            <a:r>
              <a:rPr dirty="0" sz="40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05" b="1">
                <a:solidFill>
                  <a:srgbClr val="F4582E"/>
                </a:solidFill>
                <a:latin typeface="Calibri"/>
                <a:cs typeface="Calibri"/>
              </a:rPr>
              <a:t>diyagram,</a:t>
            </a:r>
            <a:r>
              <a:rPr dirty="0" sz="405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05" b="1">
                <a:solidFill>
                  <a:srgbClr val="F4582E"/>
                </a:solidFill>
                <a:latin typeface="Calibri"/>
                <a:cs typeface="Calibri"/>
              </a:rPr>
              <a:t>site </a:t>
            </a:r>
            <a:r>
              <a:rPr dirty="0" sz="4050" spc="315" b="1">
                <a:solidFill>
                  <a:srgbClr val="F4582E"/>
                </a:solidFill>
                <a:latin typeface="Calibri"/>
                <a:cs typeface="Calibri"/>
              </a:rPr>
              <a:t>içerisinde </a:t>
            </a:r>
            <a:r>
              <a:rPr dirty="0" sz="4050" spc="340" b="1">
                <a:solidFill>
                  <a:srgbClr val="F4582E"/>
                </a:solidFill>
                <a:latin typeface="Calibri"/>
                <a:cs typeface="Calibri"/>
              </a:rPr>
              <a:t>gerçekleştirilebilecek </a:t>
            </a:r>
            <a:r>
              <a:rPr dirty="0" sz="4050" spc="260" b="1">
                <a:solidFill>
                  <a:srgbClr val="F4582E"/>
                </a:solidFill>
                <a:latin typeface="Calibri"/>
                <a:cs typeface="Calibri"/>
              </a:rPr>
              <a:t>işlemleri</a:t>
            </a:r>
            <a:r>
              <a:rPr dirty="0" sz="40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90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95" b="1">
                <a:solidFill>
                  <a:srgbClr val="F4582E"/>
                </a:solidFill>
                <a:latin typeface="Calibri"/>
                <a:cs typeface="Calibri"/>
              </a:rPr>
              <a:t>bu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75" b="1">
                <a:solidFill>
                  <a:srgbClr val="F4582E"/>
                </a:solidFill>
                <a:latin typeface="Calibri"/>
                <a:cs typeface="Calibri"/>
              </a:rPr>
              <a:t>işlemler </a:t>
            </a:r>
            <a:r>
              <a:rPr dirty="0" sz="4050" spc="320" b="1">
                <a:solidFill>
                  <a:srgbClr val="F4582E"/>
                </a:solidFill>
                <a:latin typeface="Calibri"/>
                <a:cs typeface="Calibri"/>
              </a:rPr>
              <a:t>arasındaki</a:t>
            </a:r>
            <a:r>
              <a:rPr dirty="0" sz="405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195" b="1">
                <a:solidFill>
                  <a:srgbClr val="F4582E"/>
                </a:solidFill>
                <a:latin typeface="Calibri"/>
                <a:cs typeface="Calibri"/>
              </a:rPr>
              <a:t>ilişkileri </a:t>
            </a:r>
            <a:r>
              <a:rPr dirty="0" sz="4050" spc="355" b="1">
                <a:solidFill>
                  <a:srgbClr val="F4582E"/>
                </a:solidFill>
                <a:latin typeface="Calibri"/>
                <a:cs typeface="Calibri"/>
              </a:rPr>
              <a:t>açıklayan</a:t>
            </a:r>
            <a:r>
              <a:rPr dirty="0" sz="40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40" b="1">
                <a:solidFill>
                  <a:srgbClr val="F4582E"/>
                </a:solidFill>
                <a:latin typeface="Calibri"/>
                <a:cs typeface="Calibri"/>
              </a:rPr>
              <a:t>bir</a:t>
            </a:r>
            <a:r>
              <a:rPr dirty="0" sz="40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35" b="1">
                <a:solidFill>
                  <a:srgbClr val="F4582E"/>
                </a:solidFill>
                <a:latin typeface="Calibri"/>
                <a:cs typeface="Calibri"/>
              </a:rPr>
              <a:t>grafiktir.</a:t>
            </a:r>
            <a:endParaRPr sz="40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76443"/>
            <a:ext cx="8919210" cy="7278370"/>
            <a:chOff x="0" y="976443"/>
            <a:chExt cx="8919210" cy="7278370"/>
          </a:xfrm>
        </p:grpSpPr>
        <p:sp>
          <p:nvSpPr>
            <p:cNvPr id="8" name="object 8" descr=""/>
            <p:cNvSpPr/>
            <p:nvPr/>
          </p:nvSpPr>
          <p:spPr>
            <a:xfrm>
              <a:off x="0" y="976443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7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39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7" y="782021"/>
                  </a:lnTo>
                  <a:lnTo>
                    <a:pt x="1304783" y="819105"/>
                  </a:lnTo>
                  <a:lnTo>
                    <a:pt x="1330617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4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09" y="1371327"/>
                  </a:lnTo>
                  <a:lnTo>
                    <a:pt x="1483555" y="1416464"/>
                  </a:lnTo>
                  <a:lnTo>
                    <a:pt x="1480901" y="1461591"/>
                  </a:lnTo>
                  <a:lnTo>
                    <a:pt x="1476138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6" y="1770614"/>
                  </a:lnTo>
                  <a:lnTo>
                    <a:pt x="1382898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3" y="1934926"/>
                  </a:lnTo>
                  <a:lnTo>
                    <a:pt x="1282651" y="1972510"/>
                  </a:lnTo>
                  <a:lnTo>
                    <a:pt x="1607299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4" y="2106656"/>
                  </a:lnTo>
                  <a:lnTo>
                    <a:pt x="1713114" y="2065893"/>
                  </a:lnTo>
                  <a:lnTo>
                    <a:pt x="1735939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0" y="1854432"/>
                  </a:lnTo>
                  <a:lnTo>
                    <a:pt x="1827064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5" y="1588908"/>
                  </a:lnTo>
                  <a:lnTo>
                    <a:pt x="1886420" y="1543940"/>
                  </a:lnTo>
                  <a:lnTo>
                    <a:pt x="1891075" y="1498871"/>
                  </a:lnTo>
                  <a:lnTo>
                    <a:pt x="1894247" y="1453739"/>
                  </a:lnTo>
                  <a:lnTo>
                    <a:pt x="1895940" y="1408581"/>
                  </a:lnTo>
                  <a:lnTo>
                    <a:pt x="1896159" y="1363436"/>
                  </a:lnTo>
                  <a:lnTo>
                    <a:pt x="1894907" y="1318342"/>
                  </a:lnTo>
                  <a:lnTo>
                    <a:pt x="1892191" y="1273337"/>
                  </a:lnTo>
                  <a:lnTo>
                    <a:pt x="1888014" y="1228460"/>
                  </a:lnTo>
                  <a:lnTo>
                    <a:pt x="1886667" y="1217775"/>
                  </a:lnTo>
                  <a:close/>
                </a:path>
                <a:path w="1896745" h="2224405">
                  <a:moveTo>
                    <a:pt x="1361779" y="289089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7" y="138267"/>
                  </a:lnTo>
                  <a:lnTo>
                    <a:pt x="1076887" y="118546"/>
                  </a:lnTo>
                  <a:lnTo>
                    <a:pt x="1034088" y="100360"/>
                  </a:lnTo>
                  <a:lnTo>
                    <a:pt x="990878" y="83702"/>
                  </a:lnTo>
                  <a:lnTo>
                    <a:pt x="947297" y="68569"/>
                  </a:lnTo>
                  <a:lnTo>
                    <a:pt x="903382" y="54956"/>
                  </a:lnTo>
                  <a:lnTo>
                    <a:pt x="859171" y="42856"/>
                  </a:lnTo>
                  <a:lnTo>
                    <a:pt x="814705" y="32267"/>
                  </a:lnTo>
                  <a:lnTo>
                    <a:pt x="770019" y="23182"/>
                  </a:lnTo>
                  <a:lnTo>
                    <a:pt x="725154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4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6" y="4089"/>
                  </a:lnTo>
                  <a:lnTo>
                    <a:pt x="364364" y="8327"/>
                  </a:lnTo>
                  <a:lnTo>
                    <a:pt x="319608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6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9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1" y="421145"/>
                  </a:lnTo>
                  <a:lnTo>
                    <a:pt x="686641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7" y="476939"/>
                  </a:lnTo>
                  <a:lnTo>
                    <a:pt x="905748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7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6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5" y="795116"/>
                  </a:lnTo>
                  <a:lnTo>
                    <a:pt x="1747012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8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4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5" y="319426"/>
                  </a:lnTo>
                  <a:lnTo>
                    <a:pt x="1361779" y="28908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9"/>
              <a:ext cx="4937247" cy="409748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5599" y="3268192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98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15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15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98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54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54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54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54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54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54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4287" y="2933121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906"/>
                  </a:lnTo>
                  <a:lnTo>
                    <a:pt x="14097" y="4216209"/>
                  </a:lnTo>
                  <a:lnTo>
                    <a:pt x="29400" y="4226522"/>
                  </a:lnTo>
                  <a:lnTo>
                    <a:pt x="48133" y="4230306"/>
                  </a:lnTo>
                  <a:lnTo>
                    <a:pt x="2340965" y="4230306"/>
                  </a:lnTo>
                  <a:lnTo>
                    <a:pt x="2359710" y="4226522"/>
                  </a:lnTo>
                  <a:lnTo>
                    <a:pt x="2375001" y="4216209"/>
                  </a:lnTo>
                  <a:lnTo>
                    <a:pt x="2385326" y="4200906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45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45"/>
                  </a:lnTo>
                  <a:lnTo>
                    <a:pt x="0" y="1144765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65"/>
                  </a:lnTo>
                  <a:lnTo>
                    <a:pt x="2389098" y="48145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45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65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906"/>
                  </a:lnTo>
                  <a:lnTo>
                    <a:pt x="5681802" y="4216209"/>
                  </a:lnTo>
                  <a:lnTo>
                    <a:pt x="5697105" y="4226522"/>
                  </a:lnTo>
                  <a:lnTo>
                    <a:pt x="5715838" y="4230306"/>
                  </a:lnTo>
                  <a:lnTo>
                    <a:pt x="6512407" y="4230306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360" y="4230306"/>
                  </a:lnTo>
                  <a:lnTo>
                    <a:pt x="7001459" y="4230306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11" y="4230306"/>
                  </a:lnTo>
                  <a:lnTo>
                    <a:pt x="7490498" y="4230306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33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66"/>
                  </a:lnTo>
                  <a:lnTo>
                    <a:pt x="8056804" y="1144765"/>
                  </a:lnTo>
                  <a:lnTo>
                    <a:pt x="8056804" y="481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276889" y="9355840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4"/>
                </a:moveTo>
                <a:lnTo>
                  <a:pt x="3175" y="0"/>
                </a:lnTo>
                <a:lnTo>
                  <a:pt x="1011111" y="247390"/>
                </a:lnTo>
                <a:lnTo>
                  <a:pt x="1011111" y="931158"/>
                </a:lnTo>
                <a:lnTo>
                  <a:pt x="47652" y="931158"/>
                </a:lnTo>
                <a:lnTo>
                  <a:pt x="0" y="262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9384020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8" y="0"/>
                </a:moveTo>
                <a:lnTo>
                  <a:pt x="1158728" y="2813"/>
                </a:lnTo>
                <a:lnTo>
                  <a:pt x="1057289" y="902979"/>
                </a:lnTo>
                <a:lnTo>
                  <a:pt x="52397" y="902979"/>
                </a:lnTo>
                <a:lnTo>
                  <a:pt x="0" y="854006"/>
                </a:lnTo>
                <a:lnTo>
                  <a:pt x="0" y="210000"/>
                </a:lnTo>
                <a:lnTo>
                  <a:pt x="115571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131892" y="1028703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0" y="781946"/>
                </a:moveTo>
                <a:lnTo>
                  <a:pt x="381650" y="781946"/>
                </a:lnTo>
                <a:lnTo>
                  <a:pt x="339645" y="779218"/>
                </a:lnTo>
                <a:lnTo>
                  <a:pt x="289533" y="769291"/>
                </a:lnTo>
                <a:lnTo>
                  <a:pt x="241464" y="752995"/>
                </a:lnTo>
                <a:lnTo>
                  <a:pt x="195949" y="730535"/>
                </a:lnTo>
                <a:lnTo>
                  <a:pt x="153500" y="702115"/>
                </a:lnTo>
                <a:lnTo>
                  <a:pt x="114632" y="667939"/>
                </a:lnTo>
                <a:lnTo>
                  <a:pt x="80456" y="629070"/>
                </a:lnTo>
                <a:lnTo>
                  <a:pt x="52035" y="586622"/>
                </a:lnTo>
                <a:lnTo>
                  <a:pt x="29575" y="541107"/>
                </a:lnTo>
                <a:lnTo>
                  <a:pt x="13280" y="493038"/>
                </a:lnTo>
                <a:lnTo>
                  <a:pt x="3353" y="442926"/>
                </a:lnTo>
                <a:lnTo>
                  <a:pt x="0" y="391305"/>
                </a:lnTo>
                <a:lnTo>
                  <a:pt x="3354" y="339646"/>
                </a:lnTo>
                <a:lnTo>
                  <a:pt x="13285" y="289534"/>
                </a:lnTo>
                <a:lnTo>
                  <a:pt x="29584" y="241465"/>
                </a:lnTo>
                <a:lnTo>
                  <a:pt x="52048" y="195950"/>
                </a:lnTo>
                <a:lnTo>
                  <a:pt x="80467" y="153502"/>
                </a:lnTo>
                <a:lnTo>
                  <a:pt x="114632" y="114633"/>
                </a:lnTo>
                <a:lnTo>
                  <a:pt x="153500" y="80457"/>
                </a:lnTo>
                <a:lnTo>
                  <a:pt x="195949" y="52037"/>
                </a:lnTo>
                <a:lnTo>
                  <a:pt x="241464" y="29577"/>
                </a:lnTo>
                <a:lnTo>
                  <a:pt x="289533" y="13281"/>
                </a:lnTo>
                <a:lnTo>
                  <a:pt x="339645" y="3354"/>
                </a:lnTo>
                <a:lnTo>
                  <a:pt x="391285" y="0"/>
                </a:lnTo>
                <a:lnTo>
                  <a:pt x="442925" y="3354"/>
                </a:lnTo>
                <a:lnTo>
                  <a:pt x="493036" y="13281"/>
                </a:lnTo>
                <a:lnTo>
                  <a:pt x="523056" y="23458"/>
                </a:lnTo>
                <a:lnTo>
                  <a:pt x="391285" y="23458"/>
                </a:lnTo>
                <a:lnTo>
                  <a:pt x="342740" y="26618"/>
                </a:lnTo>
                <a:lnTo>
                  <a:pt x="295638" y="35963"/>
                </a:lnTo>
                <a:lnTo>
                  <a:pt x="250456" y="51295"/>
                </a:lnTo>
                <a:lnTo>
                  <a:pt x="207672" y="72414"/>
                </a:lnTo>
                <a:lnTo>
                  <a:pt x="167764" y="99119"/>
                </a:lnTo>
                <a:lnTo>
                  <a:pt x="131209" y="131210"/>
                </a:lnTo>
                <a:lnTo>
                  <a:pt x="99118" y="167765"/>
                </a:lnTo>
                <a:lnTo>
                  <a:pt x="72413" y="207673"/>
                </a:lnTo>
                <a:lnTo>
                  <a:pt x="51294" y="250457"/>
                </a:lnTo>
                <a:lnTo>
                  <a:pt x="35962" y="295639"/>
                </a:lnTo>
                <a:lnTo>
                  <a:pt x="26616" y="342741"/>
                </a:lnTo>
                <a:lnTo>
                  <a:pt x="23458" y="391267"/>
                </a:lnTo>
                <a:lnTo>
                  <a:pt x="26616" y="439830"/>
                </a:lnTo>
                <a:lnTo>
                  <a:pt x="35962" y="486933"/>
                </a:lnTo>
                <a:lnTo>
                  <a:pt x="51294" y="532115"/>
                </a:lnTo>
                <a:lnTo>
                  <a:pt x="72413" y="574899"/>
                </a:lnTo>
                <a:lnTo>
                  <a:pt x="99118" y="614807"/>
                </a:lnTo>
                <a:lnTo>
                  <a:pt x="131209" y="651362"/>
                </a:lnTo>
                <a:lnTo>
                  <a:pt x="167764" y="683453"/>
                </a:lnTo>
                <a:lnTo>
                  <a:pt x="207672" y="710158"/>
                </a:lnTo>
                <a:lnTo>
                  <a:pt x="250456" y="731277"/>
                </a:lnTo>
                <a:lnTo>
                  <a:pt x="295638" y="746609"/>
                </a:lnTo>
                <a:lnTo>
                  <a:pt x="342740" y="755954"/>
                </a:lnTo>
                <a:lnTo>
                  <a:pt x="391285" y="759114"/>
                </a:lnTo>
                <a:lnTo>
                  <a:pt x="523056" y="759114"/>
                </a:lnTo>
                <a:lnTo>
                  <a:pt x="493036" y="769291"/>
                </a:lnTo>
                <a:lnTo>
                  <a:pt x="442925" y="779218"/>
                </a:lnTo>
                <a:lnTo>
                  <a:pt x="400920" y="781946"/>
                </a:lnTo>
                <a:close/>
              </a:path>
              <a:path w="782319" h="782319">
                <a:moveTo>
                  <a:pt x="523056" y="759114"/>
                </a:moveTo>
                <a:lnTo>
                  <a:pt x="391285" y="759114"/>
                </a:lnTo>
                <a:lnTo>
                  <a:pt x="439829" y="755954"/>
                </a:lnTo>
                <a:lnTo>
                  <a:pt x="486931" y="746609"/>
                </a:lnTo>
                <a:lnTo>
                  <a:pt x="532113" y="731277"/>
                </a:lnTo>
                <a:lnTo>
                  <a:pt x="574898" y="710158"/>
                </a:lnTo>
                <a:lnTo>
                  <a:pt x="614806" y="683453"/>
                </a:lnTo>
                <a:lnTo>
                  <a:pt x="651361" y="651362"/>
                </a:lnTo>
                <a:lnTo>
                  <a:pt x="683452" y="614807"/>
                </a:lnTo>
                <a:lnTo>
                  <a:pt x="710157" y="574899"/>
                </a:lnTo>
                <a:lnTo>
                  <a:pt x="731275" y="532115"/>
                </a:lnTo>
                <a:lnTo>
                  <a:pt x="746607" y="486933"/>
                </a:lnTo>
                <a:lnTo>
                  <a:pt x="755953" y="439830"/>
                </a:lnTo>
                <a:lnTo>
                  <a:pt x="759111" y="391305"/>
                </a:lnTo>
                <a:lnTo>
                  <a:pt x="755953" y="342741"/>
                </a:lnTo>
                <a:lnTo>
                  <a:pt x="746607" y="295639"/>
                </a:lnTo>
                <a:lnTo>
                  <a:pt x="731275" y="250457"/>
                </a:lnTo>
                <a:lnTo>
                  <a:pt x="710157" y="207673"/>
                </a:lnTo>
                <a:lnTo>
                  <a:pt x="683452" y="167765"/>
                </a:lnTo>
                <a:lnTo>
                  <a:pt x="651361" y="131210"/>
                </a:lnTo>
                <a:lnTo>
                  <a:pt x="614806" y="99119"/>
                </a:lnTo>
                <a:lnTo>
                  <a:pt x="574898" y="72414"/>
                </a:lnTo>
                <a:lnTo>
                  <a:pt x="532113" y="51295"/>
                </a:lnTo>
                <a:lnTo>
                  <a:pt x="486931" y="35963"/>
                </a:lnTo>
                <a:lnTo>
                  <a:pt x="439829" y="26618"/>
                </a:lnTo>
                <a:lnTo>
                  <a:pt x="391285" y="23458"/>
                </a:lnTo>
                <a:lnTo>
                  <a:pt x="523056" y="23458"/>
                </a:lnTo>
                <a:lnTo>
                  <a:pt x="586621" y="52037"/>
                </a:lnTo>
                <a:lnTo>
                  <a:pt x="629069" y="80457"/>
                </a:lnTo>
                <a:lnTo>
                  <a:pt x="667937" y="114633"/>
                </a:lnTo>
                <a:lnTo>
                  <a:pt x="702102" y="153556"/>
                </a:lnTo>
                <a:lnTo>
                  <a:pt x="730521" y="196019"/>
                </a:lnTo>
                <a:lnTo>
                  <a:pt x="752985" y="241523"/>
                </a:lnTo>
                <a:lnTo>
                  <a:pt x="769284" y="289569"/>
                </a:lnTo>
                <a:lnTo>
                  <a:pt x="779215" y="339656"/>
                </a:lnTo>
                <a:lnTo>
                  <a:pt x="781947" y="381688"/>
                </a:lnTo>
                <a:lnTo>
                  <a:pt x="781947" y="400890"/>
                </a:lnTo>
                <a:lnTo>
                  <a:pt x="779216" y="442926"/>
                </a:lnTo>
                <a:lnTo>
                  <a:pt x="769289" y="493038"/>
                </a:lnTo>
                <a:lnTo>
                  <a:pt x="752994" y="541107"/>
                </a:lnTo>
                <a:lnTo>
                  <a:pt x="730534" y="586622"/>
                </a:lnTo>
                <a:lnTo>
                  <a:pt x="702113" y="629070"/>
                </a:lnTo>
                <a:lnTo>
                  <a:pt x="667937" y="667939"/>
                </a:lnTo>
                <a:lnTo>
                  <a:pt x="629069" y="702115"/>
                </a:lnTo>
                <a:lnTo>
                  <a:pt x="586621" y="730535"/>
                </a:lnTo>
                <a:lnTo>
                  <a:pt x="541105" y="752995"/>
                </a:lnTo>
                <a:lnTo>
                  <a:pt x="523056" y="75911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7"/>
                </a:moveTo>
                <a:lnTo>
                  <a:pt x="1046817" y="1032525"/>
                </a:lnTo>
                <a:lnTo>
                  <a:pt x="1089235" y="1054155"/>
                </a:lnTo>
                <a:lnTo>
                  <a:pt x="1132153" y="1073771"/>
                </a:lnTo>
                <a:lnTo>
                  <a:pt x="1175512" y="1091390"/>
                </a:lnTo>
                <a:lnTo>
                  <a:pt x="1219257" y="1107028"/>
                </a:lnTo>
                <a:lnTo>
                  <a:pt x="1263333" y="1120703"/>
                </a:lnTo>
                <a:lnTo>
                  <a:pt x="1307682" y="1132432"/>
                </a:lnTo>
                <a:lnTo>
                  <a:pt x="1352249" y="1142231"/>
                </a:lnTo>
                <a:lnTo>
                  <a:pt x="1396977" y="1150118"/>
                </a:lnTo>
                <a:lnTo>
                  <a:pt x="1441812" y="1156110"/>
                </a:lnTo>
                <a:lnTo>
                  <a:pt x="1486695" y="1160223"/>
                </a:lnTo>
                <a:lnTo>
                  <a:pt x="1531572" y="1162475"/>
                </a:lnTo>
                <a:lnTo>
                  <a:pt x="1576387" y="1162882"/>
                </a:lnTo>
                <a:lnTo>
                  <a:pt x="1621082" y="1161462"/>
                </a:lnTo>
                <a:lnTo>
                  <a:pt x="1665603" y="1158232"/>
                </a:lnTo>
                <a:lnTo>
                  <a:pt x="1709892" y="1153208"/>
                </a:lnTo>
                <a:lnTo>
                  <a:pt x="1753895" y="1146408"/>
                </a:lnTo>
                <a:lnTo>
                  <a:pt x="1797554" y="1137848"/>
                </a:lnTo>
                <a:lnTo>
                  <a:pt x="1840814" y="1127546"/>
                </a:lnTo>
                <a:lnTo>
                  <a:pt x="1883618" y="1115518"/>
                </a:lnTo>
                <a:lnTo>
                  <a:pt x="1925911" y="1101782"/>
                </a:lnTo>
                <a:lnTo>
                  <a:pt x="1967637" y="1086354"/>
                </a:lnTo>
                <a:lnTo>
                  <a:pt x="2008738" y="1069251"/>
                </a:lnTo>
                <a:lnTo>
                  <a:pt x="2049160" y="1050491"/>
                </a:lnTo>
                <a:lnTo>
                  <a:pt x="2088846" y="1030091"/>
                </a:lnTo>
                <a:lnTo>
                  <a:pt x="2127739" y="1008066"/>
                </a:lnTo>
                <a:lnTo>
                  <a:pt x="2165785" y="984436"/>
                </a:lnTo>
                <a:lnTo>
                  <a:pt x="2202926" y="959215"/>
                </a:lnTo>
                <a:lnTo>
                  <a:pt x="2239108" y="932422"/>
                </a:lnTo>
                <a:lnTo>
                  <a:pt x="2274272" y="904073"/>
                </a:lnTo>
                <a:lnTo>
                  <a:pt x="2308364" y="874186"/>
                </a:lnTo>
                <a:lnTo>
                  <a:pt x="2341328" y="842777"/>
                </a:lnTo>
                <a:lnTo>
                  <a:pt x="2373106" y="809863"/>
                </a:lnTo>
                <a:lnTo>
                  <a:pt x="2403644" y="775461"/>
                </a:lnTo>
                <a:lnTo>
                  <a:pt x="2432885" y="739589"/>
                </a:lnTo>
                <a:lnTo>
                  <a:pt x="2460773" y="702263"/>
                </a:lnTo>
                <a:lnTo>
                  <a:pt x="2487252" y="663500"/>
                </a:lnTo>
                <a:lnTo>
                  <a:pt x="2512265" y="623318"/>
                </a:lnTo>
                <a:lnTo>
                  <a:pt x="2535758" y="581732"/>
                </a:lnTo>
                <a:lnTo>
                  <a:pt x="2946101" y="802163"/>
                </a:lnTo>
                <a:lnTo>
                  <a:pt x="2922729" y="844158"/>
                </a:lnTo>
                <a:lnTo>
                  <a:pt x="2898279" y="885167"/>
                </a:lnTo>
                <a:lnTo>
                  <a:pt x="2872778" y="925179"/>
                </a:lnTo>
                <a:lnTo>
                  <a:pt x="2846253" y="964188"/>
                </a:lnTo>
                <a:lnTo>
                  <a:pt x="2818733" y="1002184"/>
                </a:lnTo>
                <a:lnTo>
                  <a:pt x="2790243" y="1039158"/>
                </a:lnTo>
                <a:lnTo>
                  <a:pt x="2760814" y="1075103"/>
                </a:lnTo>
                <a:lnTo>
                  <a:pt x="2730471" y="1110010"/>
                </a:lnTo>
                <a:lnTo>
                  <a:pt x="2699242" y="1143870"/>
                </a:lnTo>
                <a:lnTo>
                  <a:pt x="2667155" y="1176675"/>
                </a:lnTo>
                <a:lnTo>
                  <a:pt x="2634238" y="1208416"/>
                </a:lnTo>
                <a:lnTo>
                  <a:pt x="2600518" y="1239085"/>
                </a:lnTo>
                <a:lnTo>
                  <a:pt x="2566023" y="1268673"/>
                </a:lnTo>
                <a:lnTo>
                  <a:pt x="2530780" y="1297173"/>
                </a:lnTo>
                <a:lnTo>
                  <a:pt x="2494816" y="1324574"/>
                </a:lnTo>
                <a:lnTo>
                  <a:pt x="2458160" y="1350870"/>
                </a:lnTo>
                <a:lnTo>
                  <a:pt x="2420839" y="1376050"/>
                </a:lnTo>
                <a:lnTo>
                  <a:pt x="2382881" y="1400108"/>
                </a:lnTo>
                <a:lnTo>
                  <a:pt x="2344313" y="1423034"/>
                </a:lnTo>
                <a:lnTo>
                  <a:pt x="2305162" y="1444820"/>
                </a:lnTo>
                <a:lnTo>
                  <a:pt x="2265457" y="1465457"/>
                </a:lnTo>
                <a:lnTo>
                  <a:pt x="2225224" y="1484937"/>
                </a:lnTo>
                <a:lnTo>
                  <a:pt x="2184492" y="1503251"/>
                </a:lnTo>
                <a:lnTo>
                  <a:pt x="2143288" y="1520391"/>
                </a:lnTo>
                <a:lnTo>
                  <a:pt x="2101639" y="1536349"/>
                </a:lnTo>
                <a:lnTo>
                  <a:pt x="2059574" y="1551115"/>
                </a:lnTo>
                <a:lnTo>
                  <a:pt x="2029870" y="1560607"/>
                </a:lnTo>
                <a:close/>
              </a:path>
              <a:path w="2946400" h="1632585">
                <a:moveTo>
                  <a:pt x="824471" y="1446485"/>
                </a:moveTo>
                <a:lnTo>
                  <a:pt x="782586" y="1423168"/>
                </a:lnTo>
                <a:lnTo>
                  <a:pt x="741714" y="1398775"/>
                </a:lnTo>
                <a:lnTo>
                  <a:pt x="701841" y="1373321"/>
                </a:lnTo>
                <a:lnTo>
                  <a:pt x="662975" y="1346836"/>
                </a:lnTo>
                <a:lnTo>
                  <a:pt x="625126" y="1319346"/>
                </a:lnTo>
                <a:lnTo>
                  <a:pt x="588300" y="1290879"/>
                </a:lnTo>
                <a:lnTo>
                  <a:pt x="552506" y="1261464"/>
                </a:lnTo>
                <a:lnTo>
                  <a:pt x="517753" y="1231128"/>
                </a:lnTo>
                <a:lnTo>
                  <a:pt x="484050" y="1199899"/>
                </a:lnTo>
                <a:lnTo>
                  <a:pt x="451403" y="1167804"/>
                </a:lnTo>
                <a:lnTo>
                  <a:pt x="419822" y="1134871"/>
                </a:lnTo>
                <a:lnTo>
                  <a:pt x="389315" y="1101129"/>
                </a:lnTo>
                <a:lnTo>
                  <a:pt x="359890" y="1066605"/>
                </a:lnTo>
                <a:lnTo>
                  <a:pt x="331556" y="1031326"/>
                </a:lnTo>
                <a:lnTo>
                  <a:pt x="304321" y="995321"/>
                </a:lnTo>
                <a:lnTo>
                  <a:pt x="278193" y="958617"/>
                </a:lnTo>
                <a:lnTo>
                  <a:pt x="253181" y="921241"/>
                </a:lnTo>
                <a:lnTo>
                  <a:pt x="229292" y="883223"/>
                </a:lnTo>
                <a:lnTo>
                  <a:pt x="206536" y="844589"/>
                </a:lnTo>
                <a:lnTo>
                  <a:pt x="184920" y="805368"/>
                </a:lnTo>
                <a:lnTo>
                  <a:pt x="164452" y="765587"/>
                </a:lnTo>
                <a:lnTo>
                  <a:pt x="145142" y="725273"/>
                </a:lnTo>
                <a:lnTo>
                  <a:pt x="126998" y="684456"/>
                </a:lnTo>
                <a:lnTo>
                  <a:pt x="110027" y="643162"/>
                </a:lnTo>
                <a:lnTo>
                  <a:pt x="94238" y="601419"/>
                </a:lnTo>
                <a:lnTo>
                  <a:pt x="79639" y="559255"/>
                </a:lnTo>
                <a:lnTo>
                  <a:pt x="66240" y="516697"/>
                </a:lnTo>
                <a:lnTo>
                  <a:pt x="54047" y="473775"/>
                </a:lnTo>
                <a:lnTo>
                  <a:pt x="43069" y="430514"/>
                </a:lnTo>
                <a:lnTo>
                  <a:pt x="33316" y="386944"/>
                </a:lnTo>
                <a:lnTo>
                  <a:pt x="24794" y="343092"/>
                </a:lnTo>
                <a:lnTo>
                  <a:pt x="17512" y="298985"/>
                </a:lnTo>
                <a:lnTo>
                  <a:pt x="11479" y="254652"/>
                </a:lnTo>
                <a:lnTo>
                  <a:pt x="6703" y="210120"/>
                </a:lnTo>
                <a:lnTo>
                  <a:pt x="3192" y="165417"/>
                </a:lnTo>
                <a:lnTo>
                  <a:pt x="955" y="120571"/>
                </a:lnTo>
                <a:lnTo>
                  <a:pt x="0" y="75610"/>
                </a:lnTo>
                <a:lnTo>
                  <a:pt x="334" y="30560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9"/>
                </a:lnTo>
                <a:lnTo>
                  <a:pt x="469118" y="73011"/>
                </a:lnTo>
                <a:lnTo>
                  <a:pt x="470421" y="117779"/>
                </a:lnTo>
                <a:lnTo>
                  <a:pt x="473532" y="162367"/>
                </a:lnTo>
                <a:lnTo>
                  <a:pt x="478433" y="206719"/>
                </a:lnTo>
                <a:lnTo>
                  <a:pt x="485109" y="250779"/>
                </a:lnTo>
                <a:lnTo>
                  <a:pt x="493542" y="294491"/>
                </a:lnTo>
                <a:lnTo>
                  <a:pt x="503715" y="337798"/>
                </a:lnTo>
                <a:lnTo>
                  <a:pt x="515613" y="380645"/>
                </a:lnTo>
                <a:lnTo>
                  <a:pt x="529217" y="422975"/>
                </a:lnTo>
                <a:lnTo>
                  <a:pt x="544512" y="464731"/>
                </a:lnTo>
                <a:lnTo>
                  <a:pt x="561479" y="505859"/>
                </a:lnTo>
                <a:lnTo>
                  <a:pt x="580104" y="546302"/>
                </a:lnTo>
                <a:lnTo>
                  <a:pt x="600368" y="586003"/>
                </a:lnTo>
                <a:lnTo>
                  <a:pt x="622254" y="624906"/>
                </a:lnTo>
                <a:lnTo>
                  <a:pt x="645747" y="662956"/>
                </a:lnTo>
                <a:lnTo>
                  <a:pt x="670830" y="700096"/>
                </a:lnTo>
                <a:lnTo>
                  <a:pt x="697484" y="736270"/>
                </a:lnTo>
                <a:lnTo>
                  <a:pt x="725694" y="771422"/>
                </a:lnTo>
                <a:lnTo>
                  <a:pt x="755444" y="805495"/>
                </a:lnTo>
                <a:lnTo>
                  <a:pt x="786715" y="838434"/>
                </a:lnTo>
                <a:lnTo>
                  <a:pt x="819491" y="870183"/>
                </a:lnTo>
                <a:lnTo>
                  <a:pt x="853756" y="900684"/>
                </a:lnTo>
                <a:lnTo>
                  <a:pt x="889492" y="929883"/>
                </a:lnTo>
                <a:lnTo>
                  <a:pt x="926683" y="957722"/>
                </a:lnTo>
                <a:lnTo>
                  <a:pt x="965312" y="984147"/>
                </a:lnTo>
                <a:lnTo>
                  <a:pt x="1005362" y="1009100"/>
                </a:lnTo>
                <a:lnTo>
                  <a:pt x="1046817" y="1032525"/>
                </a:lnTo>
                <a:lnTo>
                  <a:pt x="2029870" y="1560607"/>
                </a:lnTo>
                <a:lnTo>
                  <a:pt x="2017119" y="1564682"/>
                </a:lnTo>
                <a:lnTo>
                  <a:pt x="1974303" y="1577041"/>
                </a:lnTo>
                <a:lnTo>
                  <a:pt x="1931152" y="1588183"/>
                </a:lnTo>
                <a:lnTo>
                  <a:pt x="1887695" y="1598100"/>
                </a:lnTo>
                <a:lnTo>
                  <a:pt x="1843959" y="1606783"/>
                </a:lnTo>
                <a:lnTo>
                  <a:pt x="1799972" y="1614224"/>
                </a:lnTo>
                <a:lnTo>
                  <a:pt x="1755760" y="1620415"/>
                </a:lnTo>
                <a:lnTo>
                  <a:pt x="1711353" y="1625346"/>
                </a:lnTo>
                <a:lnTo>
                  <a:pt x="1666776" y="1629010"/>
                </a:lnTo>
                <a:lnTo>
                  <a:pt x="1622059" y="1631398"/>
                </a:lnTo>
                <a:lnTo>
                  <a:pt x="1577228" y="1632501"/>
                </a:lnTo>
                <a:lnTo>
                  <a:pt x="1532311" y="1632311"/>
                </a:lnTo>
                <a:lnTo>
                  <a:pt x="1487336" y="1630819"/>
                </a:lnTo>
                <a:lnTo>
                  <a:pt x="1442330" y="1628017"/>
                </a:lnTo>
                <a:lnTo>
                  <a:pt x="1397320" y="1623897"/>
                </a:lnTo>
                <a:lnTo>
                  <a:pt x="1352335" y="1618450"/>
                </a:lnTo>
                <a:lnTo>
                  <a:pt x="1307402" y="1611667"/>
                </a:lnTo>
                <a:lnTo>
                  <a:pt x="1262548" y="1603540"/>
                </a:lnTo>
                <a:lnTo>
                  <a:pt x="1217802" y="1594060"/>
                </a:lnTo>
                <a:lnTo>
                  <a:pt x="1173190" y="1583219"/>
                </a:lnTo>
                <a:lnTo>
                  <a:pt x="1128740" y="1571009"/>
                </a:lnTo>
                <a:lnTo>
                  <a:pt x="1084480" y="1557420"/>
                </a:lnTo>
                <a:lnTo>
                  <a:pt x="1040437" y="1542445"/>
                </a:lnTo>
                <a:lnTo>
                  <a:pt x="996639" y="1526075"/>
                </a:lnTo>
                <a:lnTo>
                  <a:pt x="953114" y="1508301"/>
                </a:lnTo>
                <a:lnTo>
                  <a:pt x="909889" y="1489116"/>
                </a:lnTo>
                <a:lnTo>
                  <a:pt x="866991" y="1468509"/>
                </a:lnTo>
                <a:lnTo>
                  <a:pt x="824471" y="144648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3" y="2278076"/>
                </a:moveTo>
                <a:lnTo>
                  <a:pt x="0" y="2259197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6"/>
                </a:lnTo>
                <a:lnTo>
                  <a:pt x="1617156" y="1410217"/>
                </a:lnTo>
                <a:lnTo>
                  <a:pt x="1598473" y="1420301"/>
                </a:lnTo>
                <a:lnTo>
                  <a:pt x="1607806" y="1440433"/>
                </a:lnTo>
                <a:lnTo>
                  <a:pt x="1579370" y="1430986"/>
                </a:lnTo>
                <a:lnTo>
                  <a:pt x="10023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6"/>
                </a:lnTo>
                <a:lnTo>
                  <a:pt x="2348104" y="991416"/>
                </a:lnTo>
                <a:lnTo>
                  <a:pt x="2348104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6"/>
                </a:lnTo>
                <a:lnTo>
                  <a:pt x="1607806" y="1440433"/>
                </a:lnTo>
                <a:lnTo>
                  <a:pt x="2348104" y="3037148"/>
                </a:lnTo>
                <a:lnTo>
                  <a:pt x="2348104" y="3040138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29294" y="6138112"/>
            <a:ext cx="2800985" cy="2004695"/>
          </a:xfrm>
          <a:custGeom>
            <a:avLst/>
            <a:gdLst/>
            <a:ahLst/>
            <a:cxnLst/>
            <a:rect l="l" t="t" r="r" b="b"/>
            <a:pathLst>
              <a:path w="2800984" h="2004695">
                <a:moveTo>
                  <a:pt x="2669756" y="0"/>
                </a:moveTo>
                <a:lnTo>
                  <a:pt x="2479827" y="0"/>
                </a:lnTo>
                <a:lnTo>
                  <a:pt x="2479827" y="1701952"/>
                </a:lnTo>
                <a:lnTo>
                  <a:pt x="0" y="1701952"/>
                </a:lnTo>
                <a:lnTo>
                  <a:pt x="0" y="1888667"/>
                </a:lnTo>
                <a:lnTo>
                  <a:pt x="2669756" y="1888667"/>
                </a:lnTo>
                <a:lnTo>
                  <a:pt x="2669756" y="1701952"/>
                </a:lnTo>
                <a:lnTo>
                  <a:pt x="2669756" y="0"/>
                </a:lnTo>
                <a:close/>
              </a:path>
              <a:path w="2800984" h="2004695">
                <a:moveTo>
                  <a:pt x="2800553" y="0"/>
                </a:moveTo>
                <a:lnTo>
                  <a:pt x="2749727" y="0"/>
                </a:lnTo>
                <a:lnTo>
                  <a:pt x="2749727" y="1953437"/>
                </a:lnTo>
                <a:lnTo>
                  <a:pt x="0" y="1953437"/>
                </a:lnTo>
                <a:lnTo>
                  <a:pt x="0" y="2004250"/>
                </a:lnTo>
                <a:lnTo>
                  <a:pt x="2800553" y="2004250"/>
                </a:lnTo>
                <a:lnTo>
                  <a:pt x="2800553" y="1953437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8354" y="2933597"/>
            <a:ext cx="2800985" cy="2005964"/>
          </a:xfrm>
          <a:custGeom>
            <a:avLst/>
            <a:gdLst/>
            <a:ahLst/>
            <a:cxnLst/>
            <a:rect l="l" t="t" r="r" b="b"/>
            <a:pathLst>
              <a:path w="2800984" h="2005964">
                <a:moveTo>
                  <a:pt x="2800553" y="116852"/>
                </a:moveTo>
                <a:lnTo>
                  <a:pt x="130797" y="116852"/>
                </a:lnTo>
                <a:lnTo>
                  <a:pt x="130797" y="302285"/>
                </a:lnTo>
                <a:lnTo>
                  <a:pt x="130797" y="2005520"/>
                </a:lnTo>
                <a:lnTo>
                  <a:pt x="320814" y="2005520"/>
                </a:lnTo>
                <a:lnTo>
                  <a:pt x="320814" y="302285"/>
                </a:lnTo>
                <a:lnTo>
                  <a:pt x="2800553" y="302285"/>
                </a:lnTo>
                <a:lnTo>
                  <a:pt x="2800553" y="116852"/>
                </a:lnTo>
                <a:close/>
              </a:path>
              <a:path w="2800984" h="2005964">
                <a:moveTo>
                  <a:pt x="2800553" y="0"/>
                </a:moveTo>
                <a:lnTo>
                  <a:pt x="0" y="0"/>
                </a:lnTo>
                <a:lnTo>
                  <a:pt x="0" y="50800"/>
                </a:lnTo>
                <a:lnTo>
                  <a:pt x="0" y="2005520"/>
                </a:lnTo>
                <a:lnTo>
                  <a:pt x="50927" y="2005520"/>
                </a:lnTo>
                <a:lnTo>
                  <a:pt x="50927" y="50800"/>
                </a:lnTo>
                <a:lnTo>
                  <a:pt x="2800553" y="50800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369779" y="3291371"/>
            <a:ext cx="5334000" cy="439864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>
              <a:lnSpc>
                <a:spcPts val="4910"/>
              </a:lnSpc>
              <a:spcBef>
                <a:spcPts val="260"/>
              </a:spcBef>
            </a:pPr>
            <a:r>
              <a:rPr dirty="0" sz="4150" spc="409" b="1">
                <a:solidFill>
                  <a:srgbClr val="F4582E"/>
                </a:solidFill>
                <a:latin typeface="Calibri"/>
                <a:cs typeface="Calibri"/>
              </a:rPr>
              <a:t>Şemanın</a:t>
            </a:r>
            <a:r>
              <a:rPr dirty="0" sz="41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150" spc="320" b="1">
                <a:solidFill>
                  <a:srgbClr val="F4582E"/>
                </a:solidFill>
                <a:latin typeface="Calibri"/>
                <a:cs typeface="Calibri"/>
              </a:rPr>
              <a:t>ana </a:t>
            </a:r>
            <a:r>
              <a:rPr dirty="0" sz="4150" spc="254" b="1">
                <a:solidFill>
                  <a:srgbClr val="F4582E"/>
                </a:solidFill>
                <a:latin typeface="Calibri"/>
                <a:cs typeface="Calibri"/>
              </a:rPr>
              <a:t>kategorileri,</a:t>
            </a:r>
            <a:r>
              <a:rPr dirty="0" sz="415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150" spc="340" b="1">
                <a:solidFill>
                  <a:srgbClr val="F4582E"/>
                </a:solidFill>
                <a:latin typeface="Calibri"/>
                <a:cs typeface="Calibri"/>
              </a:rPr>
              <a:t>müşteri </a:t>
            </a:r>
            <a:r>
              <a:rPr dirty="0" sz="4150" spc="305" b="1">
                <a:solidFill>
                  <a:srgbClr val="F4582E"/>
                </a:solidFill>
                <a:latin typeface="Calibri"/>
                <a:cs typeface="Calibri"/>
              </a:rPr>
              <a:t>üyelik</a:t>
            </a:r>
            <a:r>
              <a:rPr dirty="0" sz="415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150" spc="204" b="1">
                <a:solidFill>
                  <a:srgbClr val="F4582E"/>
                </a:solidFill>
                <a:latin typeface="Calibri"/>
                <a:cs typeface="Calibri"/>
              </a:rPr>
              <a:t>işlemleri,</a:t>
            </a:r>
            <a:r>
              <a:rPr dirty="0" sz="415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150" spc="295" b="1">
                <a:solidFill>
                  <a:srgbClr val="F4582E"/>
                </a:solidFill>
                <a:latin typeface="Calibri"/>
                <a:cs typeface="Calibri"/>
              </a:rPr>
              <a:t>ürün </a:t>
            </a:r>
            <a:r>
              <a:rPr dirty="0" sz="4150" spc="204" b="1">
                <a:solidFill>
                  <a:srgbClr val="F4582E"/>
                </a:solidFill>
                <a:latin typeface="Calibri"/>
                <a:cs typeface="Calibri"/>
              </a:rPr>
              <a:t>işlemleri,</a:t>
            </a:r>
            <a:r>
              <a:rPr dirty="0" sz="4150" spc="14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150" spc="315" b="1">
                <a:solidFill>
                  <a:srgbClr val="F4582E"/>
                </a:solidFill>
                <a:latin typeface="Calibri"/>
                <a:cs typeface="Calibri"/>
              </a:rPr>
              <a:t>sipariş </a:t>
            </a:r>
            <a:r>
              <a:rPr dirty="0" sz="4150" spc="204" b="1">
                <a:solidFill>
                  <a:srgbClr val="F4582E"/>
                </a:solidFill>
                <a:latin typeface="Calibri"/>
                <a:cs typeface="Calibri"/>
              </a:rPr>
              <a:t>işlemleri,</a:t>
            </a:r>
            <a:r>
              <a:rPr dirty="0" sz="4150" spc="14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150" spc="250" b="1">
                <a:solidFill>
                  <a:srgbClr val="F4582E"/>
                </a:solidFill>
                <a:latin typeface="Calibri"/>
                <a:cs typeface="Calibri"/>
              </a:rPr>
              <a:t>iletişim </a:t>
            </a:r>
            <a:r>
              <a:rPr dirty="0" sz="4150" spc="265" b="1">
                <a:solidFill>
                  <a:srgbClr val="F4582E"/>
                </a:solidFill>
                <a:latin typeface="Calibri"/>
                <a:cs typeface="Calibri"/>
              </a:rPr>
              <a:t>işlemleri</a:t>
            </a:r>
            <a:r>
              <a:rPr dirty="0" sz="41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150" spc="400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41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150" spc="325" b="1">
                <a:solidFill>
                  <a:srgbClr val="F4582E"/>
                </a:solidFill>
                <a:latin typeface="Calibri"/>
                <a:cs typeface="Calibri"/>
              </a:rPr>
              <a:t>işletme </a:t>
            </a:r>
            <a:r>
              <a:rPr dirty="0" sz="4150" spc="204" b="1">
                <a:solidFill>
                  <a:srgbClr val="F4582E"/>
                </a:solidFill>
                <a:latin typeface="Calibri"/>
                <a:cs typeface="Calibri"/>
              </a:rPr>
              <a:t>işlemleridir.</a:t>
            </a:r>
            <a:endParaRPr sz="41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76439"/>
            <a:ext cx="8919210" cy="7278370"/>
            <a:chOff x="0" y="976439"/>
            <a:chExt cx="8919210" cy="7278370"/>
          </a:xfrm>
        </p:grpSpPr>
        <p:sp>
          <p:nvSpPr>
            <p:cNvPr id="8" name="object 8" descr=""/>
            <p:cNvSpPr/>
            <p:nvPr/>
          </p:nvSpPr>
          <p:spPr>
            <a:xfrm>
              <a:off x="0" y="976439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7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39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7" y="782021"/>
                  </a:lnTo>
                  <a:lnTo>
                    <a:pt x="1304782" y="819105"/>
                  </a:lnTo>
                  <a:lnTo>
                    <a:pt x="1330617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4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09" y="1371327"/>
                  </a:lnTo>
                  <a:lnTo>
                    <a:pt x="1483555" y="1416464"/>
                  </a:lnTo>
                  <a:lnTo>
                    <a:pt x="1480901" y="1461591"/>
                  </a:lnTo>
                  <a:lnTo>
                    <a:pt x="1476138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5" y="1770614"/>
                  </a:lnTo>
                  <a:lnTo>
                    <a:pt x="1382898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3" y="1934926"/>
                  </a:lnTo>
                  <a:lnTo>
                    <a:pt x="1282651" y="1972509"/>
                  </a:lnTo>
                  <a:lnTo>
                    <a:pt x="1607299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3" y="2106656"/>
                  </a:lnTo>
                  <a:lnTo>
                    <a:pt x="1713114" y="2065893"/>
                  </a:lnTo>
                  <a:lnTo>
                    <a:pt x="1735939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0" y="1854432"/>
                  </a:lnTo>
                  <a:lnTo>
                    <a:pt x="1827063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5" y="1588908"/>
                  </a:lnTo>
                  <a:lnTo>
                    <a:pt x="1886419" y="1543940"/>
                  </a:lnTo>
                  <a:lnTo>
                    <a:pt x="1891075" y="1498871"/>
                  </a:lnTo>
                  <a:lnTo>
                    <a:pt x="1894247" y="1453739"/>
                  </a:lnTo>
                  <a:lnTo>
                    <a:pt x="1895940" y="1408581"/>
                  </a:lnTo>
                  <a:lnTo>
                    <a:pt x="1896158" y="1363436"/>
                  </a:lnTo>
                  <a:lnTo>
                    <a:pt x="1894907" y="1318342"/>
                  </a:lnTo>
                  <a:lnTo>
                    <a:pt x="1892190" y="1273337"/>
                  </a:lnTo>
                  <a:lnTo>
                    <a:pt x="1888013" y="1228460"/>
                  </a:lnTo>
                  <a:lnTo>
                    <a:pt x="1886667" y="1217775"/>
                  </a:lnTo>
                  <a:close/>
                </a:path>
                <a:path w="1896745" h="2224405">
                  <a:moveTo>
                    <a:pt x="1361772" y="289083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7" y="138267"/>
                  </a:lnTo>
                  <a:lnTo>
                    <a:pt x="1076887" y="118546"/>
                  </a:lnTo>
                  <a:lnTo>
                    <a:pt x="1034087" y="100360"/>
                  </a:lnTo>
                  <a:lnTo>
                    <a:pt x="990878" y="83702"/>
                  </a:lnTo>
                  <a:lnTo>
                    <a:pt x="947296" y="68569"/>
                  </a:lnTo>
                  <a:lnTo>
                    <a:pt x="903381" y="54956"/>
                  </a:lnTo>
                  <a:lnTo>
                    <a:pt x="859171" y="42856"/>
                  </a:lnTo>
                  <a:lnTo>
                    <a:pt x="814704" y="32267"/>
                  </a:lnTo>
                  <a:lnTo>
                    <a:pt x="770019" y="23182"/>
                  </a:lnTo>
                  <a:lnTo>
                    <a:pt x="725154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3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6" y="4089"/>
                  </a:lnTo>
                  <a:lnTo>
                    <a:pt x="364364" y="8327"/>
                  </a:lnTo>
                  <a:lnTo>
                    <a:pt x="319607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5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8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1" y="421145"/>
                  </a:lnTo>
                  <a:lnTo>
                    <a:pt x="686641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6" y="476939"/>
                  </a:lnTo>
                  <a:lnTo>
                    <a:pt x="905748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7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6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5" y="795116"/>
                  </a:lnTo>
                  <a:lnTo>
                    <a:pt x="1747011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8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3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5" y="319426"/>
                  </a:lnTo>
                  <a:lnTo>
                    <a:pt x="1361772" y="28908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5"/>
              <a:ext cx="4937248" cy="409748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5599" y="3268191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86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02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02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86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54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54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54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54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54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54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4287" y="2933120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893"/>
                  </a:lnTo>
                  <a:lnTo>
                    <a:pt x="14097" y="4216197"/>
                  </a:lnTo>
                  <a:lnTo>
                    <a:pt x="29400" y="4226509"/>
                  </a:lnTo>
                  <a:lnTo>
                    <a:pt x="48133" y="4230294"/>
                  </a:lnTo>
                  <a:lnTo>
                    <a:pt x="2340965" y="4230294"/>
                  </a:lnTo>
                  <a:lnTo>
                    <a:pt x="2359710" y="4226509"/>
                  </a:lnTo>
                  <a:lnTo>
                    <a:pt x="2375001" y="4216197"/>
                  </a:lnTo>
                  <a:lnTo>
                    <a:pt x="2385326" y="4200893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33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33"/>
                  </a:lnTo>
                  <a:lnTo>
                    <a:pt x="0" y="1144752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52"/>
                  </a:lnTo>
                  <a:lnTo>
                    <a:pt x="2389098" y="48133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33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52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893"/>
                  </a:lnTo>
                  <a:lnTo>
                    <a:pt x="5681802" y="4216197"/>
                  </a:lnTo>
                  <a:lnTo>
                    <a:pt x="5697105" y="4226509"/>
                  </a:lnTo>
                  <a:lnTo>
                    <a:pt x="5715838" y="4230294"/>
                  </a:lnTo>
                  <a:lnTo>
                    <a:pt x="6512344" y="4230294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423" y="4230294"/>
                  </a:lnTo>
                  <a:lnTo>
                    <a:pt x="7001396" y="4230294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75" y="4230294"/>
                  </a:lnTo>
                  <a:lnTo>
                    <a:pt x="7490434" y="4230294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33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53"/>
                  </a:lnTo>
                  <a:lnTo>
                    <a:pt x="8056804" y="1144752"/>
                  </a:lnTo>
                  <a:lnTo>
                    <a:pt x="8056804" y="48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276888" y="9355838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5"/>
                </a:moveTo>
                <a:lnTo>
                  <a:pt x="3176" y="0"/>
                </a:lnTo>
                <a:lnTo>
                  <a:pt x="1011111" y="247390"/>
                </a:lnTo>
                <a:lnTo>
                  <a:pt x="1011111" y="931160"/>
                </a:lnTo>
                <a:lnTo>
                  <a:pt x="47652" y="931160"/>
                </a:lnTo>
                <a:lnTo>
                  <a:pt x="0" y="2625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9384019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7" y="0"/>
                </a:moveTo>
                <a:lnTo>
                  <a:pt x="1158728" y="2813"/>
                </a:lnTo>
                <a:lnTo>
                  <a:pt x="1057289" y="902979"/>
                </a:lnTo>
                <a:lnTo>
                  <a:pt x="52397" y="902979"/>
                </a:lnTo>
                <a:lnTo>
                  <a:pt x="0" y="854006"/>
                </a:lnTo>
                <a:lnTo>
                  <a:pt x="0" y="210000"/>
                </a:lnTo>
                <a:lnTo>
                  <a:pt x="1155717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131892" y="1028700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3" y="781946"/>
                </a:moveTo>
                <a:lnTo>
                  <a:pt x="381648" y="781946"/>
                </a:lnTo>
                <a:lnTo>
                  <a:pt x="339645" y="779218"/>
                </a:lnTo>
                <a:lnTo>
                  <a:pt x="289533" y="769291"/>
                </a:lnTo>
                <a:lnTo>
                  <a:pt x="241464" y="752995"/>
                </a:lnTo>
                <a:lnTo>
                  <a:pt x="195949" y="730535"/>
                </a:lnTo>
                <a:lnTo>
                  <a:pt x="153500" y="702115"/>
                </a:lnTo>
                <a:lnTo>
                  <a:pt x="114632" y="667939"/>
                </a:lnTo>
                <a:lnTo>
                  <a:pt x="80456" y="629070"/>
                </a:lnTo>
                <a:lnTo>
                  <a:pt x="52035" y="586622"/>
                </a:lnTo>
                <a:lnTo>
                  <a:pt x="29575" y="541107"/>
                </a:lnTo>
                <a:lnTo>
                  <a:pt x="13280" y="493038"/>
                </a:lnTo>
                <a:lnTo>
                  <a:pt x="3353" y="442926"/>
                </a:lnTo>
                <a:lnTo>
                  <a:pt x="0" y="391305"/>
                </a:lnTo>
                <a:lnTo>
                  <a:pt x="3354" y="339646"/>
                </a:lnTo>
                <a:lnTo>
                  <a:pt x="13285" y="289534"/>
                </a:lnTo>
                <a:lnTo>
                  <a:pt x="29584" y="241465"/>
                </a:lnTo>
                <a:lnTo>
                  <a:pt x="52048" y="195950"/>
                </a:lnTo>
                <a:lnTo>
                  <a:pt x="80467" y="153502"/>
                </a:lnTo>
                <a:lnTo>
                  <a:pt x="114632" y="114633"/>
                </a:lnTo>
                <a:lnTo>
                  <a:pt x="153500" y="80457"/>
                </a:lnTo>
                <a:lnTo>
                  <a:pt x="195949" y="52037"/>
                </a:lnTo>
                <a:lnTo>
                  <a:pt x="241464" y="29577"/>
                </a:lnTo>
                <a:lnTo>
                  <a:pt x="289533" y="13281"/>
                </a:lnTo>
                <a:lnTo>
                  <a:pt x="339645" y="3354"/>
                </a:lnTo>
                <a:lnTo>
                  <a:pt x="391285" y="0"/>
                </a:lnTo>
                <a:lnTo>
                  <a:pt x="442925" y="3354"/>
                </a:lnTo>
                <a:lnTo>
                  <a:pt x="493036" y="13281"/>
                </a:lnTo>
                <a:lnTo>
                  <a:pt x="523056" y="23458"/>
                </a:lnTo>
                <a:lnTo>
                  <a:pt x="391285" y="23458"/>
                </a:lnTo>
                <a:lnTo>
                  <a:pt x="342740" y="26618"/>
                </a:lnTo>
                <a:lnTo>
                  <a:pt x="295638" y="35963"/>
                </a:lnTo>
                <a:lnTo>
                  <a:pt x="250456" y="51295"/>
                </a:lnTo>
                <a:lnTo>
                  <a:pt x="207672" y="72414"/>
                </a:lnTo>
                <a:lnTo>
                  <a:pt x="167764" y="99119"/>
                </a:lnTo>
                <a:lnTo>
                  <a:pt x="131209" y="131210"/>
                </a:lnTo>
                <a:lnTo>
                  <a:pt x="99118" y="167765"/>
                </a:lnTo>
                <a:lnTo>
                  <a:pt x="72413" y="207673"/>
                </a:lnTo>
                <a:lnTo>
                  <a:pt x="51294" y="250457"/>
                </a:lnTo>
                <a:lnTo>
                  <a:pt x="35962" y="295639"/>
                </a:lnTo>
                <a:lnTo>
                  <a:pt x="26616" y="342741"/>
                </a:lnTo>
                <a:lnTo>
                  <a:pt x="23458" y="391305"/>
                </a:lnTo>
                <a:lnTo>
                  <a:pt x="26616" y="439830"/>
                </a:lnTo>
                <a:lnTo>
                  <a:pt x="35962" y="486933"/>
                </a:lnTo>
                <a:lnTo>
                  <a:pt x="51294" y="532115"/>
                </a:lnTo>
                <a:lnTo>
                  <a:pt x="72413" y="574899"/>
                </a:lnTo>
                <a:lnTo>
                  <a:pt x="99118" y="614807"/>
                </a:lnTo>
                <a:lnTo>
                  <a:pt x="131209" y="651362"/>
                </a:lnTo>
                <a:lnTo>
                  <a:pt x="167764" y="683453"/>
                </a:lnTo>
                <a:lnTo>
                  <a:pt x="207672" y="710158"/>
                </a:lnTo>
                <a:lnTo>
                  <a:pt x="250456" y="731277"/>
                </a:lnTo>
                <a:lnTo>
                  <a:pt x="295638" y="746609"/>
                </a:lnTo>
                <a:lnTo>
                  <a:pt x="342740" y="755954"/>
                </a:lnTo>
                <a:lnTo>
                  <a:pt x="391285" y="759114"/>
                </a:lnTo>
                <a:lnTo>
                  <a:pt x="523056" y="759114"/>
                </a:lnTo>
                <a:lnTo>
                  <a:pt x="493036" y="769291"/>
                </a:lnTo>
                <a:lnTo>
                  <a:pt x="442925" y="779218"/>
                </a:lnTo>
                <a:lnTo>
                  <a:pt x="400923" y="781946"/>
                </a:lnTo>
                <a:close/>
              </a:path>
              <a:path w="782319" h="782319">
                <a:moveTo>
                  <a:pt x="523056" y="759114"/>
                </a:moveTo>
                <a:lnTo>
                  <a:pt x="391285" y="759114"/>
                </a:lnTo>
                <a:lnTo>
                  <a:pt x="439829" y="755954"/>
                </a:lnTo>
                <a:lnTo>
                  <a:pt x="486931" y="746609"/>
                </a:lnTo>
                <a:lnTo>
                  <a:pt x="532113" y="731277"/>
                </a:lnTo>
                <a:lnTo>
                  <a:pt x="574898" y="710158"/>
                </a:lnTo>
                <a:lnTo>
                  <a:pt x="614806" y="683453"/>
                </a:lnTo>
                <a:lnTo>
                  <a:pt x="651361" y="651362"/>
                </a:lnTo>
                <a:lnTo>
                  <a:pt x="683452" y="614807"/>
                </a:lnTo>
                <a:lnTo>
                  <a:pt x="710157" y="574899"/>
                </a:lnTo>
                <a:lnTo>
                  <a:pt x="731275" y="532115"/>
                </a:lnTo>
                <a:lnTo>
                  <a:pt x="746607" y="486933"/>
                </a:lnTo>
                <a:lnTo>
                  <a:pt x="755953" y="439830"/>
                </a:lnTo>
                <a:lnTo>
                  <a:pt x="759111" y="391267"/>
                </a:lnTo>
                <a:lnTo>
                  <a:pt x="755953" y="342741"/>
                </a:lnTo>
                <a:lnTo>
                  <a:pt x="746607" y="295639"/>
                </a:lnTo>
                <a:lnTo>
                  <a:pt x="731275" y="250457"/>
                </a:lnTo>
                <a:lnTo>
                  <a:pt x="710157" y="207673"/>
                </a:lnTo>
                <a:lnTo>
                  <a:pt x="683452" y="167765"/>
                </a:lnTo>
                <a:lnTo>
                  <a:pt x="651361" y="131210"/>
                </a:lnTo>
                <a:lnTo>
                  <a:pt x="614806" y="99119"/>
                </a:lnTo>
                <a:lnTo>
                  <a:pt x="574898" y="72414"/>
                </a:lnTo>
                <a:lnTo>
                  <a:pt x="532113" y="51295"/>
                </a:lnTo>
                <a:lnTo>
                  <a:pt x="486931" y="35963"/>
                </a:lnTo>
                <a:lnTo>
                  <a:pt x="439829" y="26618"/>
                </a:lnTo>
                <a:lnTo>
                  <a:pt x="391285" y="23458"/>
                </a:lnTo>
                <a:lnTo>
                  <a:pt x="523056" y="23458"/>
                </a:lnTo>
                <a:lnTo>
                  <a:pt x="586621" y="52037"/>
                </a:lnTo>
                <a:lnTo>
                  <a:pt x="629069" y="80457"/>
                </a:lnTo>
                <a:lnTo>
                  <a:pt x="667937" y="114633"/>
                </a:lnTo>
                <a:lnTo>
                  <a:pt x="702102" y="153556"/>
                </a:lnTo>
                <a:lnTo>
                  <a:pt x="730521" y="196019"/>
                </a:lnTo>
                <a:lnTo>
                  <a:pt x="752985" y="241523"/>
                </a:lnTo>
                <a:lnTo>
                  <a:pt x="769284" y="289569"/>
                </a:lnTo>
                <a:lnTo>
                  <a:pt x="779215" y="339656"/>
                </a:lnTo>
                <a:lnTo>
                  <a:pt x="781947" y="381688"/>
                </a:lnTo>
                <a:lnTo>
                  <a:pt x="781947" y="400890"/>
                </a:lnTo>
                <a:lnTo>
                  <a:pt x="779216" y="442926"/>
                </a:lnTo>
                <a:lnTo>
                  <a:pt x="769289" y="493038"/>
                </a:lnTo>
                <a:lnTo>
                  <a:pt x="752994" y="541107"/>
                </a:lnTo>
                <a:lnTo>
                  <a:pt x="730534" y="586622"/>
                </a:lnTo>
                <a:lnTo>
                  <a:pt x="702113" y="629070"/>
                </a:lnTo>
                <a:lnTo>
                  <a:pt x="667937" y="667939"/>
                </a:lnTo>
                <a:lnTo>
                  <a:pt x="629069" y="702115"/>
                </a:lnTo>
                <a:lnTo>
                  <a:pt x="586621" y="730535"/>
                </a:lnTo>
                <a:lnTo>
                  <a:pt x="541105" y="752995"/>
                </a:lnTo>
                <a:lnTo>
                  <a:pt x="523056" y="75911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7"/>
                </a:moveTo>
                <a:lnTo>
                  <a:pt x="1046817" y="1032524"/>
                </a:lnTo>
                <a:lnTo>
                  <a:pt x="1089235" y="1054154"/>
                </a:lnTo>
                <a:lnTo>
                  <a:pt x="1132153" y="1073770"/>
                </a:lnTo>
                <a:lnTo>
                  <a:pt x="1175512" y="1091389"/>
                </a:lnTo>
                <a:lnTo>
                  <a:pt x="1219257" y="1107027"/>
                </a:lnTo>
                <a:lnTo>
                  <a:pt x="1263333" y="1120702"/>
                </a:lnTo>
                <a:lnTo>
                  <a:pt x="1307682" y="1132431"/>
                </a:lnTo>
                <a:lnTo>
                  <a:pt x="1352249" y="1142230"/>
                </a:lnTo>
                <a:lnTo>
                  <a:pt x="1396977" y="1150117"/>
                </a:lnTo>
                <a:lnTo>
                  <a:pt x="1441812" y="1156109"/>
                </a:lnTo>
                <a:lnTo>
                  <a:pt x="1486695" y="1160222"/>
                </a:lnTo>
                <a:lnTo>
                  <a:pt x="1531572" y="1162474"/>
                </a:lnTo>
                <a:lnTo>
                  <a:pt x="1576387" y="1162882"/>
                </a:lnTo>
                <a:lnTo>
                  <a:pt x="1621082" y="1161462"/>
                </a:lnTo>
                <a:lnTo>
                  <a:pt x="1665603" y="1158231"/>
                </a:lnTo>
                <a:lnTo>
                  <a:pt x="1709892" y="1153207"/>
                </a:lnTo>
                <a:lnTo>
                  <a:pt x="1753895" y="1146407"/>
                </a:lnTo>
                <a:lnTo>
                  <a:pt x="1797554" y="1137847"/>
                </a:lnTo>
                <a:lnTo>
                  <a:pt x="1840814" y="1127545"/>
                </a:lnTo>
                <a:lnTo>
                  <a:pt x="1883618" y="1115517"/>
                </a:lnTo>
                <a:lnTo>
                  <a:pt x="1925911" y="1101781"/>
                </a:lnTo>
                <a:lnTo>
                  <a:pt x="1967637" y="1086353"/>
                </a:lnTo>
                <a:lnTo>
                  <a:pt x="2008738" y="1069251"/>
                </a:lnTo>
                <a:lnTo>
                  <a:pt x="2049160" y="1050491"/>
                </a:lnTo>
                <a:lnTo>
                  <a:pt x="2088846" y="1030090"/>
                </a:lnTo>
                <a:lnTo>
                  <a:pt x="2127739" y="1008066"/>
                </a:lnTo>
                <a:lnTo>
                  <a:pt x="2165785" y="984435"/>
                </a:lnTo>
                <a:lnTo>
                  <a:pt x="2202926" y="959214"/>
                </a:lnTo>
                <a:lnTo>
                  <a:pt x="2239108" y="932421"/>
                </a:lnTo>
                <a:lnTo>
                  <a:pt x="2274272" y="904073"/>
                </a:lnTo>
                <a:lnTo>
                  <a:pt x="2308364" y="874185"/>
                </a:lnTo>
                <a:lnTo>
                  <a:pt x="2341328" y="842776"/>
                </a:lnTo>
                <a:lnTo>
                  <a:pt x="2373106" y="809862"/>
                </a:lnTo>
                <a:lnTo>
                  <a:pt x="2403644" y="775461"/>
                </a:lnTo>
                <a:lnTo>
                  <a:pt x="2432885" y="739588"/>
                </a:lnTo>
                <a:lnTo>
                  <a:pt x="2460773" y="702262"/>
                </a:lnTo>
                <a:lnTo>
                  <a:pt x="2487252" y="663500"/>
                </a:lnTo>
                <a:lnTo>
                  <a:pt x="2512265" y="623317"/>
                </a:lnTo>
                <a:lnTo>
                  <a:pt x="2535758" y="581732"/>
                </a:lnTo>
                <a:lnTo>
                  <a:pt x="2946101" y="802162"/>
                </a:lnTo>
                <a:lnTo>
                  <a:pt x="2922729" y="844158"/>
                </a:lnTo>
                <a:lnTo>
                  <a:pt x="2898279" y="885166"/>
                </a:lnTo>
                <a:lnTo>
                  <a:pt x="2872778" y="925179"/>
                </a:lnTo>
                <a:lnTo>
                  <a:pt x="2846253" y="964187"/>
                </a:lnTo>
                <a:lnTo>
                  <a:pt x="2818733" y="1002183"/>
                </a:lnTo>
                <a:lnTo>
                  <a:pt x="2790243" y="1039157"/>
                </a:lnTo>
                <a:lnTo>
                  <a:pt x="2760814" y="1075102"/>
                </a:lnTo>
                <a:lnTo>
                  <a:pt x="2730471" y="1110009"/>
                </a:lnTo>
                <a:lnTo>
                  <a:pt x="2699242" y="1143869"/>
                </a:lnTo>
                <a:lnTo>
                  <a:pt x="2667155" y="1176674"/>
                </a:lnTo>
                <a:lnTo>
                  <a:pt x="2634238" y="1208415"/>
                </a:lnTo>
                <a:lnTo>
                  <a:pt x="2600518" y="1239084"/>
                </a:lnTo>
                <a:lnTo>
                  <a:pt x="2566023" y="1268673"/>
                </a:lnTo>
                <a:lnTo>
                  <a:pt x="2530780" y="1297172"/>
                </a:lnTo>
                <a:lnTo>
                  <a:pt x="2494816" y="1324573"/>
                </a:lnTo>
                <a:lnTo>
                  <a:pt x="2458160" y="1350869"/>
                </a:lnTo>
                <a:lnTo>
                  <a:pt x="2420839" y="1376049"/>
                </a:lnTo>
                <a:lnTo>
                  <a:pt x="2382881" y="1400107"/>
                </a:lnTo>
                <a:lnTo>
                  <a:pt x="2344313" y="1423033"/>
                </a:lnTo>
                <a:lnTo>
                  <a:pt x="2305162" y="1444819"/>
                </a:lnTo>
                <a:lnTo>
                  <a:pt x="2265457" y="1465456"/>
                </a:lnTo>
                <a:lnTo>
                  <a:pt x="2225224" y="1484936"/>
                </a:lnTo>
                <a:lnTo>
                  <a:pt x="2184492" y="1503250"/>
                </a:lnTo>
                <a:lnTo>
                  <a:pt x="2143288" y="1520390"/>
                </a:lnTo>
                <a:lnTo>
                  <a:pt x="2101639" y="1536348"/>
                </a:lnTo>
                <a:lnTo>
                  <a:pt x="2059574" y="1551114"/>
                </a:lnTo>
                <a:lnTo>
                  <a:pt x="2029870" y="1560607"/>
                </a:lnTo>
                <a:close/>
              </a:path>
              <a:path w="2946400" h="1632585">
                <a:moveTo>
                  <a:pt x="824453" y="1446475"/>
                </a:moveTo>
                <a:lnTo>
                  <a:pt x="782586" y="1423167"/>
                </a:lnTo>
                <a:lnTo>
                  <a:pt x="741714" y="1398774"/>
                </a:lnTo>
                <a:lnTo>
                  <a:pt x="701841" y="1373320"/>
                </a:lnTo>
                <a:lnTo>
                  <a:pt x="662975" y="1346835"/>
                </a:lnTo>
                <a:lnTo>
                  <a:pt x="625126" y="1319345"/>
                </a:lnTo>
                <a:lnTo>
                  <a:pt x="588300" y="1290879"/>
                </a:lnTo>
                <a:lnTo>
                  <a:pt x="552506" y="1261463"/>
                </a:lnTo>
                <a:lnTo>
                  <a:pt x="517753" y="1231127"/>
                </a:lnTo>
                <a:lnTo>
                  <a:pt x="484050" y="1199898"/>
                </a:lnTo>
                <a:lnTo>
                  <a:pt x="451403" y="1167803"/>
                </a:lnTo>
                <a:lnTo>
                  <a:pt x="419822" y="1134871"/>
                </a:lnTo>
                <a:lnTo>
                  <a:pt x="389315" y="1101128"/>
                </a:lnTo>
                <a:lnTo>
                  <a:pt x="359890" y="1066604"/>
                </a:lnTo>
                <a:lnTo>
                  <a:pt x="331556" y="1031325"/>
                </a:lnTo>
                <a:lnTo>
                  <a:pt x="304321" y="995320"/>
                </a:lnTo>
                <a:lnTo>
                  <a:pt x="278193" y="958616"/>
                </a:lnTo>
                <a:lnTo>
                  <a:pt x="253181" y="921241"/>
                </a:lnTo>
                <a:lnTo>
                  <a:pt x="229292" y="883222"/>
                </a:lnTo>
                <a:lnTo>
                  <a:pt x="206536" y="844589"/>
                </a:lnTo>
                <a:lnTo>
                  <a:pt x="184920" y="805367"/>
                </a:lnTo>
                <a:lnTo>
                  <a:pt x="164452" y="765586"/>
                </a:lnTo>
                <a:lnTo>
                  <a:pt x="145142" y="725273"/>
                </a:lnTo>
                <a:lnTo>
                  <a:pt x="126998" y="684455"/>
                </a:lnTo>
                <a:lnTo>
                  <a:pt x="110027" y="643161"/>
                </a:lnTo>
                <a:lnTo>
                  <a:pt x="94238" y="601418"/>
                </a:lnTo>
                <a:lnTo>
                  <a:pt x="79639" y="559254"/>
                </a:lnTo>
                <a:lnTo>
                  <a:pt x="66240" y="516697"/>
                </a:lnTo>
                <a:lnTo>
                  <a:pt x="54047" y="473774"/>
                </a:lnTo>
                <a:lnTo>
                  <a:pt x="43069" y="430514"/>
                </a:lnTo>
                <a:lnTo>
                  <a:pt x="33316" y="386943"/>
                </a:lnTo>
                <a:lnTo>
                  <a:pt x="24794" y="343091"/>
                </a:lnTo>
                <a:lnTo>
                  <a:pt x="17512" y="298985"/>
                </a:lnTo>
                <a:lnTo>
                  <a:pt x="11479" y="254651"/>
                </a:lnTo>
                <a:lnTo>
                  <a:pt x="6703" y="210120"/>
                </a:lnTo>
                <a:lnTo>
                  <a:pt x="3192" y="165417"/>
                </a:lnTo>
                <a:lnTo>
                  <a:pt x="955" y="120571"/>
                </a:lnTo>
                <a:lnTo>
                  <a:pt x="0" y="75609"/>
                </a:lnTo>
                <a:lnTo>
                  <a:pt x="334" y="30560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8"/>
                </a:lnTo>
                <a:lnTo>
                  <a:pt x="469118" y="73010"/>
                </a:lnTo>
                <a:lnTo>
                  <a:pt x="470421" y="117778"/>
                </a:lnTo>
                <a:lnTo>
                  <a:pt x="473532" y="162366"/>
                </a:lnTo>
                <a:lnTo>
                  <a:pt x="478433" y="206718"/>
                </a:lnTo>
                <a:lnTo>
                  <a:pt x="485109" y="250779"/>
                </a:lnTo>
                <a:lnTo>
                  <a:pt x="493542" y="294490"/>
                </a:lnTo>
                <a:lnTo>
                  <a:pt x="503715" y="337797"/>
                </a:lnTo>
                <a:lnTo>
                  <a:pt x="515613" y="380644"/>
                </a:lnTo>
                <a:lnTo>
                  <a:pt x="529217" y="422974"/>
                </a:lnTo>
                <a:lnTo>
                  <a:pt x="544512" y="464731"/>
                </a:lnTo>
                <a:lnTo>
                  <a:pt x="561479" y="505858"/>
                </a:lnTo>
                <a:lnTo>
                  <a:pt x="580104" y="546301"/>
                </a:lnTo>
                <a:lnTo>
                  <a:pt x="600368" y="586002"/>
                </a:lnTo>
                <a:lnTo>
                  <a:pt x="622254" y="624906"/>
                </a:lnTo>
                <a:lnTo>
                  <a:pt x="645747" y="662955"/>
                </a:lnTo>
                <a:lnTo>
                  <a:pt x="670830" y="700095"/>
                </a:lnTo>
                <a:lnTo>
                  <a:pt x="697484" y="736269"/>
                </a:lnTo>
                <a:lnTo>
                  <a:pt x="725694" y="771421"/>
                </a:lnTo>
                <a:lnTo>
                  <a:pt x="755444" y="805494"/>
                </a:lnTo>
                <a:lnTo>
                  <a:pt x="786715" y="838433"/>
                </a:lnTo>
                <a:lnTo>
                  <a:pt x="819491" y="870182"/>
                </a:lnTo>
                <a:lnTo>
                  <a:pt x="853756" y="900683"/>
                </a:lnTo>
                <a:lnTo>
                  <a:pt x="889492" y="929882"/>
                </a:lnTo>
                <a:lnTo>
                  <a:pt x="926683" y="957722"/>
                </a:lnTo>
                <a:lnTo>
                  <a:pt x="965312" y="984146"/>
                </a:lnTo>
                <a:lnTo>
                  <a:pt x="1005362" y="1009099"/>
                </a:lnTo>
                <a:lnTo>
                  <a:pt x="1046817" y="1032524"/>
                </a:lnTo>
                <a:lnTo>
                  <a:pt x="2029870" y="1560607"/>
                </a:lnTo>
                <a:lnTo>
                  <a:pt x="2017119" y="1564681"/>
                </a:lnTo>
                <a:lnTo>
                  <a:pt x="1974303" y="1577040"/>
                </a:lnTo>
                <a:lnTo>
                  <a:pt x="1931152" y="1588182"/>
                </a:lnTo>
                <a:lnTo>
                  <a:pt x="1887695" y="1598099"/>
                </a:lnTo>
                <a:lnTo>
                  <a:pt x="1843959" y="1606782"/>
                </a:lnTo>
                <a:lnTo>
                  <a:pt x="1799972" y="1614223"/>
                </a:lnTo>
                <a:lnTo>
                  <a:pt x="1755760" y="1620414"/>
                </a:lnTo>
                <a:lnTo>
                  <a:pt x="1711353" y="1625345"/>
                </a:lnTo>
                <a:lnTo>
                  <a:pt x="1666776" y="1629009"/>
                </a:lnTo>
                <a:lnTo>
                  <a:pt x="1622059" y="1631397"/>
                </a:lnTo>
                <a:lnTo>
                  <a:pt x="1577228" y="1632500"/>
                </a:lnTo>
                <a:lnTo>
                  <a:pt x="1532311" y="1632310"/>
                </a:lnTo>
                <a:lnTo>
                  <a:pt x="1487336" y="1630818"/>
                </a:lnTo>
                <a:lnTo>
                  <a:pt x="1442330" y="1628017"/>
                </a:lnTo>
                <a:lnTo>
                  <a:pt x="1397320" y="1623896"/>
                </a:lnTo>
                <a:lnTo>
                  <a:pt x="1352335" y="1618449"/>
                </a:lnTo>
                <a:lnTo>
                  <a:pt x="1307402" y="1611666"/>
                </a:lnTo>
                <a:lnTo>
                  <a:pt x="1262548" y="1603539"/>
                </a:lnTo>
                <a:lnTo>
                  <a:pt x="1217802" y="1594059"/>
                </a:lnTo>
                <a:lnTo>
                  <a:pt x="1173190" y="1583218"/>
                </a:lnTo>
                <a:lnTo>
                  <a:pt x="1128740" y="1571008"/>
                </a:lnTo>
                <a:lnTo>
                  <a:pt x="1084480" y="1557420"/>
                </a:lnTo>
                <a:lnTo>
                  <a:pt x="1040437" y="1542445"/>
                </a:lnTo>
                <a:lnTo>
                  <a:pt x="996639" y="1526074"/>
                </a:lnTo>
                <a:lnTo>
                  <a:pt x="953114" y="1508301"/>
                </a:lnTo>
                <a:lnTo>
                  <a:pt x="909889" y="1489115"/>
                </a:lnTo>
                <a:lnTo>
                  <a:pt x="866991" y="1468509"/>
                </a:lnTo>
                <a:lnTo>
                  <a:pt x="824453" y="144647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6"/>
                </a:moveTo>
                <a:lnTo>
                  <a:pt x="0" y="2259198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7"/>
                </a:lnTo>
                <a:lnTo>
                  <a:pt x="1617156" y="1410217"/>
                </a:lnTo>
                <a:lnTo>
                  <a:pt x="1598473" y="1420302"/>
                </a:lnTo>
                <a:lnTo>
                  <a:pt x="1607806" y="1440433"/>
                </a:lnTo>
                <a:lnTo>
                  <a:pt x="1579370" y="1430987"/>
                </a:lnTo>
                <a:lnTo>
                  <a:pt x="10024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7"/>
                </a:lnTo>
                <a:lnTo>
                  <a:pt x="2348105" y="991416"/>
                </a:lnTo>
                <a:lnTo>
                  <a:pt x="2348105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7"/>
                </a:lnTo>
                <a:lnTo>
                  <a:pt x="1607806" y="1440433"/>
                </a:lnTo>
                <a:lnTo>
                  <a:pt x="2348105" y="3037150"/>
                </a:lnTo>
                <a:lnTo>
                  <a:pt x="2348105" y="3040139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29294" y="6138112"/>
            <a:ext cx="2800985" cy="2004695"/>
          </a:xfrm>
          <a:custGeom>
            <a:avLst/>
            <a:gdLst/>
            <a:ahLst/>
            <a:cxnLst/>
            <a:rect l="l" t="t" r="r" b="b"/>
            <a:pathLst>
              <a:path w="2800984" h="2004695">
                <a:moveTo>
                  <a:pt x="2669756" y="0"/>
                </a:moveTo>
                <a:lnTo>
                  <a:pt x="2479827" y="0"/>
                </a:lnTo>
                <a:lnTo>
                  <a:pt x="2479827" y="1701965"/>
                </a:lnTo>
                <a:lnTo>
                  <a:pt x="0" y="1701965"/>
                </a:lnTo>
                <a:lnTo>
                  <a:pt x="0" y="1888667"/>
                </a:lnTo>
                <a:lnTo>
                  <a:pt x="2669756" y="1888667"/>
                </a:lnTo>
                <a:lnTo>
                  <a:pt x="2669756" y="1701965"/>
                </a:lnTo>
                <a:lnTo>
                  <a:pt x="2669756" y="0"/>
                </a:lnTo>
                <a:close/>
              </a:path>
              <a:path w="2800984" h="2004695">
                <a:moveTo>
                  <a:pt x="2800553" y="0"/>
                </a:moveTo>
                <a:lnTo>
                  <a:pt x="2749727" y="0"/>
                </a:lnTo>
                <a:lnTo>
                  <a:pt x="2749727" y="1953437"/>
                </a:lnTo>
                <a:lnTo>
                  <a:pt x="0" y="1953437"/>
                </a:lnTo>
                <a:lnTo>
                  <a:pt x="0" y="2004250"/>
                </a:lnTo>
                <a:lnTo>
                  <a:pt x="2800553" y="2004250"/>
                </a:lnTo>
                <a:lnTo>
                  <a:pt x="2800553" y="1953437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8354" y="2933597"/>
            <a:ext cx="2800985" cy="2005964"/>
          </a:xfrm>
          <a:custGeom>
            <a:avLst/>
            <a:gdLst/>
            <a:ahLst/>
            <a:cxnLst/>
            <a:rect l="l" t="t" r="r" b="b"/>
            <a:pathLst>
              <a:path w="2800984" h="2005964">
                <a:moveTo>
                  <a:pt x="2800553" y="116852"/>
                </a:moveTo>
                <a:lnTo>
                  <a:pt x="130797" y="116852"/>
                </a:lnTo>
                <a:lnTo>
                  <a:pt x="130797" y="302285"/>
                </a:lnTo>
                <a:lnTo>
                  <a:pt x="130797" y="2005520"/>
                </a:lnTo>
                <a:lnTo>
                  <a:pt x="320814" y="2005520"/>
                </a:lnTo>
                <a:lnTo>
                  <a:pt x="320814" y="302285"/>
                </a:lnTo>
                <a:lnTo>
                  <a:pt x="2800553" y="302285"/>
                </a:lnTo>
                <a:lnTo>
                  <a:pt x="2800553" y="116852"/>
                </a:lnTo>
                <a:close/>
              </a:path>
              <a:path w="2800984" h="2005964">
                <a:moveTo>
                  <a:pt x="2800553" y="0"/>
                </a:moveTo>
                <a:lnTo>
                  <a:pt x="0" y="0"/>
                </a:lnTo>
                <a:lnTo>
                  <a:pt x="0" y="50800"/>
                </a:lnTo>
                <a:lnTo>
                  <a:pt x="0" y="2005520"/>
                </a:lnTo>
                <a:lnTo>
                  <a:pt x="50927" y="2005520"/>
                </a:lnTo>
                <a:lnTo>
                  <a:pt x="50927" y="50800"/>
                </a:lnTo>
                <a:lnTo>
                  <a:pt x="2800553" y="50800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625263" y="3791791"/>
            <a:ext cx="6417310" cy="334899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2065" marR="5080">
              <a:lnSpc>
                <a:spcPts val="5220"/>
              </a:lnSpc>
              <a:spcBef>
                <a:spcPts val="265"/>
              </a:spcBef>
            </a:pPr>
            <a:r>
              <a:rPr dirty="0" sz="4400" spc="330" b="1">
                <a:solidFill>
                  <a:srgbClr val="F4582E"/>
                </a:solidFill>
                <a:latin typeface="Calibri"/>
                <a:cs typeface="Calibri"/>
              </a:rPr>
              <a:t>Müşteri</a:t>
            </a:r>
            <a:r>
              <a:rPr dirty="0" sz="44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330" b="1">
                <a:solidFill>
                  <a:srgbClr val="F4582E"/>
                </a:solidFill>
                <a:latin typeface="Calibri"/>
                <a:cs typeface="Calibri"/>
              </a:rPr>
              <a:t>üyelik</a:t>
            </a:r>
            <a:r>
              <a:rPr dirty="0" sz="440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270" b="1">
                <a:solidFill>
                  <a:srgbClr val="F4582E"/>
                </a:solidFill>
                <a:latin typeface="Calibri"/>
                <a:cs typeface="Calibri"/>
              </a:rPr>
              <a:t>işlemleri </a:t>
            </a:r>
            <a:r>
              <a:rPr dirty="0" sz="4400" spc="315" b="1">
                <a:solidFill>
                  <a:srgbClr val="F4582E"/>
                </a:solidFill>
                <a:latin typeface="Calibri"/>
                <a:cs typeface="Calibri"/>
              </a:rPr>
              <a:t>kategorisi,</a:t>
            </a:r>
            <a:r>
              <a:rPr dirty="0" sz="4400" spc="14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360" b="1">
                <a:solidFill>
                  <a:srgbClr val="F4582E"/>
                </a:solidFill>
                <a:latin typeface="Calibri"/>
                <a:cs typeface="Calibri"/>
              </a:rPr>
              <a:t>kayıt</a:t>
            </a:r>
            <a:r>
              <a:rPr dirty="0" sz="440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200" b="1">
                <a:solidFill>
                  <a:srgbClr val="F4582E"/>
                </a:solidFill>
                <a:latin typeface="Calibri"/>
                <a:cs typeface="Calibri"/>
              </a:rPr>
              <a:t>olma, </a:t>
            </a:r>
            <a:r>
              <a:rPr dirty="0" sz="4400" spc="350" b="1">
                <a:solidFill>
                  <a:srgbClr val="F4582E"/>
                </a:solidFill>
                <a:latin typeface="Calibri"/>
                <a:cs typeface="Calibri"/>
              </a:rPr>
              <a:t>giriş</a:t>
            </a:r>
            <a:r>
              <a:rPr dirty="0" sz="440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459" b="1">
                <a:solidFill>
                  <a:srgbClr val="F4582E"/>
                </a:solidFill>
                <a:latin typeface="Calibri"/>
                <a:cs typeface="Calibri"/>
              </a:rPr>
              <a:t>yapma</a:t>
            </a:r>
            <a:r>
              <a:rPr dirty="0" sz="440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425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440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325" b="1">
                <a:solidFill>
                  <a:srgbClr val="F4582E"/>
                </a:solidFill>
                <a:latin typeface="Calibri"/>
                <a:cs typeface="Calibri"/>
              </a:rPr>
              <a:t>şifre </a:t>
            </a:r>
            <a:r>
              <a:rPr dirty="0" sz="4400" spc="305" b="1">
                <a:solidFill>
                  <a:srgbClr val="F4582E"/>
                </a:solidFill>
                <a:latin typeface="Calibri"/>
                <a:cs typeface="Calibri"/>
              </a:rPr>
              <a:t>sıfırlama</a:t>
            </a:r>
            <a:r>
              <a:rPr dirty="0" sz="4400" spc="16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260" b="1">
                <a:solidFill>
                  <a:srgbClr val="F4582E"/>
                </a:solidFill>
                <a:latin typeface="Calibri"/>
                <a:cs typeface="Calibri"/>
              </a:rPr>
              <a:t>işlemlerini </a:t>
            </a:r>
            <a:r>
              <a:rPr dirty="0" sz="4400" spc="320" b="1">
                <a:solidFill>
                  <a:srgbClr val="F4582E"/>
                </a:solidFill>
                <a:latin typeface="Calibri"/>
                <a:cs typeface="Calibri"/>
              </a:rPr>
              <a:t>içermektedir.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76439"/>
            <a:ext cx="8919210" cy="7278370"/>
            <a:chOff x="0" y="976439"/>
            <a:chExt cx="8919210" cy="7278370"/>
          </a:xfrm>
        </p:grpSpPr>
        <p:sp>
          <p:nvSpPr>
            <p:cNvPr id="8" name="object 8" descr=""/>
            <p:cNvSpPr/>
            <p:nvPr/>
          </p:nvSpPr>
          <p:spPr>
            <a:xfrm>
              <a:off x="0" y="976439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8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40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8" y="782021"/>
                  </a:lnTo>
                  <a:lnTo>
                    <a:pt x="1304783" y="819105"/>
                  </a:lnTo>
                  <a:lnTo>
                    <a:pt x="1330618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5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10" y="1371327"/>
                  </a:lnTo>
                  <a:lnTo>
                    <a:pt x="1483555" y="1416464"/>
                  </a:lnTo>
                  <a:lnTo>
                    <a:pt x="1480902" y="1461591"/>
                  </a:lnTo>
                  <a:lnTo>
                    <a:pt x="1476139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6" y="1770614"/>
                  </a:lnTo>
                  <a:lnTo>
                    <a:pt x="1382899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4" y="1934926"/>
                  </a:lnTo>
                  <a:lnTo>
                    <a:pt x="1282652" y="1972509"/>
                  </a:lnTo>
                  <a:lnTo>
                    <a:pt x="1607300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4" y="2106656"/>
                  </a:lnTo>
                  <a:lnTo>
                    <a:pt x="1713114" y="2065893"/>
                  </a:lnTo>
                  <a:lnTo>
                    <a:pt x="1735940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1" y="1854432"/>
                  </a:lnTo>
                  <a:lnTo>
                    <a:pt x="1827064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6" y="1588908"/>
                  </a:lnTo>
                  <a:lnTo>
                    <a:pt x="1886420" y="1543940"/>
                  </a:lnTo>
                  <a:lnTo>
                    <a:pt x="1891076" y="1498871"/>
                  </a:lnTo>
                  <a:lnTo>
                    <a:pt x="1894248" y="1453739"/>
                  </a:lnTo>
                  <a:lnTo>
                    <a:pt x="1895940" y="1408581"/>
                  </a:lnTo>
                  <a:lnTo>
                    <a:pt x="1896159" y="1363436"/>
                  </a:lnTo>
                  <a:lnTo>
                    <a:pt x="1894907" y="1318342"/>
                  </a:lnTo>
                  <a:lnTo>
                    <a:pt x="1892191" y="1273337"/>
                  </a:lnTo>
                  <a:lnTo>
                    <a:pt x="1888014" y="1228460"/>
                  </a:lnTo>
                  <a:lnTo>
                    <a:pt x="1886668" y="1217775"/>
                  </a:lnTo>
                  <a:close/>
                </a:path>
                <a:path w="1896745" h="2224405">
                  <a:moveTo>
                    <a:pt x="1361769" y="289080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8" y="138267"/>
                  </a:lnTo>
                  <a:lnTo>
                    <a:pt x="1076887" y="118546"/>
                  </a:lnTo>
                  <a:lnTo>
                    <a:pt x="1034088" y="100360"/>
                  </a:lnTo>
                  <a:lnTo>
                    <a:pt x="990878" y="83702"/>
                  </a:lnTo>
                  <a:lnTo>
                    <a:pt x="947297" y="68569"/>
                  </a:lnTo>
                  <a:lnTo>
                    <a:pt x="903382" y="54956"/>
                  </a:lnTo>
                  <a:lnTo>
                    <a:pt x="859172" y="42856"/>
                  </a:lnTo>
                  <a:lnTo>
                    <a:pt x="814705" y="32267"/>
                  </a:lnTo>
                  <a:lnTo>
                    <a:pt x="770020" y="23182"/>
                  </a:lnTo>
                  <a:lnTo>
                    <a:pt x="725155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4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7" y="4089"/>
                  </a:lnTo>
                  <a:lnTo>
                    <a:pt x="364364" y="8327"/>
                  </a:lnTo>
                  <a:lnTo>
                    <a:pt x="319608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6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9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2" y="421145"/>
                  </a:lnTo>
                  <a:lnTo>
                    <a:pt x="686642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7" y="476939"/>
                  </a:lnTo>
                  <a:lnTo>
                    <a:pt x="905749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8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7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6" y="795116"/>
                  </a:lnTo>
                  <a:lnTo>
                    <a:pt x="1747012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9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4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6" y="319426"/>
                  </a:lnTo>
                  <a:lnTo>
                    <a:pt x="1361769" y="28908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5"/>
              <a:ext cx="4937248" cy="409748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5599" y="3268192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98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15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15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98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67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67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67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67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67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67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4287" y="2933122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906"/>
                  </a:lnTo>
                  <a:lnTo>
                    <a:pt x="14097" y="4216197"/>
                  </a:lnTo>
                  <a:lnTo>
                    <a:pt x="29400" y="4226509"/>
                  </a:lnTo>
                  <a:lnTo>
                    <a:pt x="48133" y="4230294"/>
                  </a:lnTo>
                  <a:lnTo>
                    <a:pt x="2340965" y="4230294"/>
                  </a:lnTo>
                  <a:lnTo>
                    <a:pt x="2359710" y="4226509"/>
                  </a:lnTo>
                  <a:lnTo>
                    <a:pt x="2375001" y="4216197"/>
                  </a:lnTo>
                  <a:lnTo>
                    <a:pt x="2385326" y="4200906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33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33"/>
                  </a:lnTo>
                  <a:lnTo>
                    <a:pt x="0" y="1144752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52"/>
                  </a:lnTo>
                  <a:lnTo>
                    <a:pt x="2389098" y="48133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33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52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906"/>
                  </a:lnTo>
                  <a:lnTo>
                    <a:pt x="5681802" y="4216197"/>
                  </a:lnTo>
                  <a:lnTo>
                    <a:pt x="5697105" y="4226509"/>
                  </a:lnTo>
                  <a:lnTo>
                    <a:pt x="5715838" y="4230294"/>
                  </a:lnTo>
                  <a:lnTo>
                    <a:pt x="6512344" y="4230294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423" y="4230294"/>
                  </a:lnTo>
                  <a:lnTo>
                    <a:pt x="7001396" y="4230294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75" y="4230294"/>
                  </a:lnTo>
                  <a:lnTo>
                    <a:pt x="7490434" y="4230294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45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53"/>
                  </a:lnTo>
                  <a:lnTo>
                    <a:pt x="8056804" y="1144752"/>
                  </a:lnTo>
                  <a:lnTo>
                    <a:pt x="8056804" y="48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276888" y="9355838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5"/>
                </a:moveTo>
                <a:lnTo>
                  <a:pt x="3176" y="0"/>
                </a:lnTo>
                <a:lnTo>
                  <a:pt x="1011111" y="247390"/>
                </a:lnTo>
                <a:lnTo>
                  <a:pt x="1011111" y="931160"/>
                </a:lnTo>
                <a:lnTo>
                  <a:pt x="47652" y="931160"/>
                </a:lnTo>
                <a:lnTo>
                  <a:pt x="0" y="2625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9384019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7" y="0"/>
                </a:moveTo>
                <a:lnTo>
                  <a:pt x="1158728" y="2813"/>
                </a:lnTo>
                <a:lnTo>
                  <a:pt x="1057289" y="902979"/>
                </a:lnTo>
                <a:lnTo>
                  <a:pt x="52397" y="902979"/>
                </a:lnTo>
                <a:lnTo>
                  <a:pt x="0" y="854006"/>
                </a:lnTo>
                <a:lnTo>
                  <a:pt x="0" y="210000"/>
                </a:lnTo>
                <a:lnTo>
                  <a:pt x="1155717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131892" y="1028701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2" y="781946"/>
                </a:moveTo>
                <a:lnTo>
                  <a:pt x="381648" y="781946"/>
                </a:lnTo>
                <a:lnTo>
                  <a:pt x="339645" y="779218"/>
                </a:lnTo>
                <a:lnTo>
                  <a:pt x="289533" y="769291"/>
                </a:lnTo>
                <a:lnTo>
                  <a:pt x="241464" y="752995"/>
                </a:lnTo>
                <a:lnTo>
                  <a:pt x="195949" y="730535"/>
                </a:lnTo>
                <a:lnTo>
                  <a:pt x="153500" y="702115"/>
                </a:lnTo>
                <a:lnTo>
                  <a:pt x="114632" y="667939"/>
                </a:lnTo>
                <a:lnTo>
                  <a:pt x="80456" y="629070"/>
                </a:lnTo>
                <a:lnTo>
                  <a:pt x="52035" y="586622"/>
                </a:lnTo>
                <a:lnTo>
                  <a:pt x="29575" y="541107"/>
                </a:lnTo>
                <a:lnTo>
                  <a:pt x="13280" y="493038"/>
                </a:lnTo>
                <a:lnTo>
                  <a:pt x="3353" y="442926"/>
                </a:lnTo>
                <a:lnTo>
                  <a:pt x="0" y="391305"/>
                </a:lnTo>
                <a:lnTo>
                  <a:pt x="3354" y="339646"/>
                </a:lnTo>
                <a:lnTo>
                  <a:pt x="13285" y="289534"/>
                </a:lnTo>
                <a:lnTo>
                  <a:pt x="29584" y="241465"/>
                </a:lnTo>
                <a:lnTo>
                  <a:pt x="52048" y="195950"/>
                </a:lnTo>
                <a:lnTo>
                  <a:pt x="80467" y="153502"/>
                </a:lnTo>
                <a:lnTo>
                  <a:pt x="114632" y="114633"/>
                </a:lnTo>
                <a:lnTo>
                  <a:pt x="153500" y="80457"/>
                </a:lnTo>
                <a:lnTo>
                  <a:pt x="195949" y="52037"/>
                </a:lnTo>
                <a:lnTo>
                  <a:pt x="241464" y="29577"/>
                </a:lnTo>
                <a:lnTo>
                  <a:pt x="289533" y="13281"/>
                </a:lnTo>
                <a:lnTo>
                  <a:pt x="339645" y="3354"/>
                </a:lnTo>
                <a:lnTo>
                  <a:pt x="391285" y="0"/>
                </a:lnTo>
                <a:lnTo>
                  <a:pt x="442925" y="3354"/>
                </a:lnTo>
                <a:lnTo>
                  <a:pt x="493036" y="13281"/>
                </a:lnTo>
                <a:lnTo>
                  <a:pt x="523056" y="23458"/>
                </a:lnTo>
                <a:lnTo>
                  <a:pt x="391285" y="23458"/>
                </a:lnTo>
                <a:lnTo>
                  <a:pt x="342740" y="26618"/>
                </a:lnTo>
                <a:lnTo>
                  <a:pt x="295638" y="35963"/>
                </a:lnTo>
                <a:lnTo>
                  <a:pt x="250456" y="51295"/>
                </a:lnTo>
                <a:lnTo>
                  <a:pt x="207672" y="72414"/>
                </a:lnTo>
                <a:lnTo>
                  <a:pt x="167764" y="99119"/>
                </a:lnTo>
                <a:lnTo>
                  <a:pt x="131209" y="131210"/>
                </a:lnTo>
                <a:lnTo>
                  <a:pt x="99118" y="167765"/>
                </a:lnTo>
                <a:lnTo>
                  <a:pt x="72413" y="207673"/>
                </a:lnTo>
                <a:lnTo>
                  <a:pt x="51294" y="250457"/>
                </a:lnTo>
                <a:lnTo>
                  <a:pt x="35962" y="295639"/>
                </a:lnTo>
                <a:lnTo>
                  <a:pt x="26616" y="342741"/>
                </a:lnTo>
                <a:lnTo>
                  <a:pt x="23458" y="391305"/>
                </a:lnTo>
                <a:lnTo>
                  <a:pt x="26616" y="439830"/>
                </a:lnTo>
                <a:lnTo>
                  <a:pt x="35962" y="486933"/>
                </a:lnTo>
                <a:lnTo>
                  <a:pt x="51294" y="532115"/>
                </a:lnTo>
                <a:lnTo>
                  <a:pt x="72413" y="574899"/>
                </a:lnTo>
                <a:lnTo>
                  <a:pt x="99118" y="614807"/>
                </a:lnTo>
                <a:lnTo>
                  <a:pt x="131209" y="651362"/>
                </a:lnTo>
                <a:lnTo>
                  <a:pt x="167764" y="683453"/>
                </a:lnTo>
                <a:lnTo>
                  <a:pt x="207672" y="710158"/>
                </a:lnTo>
                <a:lnTo>
                  <a:pt x="250456" y="731277"/>
                </a:lnTo>
                <a:lnTo>
                  <a:pt x="295638" y="746609"/>
                </a:lnTo>
                <a:lnTo>
                  <a:pt x="342740" y="755954"/>
                </a:lnTo>
                <a:lnTo>
                  <a:pt x="391285" y="759114"/>
                </a:lnTo>
                <a:lnTo>
                  <a:pt x="523056" y="759114"/>
                </a:lnTo>
                <a:lnTo>
                  <a:pt x="493036" y="769291"/>
                </a:lnTo>
                <a:lnTo>
                  <a:pt x="442925" y="779218"/>
                </a:lnTo>
                <a:lnTo>
                  <a:pt x="400922" y="781946"/>
                </a:lnTo>
                <a:close/>
              </a:path>
              <a:path w="782319" h="782319">
                <a:moveTo>
                  <a:pt x="523056" y="759114"/>
                </a:moveTo>
                <a:lnTo>
                  <a:pt x="391285" y="759114"/>
                </a:lnTo>
                <a:lnTo>
                  <a:pt x="439829" y="755954"/>
                </a:lnTo>
                <a:lnTo>
                  <a:pt x="486931" y="746609"/>
                </a:lnTo>
                <a:lnTo>
                  <a:pt x="532113" y="731277"/>
                </a:lnTo>
                <a:lnTo>
                  <a:pt x="574898" y="710158"/>
                </a:lnTo>
                <a:lnTo>
                  <a:pt x="614806" y="683453"/>
                </a:lnTo>
                <a:lnTo>
                  <a:pt x="651361" y="651362"/>
                </a:lnTo>
                <a:lnTo>
                  <a:pt x="683452" y="614807"/>
                </a:lnTo>
                <a:lnTo>
                  <a:pt x="710157" y="574899"/>
                </a:lnTo>
                <a:lnTo>
                  <a:pt x="731275" y="532115"/>
                </a:lnTo>
                <a:lnTo>
                  <a:pt x="746607" y="486933"/>
                </a:lnTo>
                <a:lnTo>
                  <a:pt x="755953" y="439830"/>
                </a:lnTo>
                <a:lnTo>
                  <a:pt x="759111" y="391267"/>
                </a:lnTo>
                <a:lnTo>
                  <a:pt x="755953" y="342741"/>
                </a:lnTo>
                <a:lnTo>
                  <a:pt x="746607" y="295639"/>
                </a:lnTo>
                <a:lnTo>
                  <a:pt x="731275" y="250457"/>
                </a:lnTo>
                <a:lnTo>
                  <a:pt x="710157" y="207673"/>
                </a:lnTo>
                <a:lnTo>
                  <a:pt x="683452" y="167765"/>
                </a:lnTo>
                <a:lnTo>
                  <a:pt x="651361" y="131210"/>
                </a:lnTo>
                <a:lnTo>
                  <a:pt x="614806" y="99119"/>
                </a:lnTo>
                <a:lnTo>
                  <a:pt x="574898" y="72414"/>
                </a:lnTo>
                <a:lnTo>
                  <a:pt x="532113" y="51295"/>
                </a:lnTo>
                <a:lnTo>
                  <a:pt x="486931" y="35963"/>
                </a:lnTo>
                <a:lnTo>
                  <a:pt x="439829" y="26618"/>
                </a:lnTo>
                <a:lnTo>
                  <a:pt x="391285" y="23458"/>
                </a:lnTo>
                <a:lnTo>
                  <a:pt x="523056" y="23458"/>
                </a:lnTo>
                <a:lnTo>
                  <a:pt x="586621" y="52037"/>
                </a:lnTo>
                <a:lnTo>
                  <a:pt x="629069" y="80457"/>
                </a:lnTo>
                <a:lnTo>
                  <a:pt x="667937" y="114633"/>
                </a:lnTo>
                <a:lnTo>
                  <a:pt x="702102" y="153556"/>
                </a:lnTo>
                <a:lnTo>
                  <a:pt x="730521" y="196019"/>
                </a:lnTo>
                <a:lnTo>
                  <a:pt x="752985" y="241523"/>
                </a:lnTo>
                <a:lnTo>
                  <a:pt x="769284" y="289569"/>
                </a:lnTo>
                <a:lnTo>
                  <a:pt x="779215" y="339656"/>
                </a:lnTo>
                <a:lnTo>
                  <a:pt x="781947" y="381688"/>
                </a:lnTo>
                <a:lnTo>
                  <a:pt x="781947" y="400890"/>
                </a:lnTo>
                <a:lnTo>
                  <a:pt x="779216" y="442926"/>
                </a:lnTo>
                <a:lnTo>
                  <a:pt x="769289" y="493038"/>
                </a:lnTo>
                <a:lnTo>
                  <a:pt x="752994" y="541107"/>
                </a:lnTo>
                <a:lnTo>
                  <a:pt x="730534" y="586622"/>
                </a:lnTo>
                <a:lnTo>
                  <a:pt x="702113" y="629070"/>
                </a:lnTo>
                <a:lnTo>
                  <a:pt x="667937" y="667939"/>
                </a:lnTo>
                <a:lnTo>
                  <a:pt x="629069" y="702115"/>
                </a:lnTo>
                <a:lnTo>
                  <a:pt x="586621" y="730535"/>
                </a:lnTo>
                <a:lnTo>
                  <a:pt x="541105" y="752995"/>
                </a:lnTo>
                <a:lnTo>
                  <a:pt x="523056" y="75911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1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9"/>
                </a:moveTo>
                <a:lnTo>
                  <a:pt x="1046817" y="1032526"/>
                </a:lnTo>
                <a:lnTo>
                  <a:pt x="1089235" y="1054156"/>
                </a:lnTo>
                <a:lnTo>
                  <a:pt x="1132153" y="1073772"/>
                </a:lnTo>
                <a:lnTo>
                  <a:pt x="1175512" y="1091391"/>
                </a:lnTo>
                <a:lnTo>
                  <a:pt x="1219257" y="1107029"/>
                </a:lnTo>
                <a:lnTo>
                  <a:pt x="1263333" y="1120704"/>
                </a:lnTo>
                <a:lnTo>
                  <a:pt x="1307682" y="1132433"/>
                </a:lnTo>
                <a:lnTo>
                  <a:pt x="1352249" y="1142232"/>
                </a:lnTo>
                <a:lnTo>
                  <a:pt x="1396977" y="1150119"/>
                </a:lnTo>
                <a:lnTo>
                  <a:pt x="1441812" y="1156111"/>
                </a:lnTo>
                <a:lnTo>
                  <a:pt x="1486695" y="1160224"/>
                </a:lnTo>
                <a:lnTo>
                  <a:pt x="1531572" y="1162476"/>
                </a:lnTo>
                <a:lnTo>
                  <a:pt x="1576387" y="1162883"/>
                </a:lnTo>
                <a:lnTo>
                  <a:pt x="1621082" y="1161463"/>
                </a:lnTo>
                <a:lnTo>
                  <a:pt x="1665603" y="1158233"/>
                </a:lnTo>
                <a:lnTo>
                  <a:pt x="1709892" y="1153209"/>
                </a:lnTo>
                <a:lnTo>
                  <a:pt x="1753895" y="1146409"/>
                </a:lnTo>
                <a:lnTo>
                  <a:pt x="1797554" y="1137849"/>
                </a:lnTo>
                <a:lnTo>
                  <a:pt x="1840814" y="1127547"/>
                </a:lnTo>
                <a:lnTo>
                  <a:pt x="1883618" y="1115519"/>
                </a:lnTo>
                <a:lnTo>
                  <a:pt x="1925911" y="1101783"/>
                </a:lnTo>
                <a:lnTo>
                  <a:pt x="1967637" y="1086355"/>
                </a:lnTo>
                <a:lnTo>
                  <a:pt x="2008738" y="1069252"/>
                </a:lnTo>
                <a:lnTo>
                  <a:pt x="2049160" y="1050492"/>
                </a:lnTo>
                <a:lnTo>
                  <a:pt x="2088846" y="1030092"/>
                </a:lnTo>
                <a:lnTo>
                  <a:pt x="2127739" y="1008068"/>
                </a:lnTo>
                <a:lnTo>
                  <a:pt x="2165785" y="984437"/>
                </a:lnTo>
                <a:lnTo>
                  <a:pt x="2202926" y="959216"/>
                </a:lnTo>
                <a:lnTo>
                  <a:pt x="2239108" y="932423"/>
                </a:lnTo>
                <a:lnTo>
                  <a:pt x="2274272" y="904075"/>
                </a:lnTo>
                <a:lnTo>
                  <a:pt x="2308364" y="874187"/>
                </a:lnTo>
                <a:lnTo>
                  <a:pt x="2341328" y="842778"/>
                </a:lnTo>
                <a:lnTo>
                  <a:pt x="2373106" y="809864"/>
                </a:lnTo>
                <a:lnTo>
                  <a:pt x="2403644" y="775463"/>
                </a:lnTo>
                <a:lnTo>
                  <a:pt x="2432885" y="739590"/>
                </a:lnTo>
                <a:lnTo>
                  <a:pt x="2460773" y="702264"/>
                </a:lnTo>
                <a:lnTo>
                  <a:pt x="2487252" y="663501"/>
                </a:lnTo>
                <a:lnTo>
                  <a:pt x="2512265" y="623319"/>
                </a:lnTo>
                <a:lnTo>
                  <a:pt x="2535758" y="581733"/>
                </a:lnTo>
                <a:lnTo>
                  <a:pt x="2946101" y="802164"/>
                </a:lnTo>
                <a:lnTo>
                  <a:pt x="2922729" y="844160"/>
                </a:lnTo>
                <a:lnTo>
                  <a:pt x="2898279" y="885168"/>
                </a:lnTo>
                <a:lnTo>
                  <a:pt x="2872778" y="925181"/>
                </a:lnTo>
                <a:lnTo>
                  <a:pt x="2846253" y="964189"/>
                </a:lnTo>
                <a:lnTo>
                  <a:pt x="2818733" y="1002185"/>
                </a:lnTo>
                <a:lnTo>
                  <a:pt x="2790243" y="1039159"/>
                </a:lnTo>
                <a:lnTo>
                  <a:pt x="2760814" y="1075104"/>
                </a:lnTo>
                <a:lnTo>
                  <a:pt x="2730471" y="1110011"/>
                </a:lnTo>
                <a:lnTo>
                  <a:pt x="2699242" y="1143871"/>
                </a:lnTo>
                <a:lnTo>
                  <a:pt x="2667155" y="1176676"/>
                </a:lnTo>
                <a:lnTo>
                  <a:pt x="2634238" y="1208417"/>
                </a:lnTo>
                <a:lnTo>
                  <a:pt x="2600518" y="1239086"/>
                </a:lnTo>
                <a:lnTo>
                  <a:pt x="2566023" y="1268675"/>
                </a:lnTo>
                <a:lnTo>
                  <a:pt x="2530780" y="1297174"/>
                </a:lnTo>
                <a:lnTo>
                  <a:pt x="2494816" y="1324575"/>
                </a:lnTo>
                <a:lnTo>
                  <a:pt x="2458160" y="1350871"/>
                </a:lnTo>
                <a:lnTo>
                  <a:pt x="2420839" y="1376051"/>
                </a:lnTo>
                <a:lnTo>
                  <a:pt x="2382881" y="1400109"/>
                </a:lnTo>
                <a:lnTo>
                  <a:pt x="2344313" y="1423035"/>
                </a:lnTo>
                <a:lnTo>
                  <a:pt x="2305162" y="1444821"/>
                </a:lnTo>
                <a:lnTo>
                  <a:pt x="2265457" y="1465458"/>
                </a:lnTo>
                <a:lnTo>
                  <a:pt x="2225224" y="1484938"/>
                </a:lnTo>
                <a:lnTo>
                  <a:pt x="2184492" y="1503252"/>
                </a:lnTo>
                <a:lnTo>
                  <a:pt x="2143288" y="1520392"/>
                </a:lnTo>
                <a:lnTo>
                  <a:pt x="2101639" y="1536350"/>
                </a:lnTo>
                <a:lnTo>
                  <a:pt x="2059574" y="1551116"/>
                </a:lnTo>
                <a:lnTo>
                  <a:pt x="2029870" y="1560609"/>
                </a:lnTo>
                <a:close/>
              </a:path>
              <a:path w="2946400" h="1632585">
                <a:moveTo>
                  <a:pt x="824469" y="1446485"/>
                </a:moveTo>
                <a:lnTo>
                  <a:pt x="782586" y="1423169"/>
                </a:lnTo>
                <a:lnTo>
                  <a:pt x="741714" y="1398776"/>
                </a:lnTo>
                <a:lnTo>
                  <a:pt x="701841" y="1373322"/>
                </a:lnTo>
                <a:lnTo>
                  <a:pt x="662975" y="1346837"/>
                </a:lnTo>
                <a:lnTo>
                  <a:pt x="625126" y="1319347"/>
                </a:lnTo>
                <a:lnTo>
                  <a:pt x="588300" y="1290881"/>
                </a:lnTo>
                <a:lnTo>
                  <a:pt x="552506" y="1261465"/>
                </a:lnTo>
                <a:lnTo>
                  <a:pt x="517753" y="1231129"/>
                </a:lnTo>
                <a:lnTo>
                  <a:pt x="484050" y="1199900"/>
                </a:lnTo>
                <a:lnTo>
                  <a:pt x="451403" y="1167805"/>
                </a:lnTo>
                <a:lnTo>
                  <a:pt x="419822" y="1134873"/>
                </a:lnTo>
                <a:lnTo>
                  <a:pt x="389315" y="1101130"/>
                </a:lnTo>
                <a:lnTo>
                  <a:pt x="359890" y="1066606"/>
                </a:lnTo>
                <a:lnTo>
                  <a:pt x="331556" y="1031327"/>
                </a:lnTo>
                <a:lnTo>
                  <a:pt x="304321" y="995322"/>
                </a:lnTo>
                <a:lnTo>
                  <a:pt x="278193" y="958618"/>
                </a:lnTo>
                <a:lnTo>
                  <a:pt x="253181" y="921243"/>
                </a:lnTo>
                <a:lnTo>
                  <a:pt x="229292" y="883224"/>
                </a:lnTo>
                <a:lnTo>
                  <a:pt x="206536" y="844591"/>
                </a:lnTo>
                <a:lnTo>
                  <a:pt x="184920" y="805369"/>
                </a:lnTo>
                <a:lnTo>
                  <a:pt x="164452" y="765588"/>
                </a:lnTo>
                <a:lnTo>
                  <a:pt x="145142" y="725275"/>
                </a:lnTo>
                <a:lnTo>
                  <a:pt x="126998" y="684457"/>
                </a:lnTo>
                <a:lnTo>
                  <a:pt x="110027" y="643163"/>
                </a:lnTo>
                <a:lnTo>
                  <a:pt x="94238" y="601420"/>
                </a:lnTo>
                <a:lnTo>
                  <a:pt x="79639" y="559256"/>
                </a:lnTo>
                <a:lnTo>
                  <a:pt x="66240" y="516699"/>
                </a:lnTo>
                <a:lnTo>
                  <a:pt x="54047" y="473776"/>
                </a:lnTo>
                <a:lnTo>
                  <a:pt x="43069" y="430516"/>
                </a:lnTo>
                <a:lnTo>
                  <a:pt x="33316" y="386945"/>
                </a:lnTo>
                <a:lnTo>
                  <a:pt x="24794" y="343093"/>
                </a:lnTo>
                <a:lnTo>
                  <a:pt x="17512" y="298987"/>
                </a:lnTo>
                <a:lnTo>
                  <a:pt x="11479" y="254653"/>
                </a:lnTo>
                <a:lnTo>
                  <a:pt x="6703" y="210121"/>
                </a:lnTo>
                <a:lnTo>
                  <a:pt x="3192" y="165419"/>
                </a:lnTo>
                <a:lnTo>
                  <a:pt x="955" y="120572"/>
                </a:lnTo>
                <a:lnTo>
                  <a:pt x="0" y="75611"/>
                </a:lnTo>
                <a:lnTo>
                  <a:pt x="334" y="30562"/>
                </a:lnTo>
                <a:lnTo>
                  <a:pt x="1441" y="0"/>
                </a:lnTo>
                <a:lnTo>
                  <a:pt x="471119" y="0"/>
                </a:lnTo>
                <a:lnTo>
                  <a:pt x="469640" y="28120"/>
                </a:lnTo>
                <a:lnTo>
                  <a:pt x="469118" y="73012"/>
                </a:lnTo>
                <a:lnTo>
                  <a:pt x="470421" y="117780"/>
                </a:lnTo>
                <a:lnTo>
                  <a:pt x="473532" y="162368"/>
                </a:lnTo>
                <a:lnTo>
                  <a:pt x="478433" y="206720"/>
                </a:lnTo>
                <a:lnTo>
                  <a:pt x="485109" y="250780"/>
                </a:lnTo>
                <a:lnTo>
                  <a:pt x="493542" y="294492"/>
                </a:lnTo>
                <a:lnTo>
                  <a:pt x="503715" y="337799"/>
                </a:lnTo>
                <a:lnTo>
                  <a:pt x="515613" y="380646"/>
                </a:lnTo>
                <a:lnTo>
                  <a:pt x="529217" y="422976"/>
                </a:lnTo>
                <a:lnTo>
                  <a:pt x="544512" y="464733"/>
                </a:lnTo>
                <a:lnTo>
                  <a:pt x="561479" y="505860"/>
                </a:lnTo>
                <a:lnTo>
                  <a:pt x="580104" y="546303"/>
                </a:lnTo>
                <a:lnTo>
                  <a:pt x="600368" y="586004"/>
                </a:lnTo>
                <a:lnTo>
                  <a:pt x="622254" y="624907"/>
                </a:lnTo>
                <a:lnTo>
                  <a:pt x="645747" y="662957"/>
                </a:lnTo>
                <a:lnTo>
                  <a:pt x="670830" y="700097"/>
                </a:lnTo>
                <a:lnTo>
                  <a:pt x="697484" y="736271"/>
                </a:lnTo>
                <a:lnTo>
                  <a:pt x="725694" y="771423"/>
                </a:lnTo>
                <a:lnTo>
                  <a:pt x="755444" y="805496"/>
                </a:lnTo>
                <a:lnTo>
                  <a:pt x="786715" y="838435"/>
                </a:lnTo>
                <a:lnTo>
                  <a:pt x="819491" y="870184"/>
                </a:lnTo>
                <a:lnTo>
                  <a:pt x="853756" y="900685"/>
                </a:lnTo>
                <a:lnTo>
                  <a:pt x="889492" y="929884"/>
                </a:lnTo>
                <a:lnTo>
                  <a:pt x="926683" y="957724"/>
                </a:lnTo>
                <a:lnTo>
                  <a:pt x="965312" y="984148"/>
                </a:lnTo>
                <a:lnTo>
                  <a:pt x="1005362" y="1009101"/>
                </a:lnTo>
                <a:lnTo>
                  <a:pt x="1046817" y="1032526"/>
                </a:lnTo>
                <a:lnTo>
                  <a:pt x="2029870" y="1560609"/>
                </a:lnTo>
                <a:lnTo>
                  <a:pt x="2017119" y="1564683"/>
                </a:lnTo>
                <a:lnTo>
                  <a:pt x="1974303" y="1577042"/>
                </a:lnTo>
                <a:lnTo>
                  <a:pt x="1931152" y="1588184"/>
                </a:lnTo>
                <a:lnTo>
                  <a:pt x="1887695" y="1598101"/>
                </a:lnTo>
                <a:lnTo>
                  <a:pt x="1843959" y="1606784"/>
                </a:lnTo>
                <a:lnTo>
                  <a:pt x="1799972" y="1614225"/>
                </a:lnTo>
                <a:lnTo>
                  <a:pt x="1755760" y="1620416"/>
                </a:lnTo>
                <a:lnTo>
                  <a:pt x="1711353" y="1625347"/>
                </a:lnTo>
                <a:lnTo>
                  <a:pt x="1666776" y="1629011"/>
                </a:lnTo>
                <a:lnTo>
                  <a:pt x="1622059" y="1631399"/>
                </a:lnTo>
                <a:lnTo>
                  <a:pt x="1577228" y="1632502"/>
                </a:lnTo>
                <a:lnTo>
                  <a:pt x="1532311" y="1632312"/>
                </a:lnTo>
                <a:lnTo>
                  <a:pt x="1487336" y="1630820"/>
                </a:lnTo>
                <a:lnTo>
                  <a:pt x="1442330" y="1628019"/>
                </a:lnTo>
                <a:lnTo>
                  <a:pt x="1397320" y="1623898"/>
                </a:lnTo>
                <a:lnTo>
                  <a:pt x="1352335" y="1618451"/>
                </a:lnTo>
                <a:lnTo>
                  <a:pt x="1307402" y="1611668"/>
                </a:lnTo>
                <a:lnTo>
                  <a:pt x="1262548" y="1603541"/>
                </a:lnTo>
                <a:lnTo>
                  <a:pt x="1217802" y="1594061"/>
                </a:lnTo>
                <a:lnTo>
                  <a:pt x="1173190" y="1583220"/>
                </a:lnTo>
                <a:lnTo>
                  <a:pt x="1128740" y="1571010"/>
                </a:lnTo>
                <a:lnTo>
                  <a:pt x="1084480" y="1557421"/>
                </a:lnTo>
                <a:lnTo>
                  <a:pt x="1040437" y="1542446"/>
                </a:lnTo>
                <a:lnTo>
                  <a:pt x="996639" y="1526076"/>
                </a:lnTo>
                <a:lnTo>
                  <a:pt x="953114" y="1508303"/>
                </a:lnTo>
                <a:lnTo>
                  <a:pt x="909889" y="1489117"/>
                </a:lnTo>
                <a:lnTo>
                  <a:pt x="866991" y="1468511"/>
                </a:lnTo>
                <a:lnTo>
                  <a:pt x="824469" y="144648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39893" y="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1" y="2278076"/>
                </a:moveTo>
                <a:lnTo>
                  <a:pt x="0" y="2259197"/>
                </a:lnTo>
                <a:lnTo>
                  <a:pt x="1570236" y="1411661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6"/>
                </a:lnTo>
                <a:lnTo>
                  <a:pt x="1617156" y="1410217"/>
                </a:lnTo>
                <a:lnTo>
                  <a:pt x="1598473" y="1420301"/>
                </a:lnTo>
                <a:lnTo>
                  <a:pt x="1607806" y="1440433"/>
                </a:lnTo>
                <a:lnTo>
                  <a:pt x="1579370" y="1430986"/>
                </a:lnTo>
                <a:lnTo>
                  <a:pt x="10021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6"/>
                </a:lnTo>
                <a:lnTo>
                  <a:pt x="2348105" y="991415"/>
                </a:lnTo>
                <a:lnTo>
                  <a:pt x="2348105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4" y="3048730"/>
                </a:moveTo>
                <a:lnTo>
                  <a:pt x="1579370" y="1430986"/>
                </a:lnTo>
                <a:lnTo>
                  <a:pt x="1607806" y="1440433"/>
                </a:lnTo>
                <a:lnTo>
                  <a:pt x="2348105" y="3037149"/>
                </a:lnTo>
                <a:lnTo>
                  <a:pt x="2348105" y="3040138"/>
                </a:lnTo>
                <a:lnTo>
                  <a:pt x="2329914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29294" y="6138112"/>
            <a:ext cx="2800985" cy="2004695"/>
          </a:xfrm>
          <a:custGeom>
            <a:avLst/>
            <a:gdLst/>
            <a:ahLst/>
            <a:cxnLst/>
            <a:rect l="l" t="t" r="r" b="b"/>
            <a:pathLst>
              <a:path w="2800984" h="2004695">
                <a:moveTo>
                  <a:pt x="2669756" y="0"/>
                </a:moveTo>
                <a:lnTo>
                  <a:pt x="2479827" y="0"/>
                </a:lnTo>
                <a:lnTo>
                  <a:pt x="2479827" y="1701952"/>
                </a:lnTo>
                <a:lnTo>
                  <a:pt x="0" y="1701952"/>
                </a:lnTo>
                <a:lnTo>
                  <a:pt x="0" y="1888667"/>
                </a:lnTo>
                <a:lnTo>
                  <a:pt x="2669756" y="1888667"/>
                </a:lnTo>
                <a:lnTo>
                  <a:pt x="2669756" y="1701952"/>
                </a:lnTo>
                <a:lnTo>
                  <a:pt x="2669756" y="0"/>
                </a:lnTo>
                <a:close/>
              </a:path>
              <a:path w="2800984" h="2004695">
                <a:moveTo>
                  <a:pt x="2800553" y="0"/>
                </a:moveTo>
                <a:lnTo>
                  <a:pt x="2749727" y="0"/>
                </a:lnTo>
                <a:lnTo>
                  <a:pt x="2749727" y="1953437"/>
                </a:lnTo>
                <a:lnTo>
                  <a:pt x="0" y="1953437"/>
                </a:lnTo>
                <a:lnTo>
                  <a:pt x="0" y="2004250"/>
                </a:lnTo>
                <a:lnTo>
                  <a:pt x="2800553" y="2004250"/>
                </a:lnTo>
                <a:lnTo>
                  <a:pt x="2800553" y="1953437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8354" y="2933597"/>
            <a:ext cx="2800985" cy="2005964"/>
          </a:xfrm>
          <a:custGeom>
            <a:avLst/>
            <a:gdLst/>
            <a:ahLst/>
            <a:cxnLst/>
            <a:rect l="l" t="t" r="r" b="b"/>
            <a:pathLst>
              <a:path w="2800984" h="2005964">
                <a:moveTo>
                  <a:pt x="2800553" y="116852"/>
                </a:moveTo>
                <a:lnTo>
                  <a:pt x="130797" y="116852"/>
                </a:lnTo>
                <a:lnTo>
                  <a:pt x="130797" y="302285"/>
                </a:lnTo>
                <a:lnTo>
                  <a:pt x="130797" y="2005520"/>
                </a:lnTo>
                <a:lnTo>
                  <a:pt x="320814" y="2005520"/>
                </a:lnTo>
                <a:lnTo>
                  <a:pt x="320814" y="302285"/>
                </a:lnTo>
                <a:lnTo>
                  <a:pt x="2800553" y="302285"/>
                </a:lnTo>
                <a:lnTo>
                  <a:pt x="2800553" y="116852"/>
                </a:lnTo>
                <a:close/>
              </a:path>
              <a:path w="2800984" h="2005964">
                <a:moveTo>
                  <a:pt x="2800553" y="0"/>
                </a:moveTo>
                <a:lnTo>
                  <a:pt x="0" y="0"/>
                </a:lnTo>
                <a:lnTo>
                  <a:pt x="0" y="50800"/>
                </a:lnTo>
                <a:lnTo>
                  <a:pt x="0" y="2005520"/>
                </a:lnTo>
                <a:lnTo>
                  <a:pt x="50927" y="2005520"/>
                </a:lnTo>
                <a:lnTo>
                  <a:pt x="50927" y="50800"/>
                </a:lnTo>
                <a:lnTo>
                  <a:pt x="2800553" y="50800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923671" y="3627534"/>
            <a:ext cx="5829300" cy="36925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700" marR="5080" indent="130175">
              <a:lnSpc>
                <a:spcPts val="4800"/>
              </a:lnSpc>
              <a:spcBef>
                <a:spcPts val="270"/>
              </a:spcBef>
            </a:pPr>
            <a:r>
              <a:rPr dirty="0" sz="4050" spc="405" b="1">
                <a:solidFill>
                  <a:srgbClr val="F4582E"/>
                </a:solidFill>
                <a:latin typeface="Calibri"/>
                <a:cs typeface="Calibri"/>
              </a:rPr>
              <a:t>Bu</a:t>
            </a:r>
            <a:r>
              <a:rPr dirty="0" sz="40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05" b="1">
                <a:solidFill>
                  <a:srgbClr val="F4582E"/>
                </a:solidFill>
                <a:latin typeface="Calibri"/>
                <a:cs typeface="Calibri"/>
              </a:rPr>
              <a:t>diyagram,</a:t>
            </a:r>
            <a:r>
              <a:rPr dirty="0" sz="405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05" b="1">
                <a:solidFill>
                  <a:srgbClr val="F4582E"/>
                </a:solidFill>
                <a:latin typeface="Calibri"/>
                <a:cs typeface="Calibri"/>
              </a:rPr>
              <a:t>site </a:t>
            </a:r>
            <a:r>
              <a:rPr dirty="0" sz="4050" spc="315" b="1">
                <a:solidFill>
                  <a:srgbClr val="F4582E"/>
                </a:solidFill>
                <a:latin typeface="Calibri"/>
                <a:cs typeface="Calibri"/>
              </a:rPr>
              <a:t>içerisinde </a:t>
            </a:r>
            <a:r>
              <a:rPr dirty="0" sz="4050" spc="340" b="1">
                <a:solidFill>
                  <a:srgbClr val="F4582E"/>
                </a:solidFill>
                <a:latin typeface="Calibri"/>
                <a:cs typeface="Calibri"/>
              </a:rPr>
              <a:t>gerçekleştirilebilecek </a:t>
            </a:r>
            <a:r>
              <a:rPr dirty="0" sz="4050" spc="260" b="1">
                <a:solidFill>
                  <a:srgbClr val="F4582E"/>
                </a:solidFill>
                <a:latin typeface="Calibri"/>
                <a:cs typeface="Calibri"/>
              </a:rPr>
              <a:t>işlemleri</a:t>
            </a:r>
            <a:r>
              <a:rPr dirty="0" sz="40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90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95" b="1">
                <a:solidFill>
                  <a:srgbClr val="F4582E"/>
                </a:solidFill>
                <a:latin typeface="Calibri"/>
                <a:cs typeface="Calibri"/>
              </a:rPr>
              <a:t>bu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75" b="1">
                <a:solidFill>
                  <a:srgbClr val="F4582E"/>
                </a:solidFill>
                <a:latin typeface="Calibri"/>
                <a:cs typeface="Calibri"/>
              </a:rPr>
              <a:t>işlemler </a:t>
            </a:r>
            <a:r>
              <a:rPr dirty="0" sz="4050" spc="320" b="1">
                <a:solidFill>
                  <a:srgbClr val="F4582E"/>
                </a:solidFill>
                <a:latin typeface="Calibri"/>
                <a:cs typeface="Calibri"/>
              </a:rPr>
              <a:t>arasındaki</a:t>
            </a:r>
            <a:r>
              <a:rPr dirty="0" sz="405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195" b="1">
                <a:solidFill>
                  <a:srgbClr val="F4582E"/>
                </a:solidFill>
                <a:latin typeface="Calibri"/>
                <a:cs typeface="Calibri"/>
              </a:rPr>
              <a:t>ilişkileri </a:t>
            </a:r>
            <a:r>
              <a:rPr dirty="0" sz="4050" spc="355" b="1">
                <a:solidFill>
                  <a:srgbClr val="F4582E"/>
                </a:solidFill>
                <a:latin typeface="Calibri"/>
                <a:cs typeface="Calibri"/>
              </a:rPr>
              <a:t>açıklayan</a:t>
            </a:r>
            <a:r>
              <a:rPr dirty="0" sz="40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40" b="1">
                <a:solidFill>
                  <a:srgbClr val="F4582E"/>
                </a:solidFill>
                <a:latin typeface="Calibri"/>
                <a:cs typeface="Calibri"/>
              </a:rPr>
              <a:t>bir</a:t>
            </a:r>
            <a:r>
              <a:rPr dirty="0" sz="40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35" b="1">
                <a:solidFill>
                  <a:srgbClr val="F4582E"/>
                </a:solidFill>
                <a:latin typeface="Calibri"/>
                <a:cs typeface="Calibri"/>
              </a:rPr>
              <a:t>grafiktir.</a:t>
            </a:r>
            <a:endParaRPr sz="40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76441"/>
            <a:ext cx="8919210" cy="7278370"/>
            <a:chOff x="0" y="976441"/>
            <a:chExt cx="8919210" cy="7278370"/>
          </a:xfrm>
        </p:grpSpPr>
        <p:sp>
          <p:nvSpPr>
            <p:cNvPr id="8" name="object 8" descr=""/>
            <p:cNvSpPr/>
            <p:nvPr/>
          </p:nvSpPr>
          <p:spPr>
            <a:xfrm>
              <a:off x="0" y="976441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8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39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8" y="782021"/>
                  </a:lnTo>
                  <a:lnTo>
                    <a:pt x="1304783" y="819105"/>
                  </a:lnTo>
                  <a:lnTo>
                    <a:pt x="1330617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5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09" y="1371327"/>
                  </a:lnTo>
                  <a:lnTo>
                    <a:pt x="1483555" y="1416464"/>
                  </a:lnTo>
                  <a:lnTo>
                    <a:pt x="1480902" y="1461591"/>
                  </a:lnTo>
                  <a:lnTo>
                    <a:pt x="1476138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6" y="1770614"/>
                  </a:lnTo>
                  <a:lnTo>
                    <a:pt x="1382898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3" y="1934926"/>
                  </a:lnTo>
                  <a:lnTo>
                    <a:pt x="1282651" y="1972510"/>
                  </a:lnTo>
                  <a:lnTo>
                    <a:pt x="1607299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4" y="2106656"/>
                  </a:lnTo>
                  <a:lnTo>
                    <a:pt x="1713114" y="2065893"/>
                  </a:lnTo>
                  <a:lnTo>
                    <a:pt x="1735940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0" y="1854432"/>
                  </a:lnTo>
                  <a:lnTo>
                    <a:pt x="1827064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5" y="1588908"/>
                  </a:lnTo>
                  <a:lnTo>
                    <a:pt x="1886420" y="1543940"/>
                  </a:lnTo>
                  <a:lnTo>
                    <a:pt x="1891075" y="1498871"/>
                  </a:lnTo>
                  <a:lnTo>
                    <a:pt x="1894247" y="1453739"/>
                  </a:lnTo>
                  <a:lnTo>
                    <a:pt x="1895940" y="1408581"/>
                  </a:lnTo>
                  <a:lnTo>
                    <a:pt x="1896159" y="1363436"/>
                  </a:lnTo>
                  <a:lnTo>
                    <a:pt x="1894907" y="1318342"/>
                  </a:lnTo>
                  <a:lnTo>
                    <a:pt x="1892191" y="1273337"/>
                  </a:lnTo>
                  <a:lnTo>
                    <a:pt x="1888014" y="1228460"/>
                  </a:lnTo>
                  <a:lnTo>
                    <a:pt x="1886668" y="1217775"/>
                  </a:lnTo>
                  <a:close/>
                </a:path>
                <a:path w="1896745" h="2224405">
                  <a:moveTo>
                    <a:pt x="1361784" y="289093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8" y="138267"/>
                  </a:lnTo>
                  <a:lnTo>
                    <a:pt x="1076887" y="118546"/>
                  </a:lnTo>
                  <a:lnTo>
                    <a:pt x="1034088" y="100360"/>
                  </a:lnTo>
                  <a:lnTo>
                    <a:pt x="990878" y="83702"/>
                  </a:lnTo>
                  <a:lnTo>
                    <a:pt x="947297" y="68569"/>
                  </a:lnTo>
                  <a:lnTo>
                    <a:pt x="903382" y="54956"/>
                  </a:lnTo>
                  <a:lnTo>
                    <a:pt x="859172" y="42856"/>
                  </a:lnTo>
                  <a:lnTo>
                    <a:pt x="814705" y="32267"/>
                  </a:lnTo>
                  <a:lnTo>
                    <a:pt x="770020" y="23182"/>
                  </a:lnTo>
                  <a:lnTo>
                    <a:pt x="725155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4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6" y="4089"/>
                  </a:lnTo>
                  <a:lnTo>
                    <a:pt x="364364" y="8327"/>
                  </a:lnTo>
                  <a:lnTo>
                    <a:pt x="319608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6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9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2" y="421145"/>
                  </a:lnTo>
                  <a:lnTo>
                    <a:pt x="686642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7" y="476939"/>
                  </a:lnTo>
                  <a:lnTo>
                    <a:pt x="905748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8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6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5" y="795116"/>
                  </a:lnTo>
                  <a:lnTo>
                    <a:pt x="1747012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9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4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6" y="319426"/>
                  </a:lnTo>
                  <a:lnTo>
                    <a:pt x="1361784" y="28909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6"/>
              <a:ext cx="4937248" cy="409748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5599" y="3268191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98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15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15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98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67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67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67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67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67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67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4287" y="2933121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893"/>
                  </a:lnTo>
                  <a:lnTo>
                    <a:pt x="14097" y="4216197"/>
                  </a:lnTo>
                  <a:lnTo>
                    <a:pt x="29400" y="4226509"/>
                  </a:lnTo>
                  <a:lnTo>
                    <a:pt x="48133" y="4230294"/>
                  </a:lnTo>
                  <a:lnTo>
                    <a:pt x="2340965" y="4230294"/>
                  </a:lnTo>
                  <a:lnTo>
                    <a:pt x="2359710" y="4226509"/>
                  </a:lnTo>
                  <a:lnTo>
                    <a:pt x="2375001" y="4216197"/>
                  </a:lnTo>
                  <a:lnTo>
                    <a:pt x="2385326" y="4200893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45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45"/>
                  </a:lnTo>
                  <a:lnTo>
                    <a:pt x="0" y="1144752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52"/>
                  </a:lnTo>
                  <a:lnTo>
                    <a:pt x="2389098" y="48145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45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52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893"/>
                  </a:lnTo>
                  <a:lnTo>
                    <a:pt x="5681802" y="4216197"/>
                  </a:lnTo>
                  <a:lnTo>
                    <a:pt x="5697105" y="4226509"/>
                  </a:lnTo>
                  <a:lnTo>
                    <a:pt x="5715838" y="4230294"/>
                  </a:lnTo>
                  <a:lnTo>
                    <a:pt x="6512344" y="4230294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423" y="4230294"/>
                  </a:lnTo>
                  <a:lnTo>
                    <a:pt x="7001396" y="4230294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75" y="4230294"/>
                  </a:lnTo>
                  <a:lnTo>
                    <a:pt x="7490434" y="4230294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45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53"/>
                  </a:lnTo>
                  <a:lnTo>
                    <a:pt x="8056804" y="1144752"/>
                  </a:lnTo>
                  <a:lnTo>
                    <a:pt x="8056804" y="481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276888" y="9355839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4"/>
                </a:moveTo>
                <a:lnTo>
                  <a:pt x="3175" y="0"/>
                </a:lnTo>
                <a:lnTo>
                  <a:pt x="1011111" y="247390"/>
                </a:lnTo>
                <a:lnTo>
                  <a:pt x="1011111" y="931160"/>
                </a:lnTo>
                <a:lnTo>
                  <a:pt x="47652" y="931160"/>
                </a:lnTo>
                <a:lnTo>
                  <a:pt x="0" y="262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9384021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8" y="0"/>
                </a:moveTo>
                <a:lnTo>
                  <a:pt x="1158728" y="2813"/>
                </a:lnTo>
                <a:lnTo>
                  <a:pt x="1057289" y="902977"/>
                </a:lnTo>
                <a:lnTo>
                  <a:pt x="52395" y="902977"/>
                </a:lnTo>
                <a:lnTo>
                  <a:pt x="0" y="854006"/>
                </a:lnTo>
                <a:lnTo>
                  <a:pt x="0" y="210000"/>
                </a:lnTo>
                <a:lnTo>
                  <a:pt x="115571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131892" y="1028701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2" y="781946"/>
                </a:moveTo>
                <a:lnTo>
                  <a:pt x="381649" y="781946"/>
                </a:lnTo>
                <a:lnTo>
                  <a:pt x="339645" y="779218"/>
                </a:lnTo>
                <a:lnTo>
                  <a:pt x="289533" y="769291"/>
                </a:lnTo>
                <a:lnTo>
                  <a:pt x="241464" y="752995"/>
                </a:lnTo>
                <a:lnTo>
                  <a:pt x="195949" y="730535"/>
                </a:lnTo>
                <a:lnTo>
                  <a:pt x="153500" y="702115"/>
                </a:lnTo>
                <a:lnTo>
                  <a:pt x="114632" y="667939"/>
                </a:lnTo>
                <a:lnTo>
                  <a:pt x="80456" y="629070"/>
                </a:lnTo>
                <a:lnTo>
                  <a:pt x="52035" y="586622"/>
                </a:lnTo>
                <a:lnTo>
                  <a:pt x="29575" y="541107"/>
                </a:lnTo>
                <a:lnTo>
                  <a:pt x="13280" y="493038"/>
                </a:lnTo>
                <a:lnTo>
                  <a:pt x="3353" y="442926"/>
                </a:lnTo>
                <a:lnTo>
                  <a:pt x="0" y="391305"/>
                </a:lnTo>
                <a:lnTo>
                  <a:pt x="3354" y="339646"/>
                </a:lnTo>
                <a:lnTo>
                  <a:pt x="13285" y="289534"/>
                </a:lnTo>
                <a:lnTo>
                  <a:pt x="29584" y="241465"/>
                </a:lnTo>
                <a:lnTo>
                  <a:pt x="52048" y="195950"/>
                </a:lnTo>
                <a:lnTo>
                  <a:pt x="80467" y="153502"/>
                </a:lnTo>
                <a:lnTo>
                  <a:pt x="114632" y="114633"/>
                </a:lnTo>
                <a:lnTo>
                  <a:pt x="153500" y="80457"/>
                </a:lnTo>
                <a:lnTo>
                  <a:pt x="195949" y="52037"/>
                </a:lnTo>
                <a:lnTo>
                  <a:pt x="241464" y="29577"/>
                </a:lnTo>
                <a:lnTo>
                  <a:pt x="289533" y="13281"/>
                </a:lnTo>
                <a:lnTo>
                  <a:pt x="339645" y="3354"/>
                </a:lnTo>
                <a:lnTo>
                  <a:pt x="391285" y="0"/>
                </a:lnTo>
                <a:lnTo>
                  <a:pt x="442925" y="3354"/>
                </a:lnTo>
                <a:lnTo>
                  <a:pt x="493036" y="13281"/>
                </a:lnTo>
                <a:lnTo>
                  <a:pt x="523056" y="23458"/>
                </a:lnTo>
                <a:lnTo>
                  <a:pt x="391285" y="23458"/>
                </a:lnTo>
                <a:lnTo>
                  <a:pt x="342740" y="26618"/>
                </a:lnTo>
                <a:lnTo>
                  <a:pt x="295638" y="35963"/>
                </a:lnTo>
                <a:lnTo>
                  <a:pt x="250456" y="51295"/>
                </a:lnTo>
                <a:lnTo>
                  <a:pt x="207672" y="72414"/>
                </a:lnTo>
                <a:lnTo>
                  <a:pt x="167764" y="99119"/>
                </a:lnTo>
                <a:lnTo>
                  <a:pt x="131209" y="131210"/>
                </a:lnTo>
                <a:lnTo>
                  <a:pt x="99118" y="167765"/>
                </a:lnTo>
                <a:lnTo>
                  <a:pt x="72413" y="207673"/>
                </a:lnTo>
                <a:lnTo>
                  <a:pt x="51294" y="250457"/>
                </a:lnTo>
                <a:lnTo>
                  <a:pt x="35962" y="295639"/>
                </a:lnTo>
                <a:lnTo>
                  <a:pt x="26616" y="342741"/>
                </a:lnTo>
                <a:lnTo>
                  <a:pt x="23458" y="391305"/>
                </a:lnTo>
                <a:lnTo>
                  <a:pt x="26616" y="439830"/>
                </a:lnTo>
                <a:lnTo>
                  <a:pt x="35962" y="486933"/>
                </a:lnTo>
                <a:lnTo>
                  <a:pt x="51294" y="532115"/>
                </a:lnTo>
                <a:lnTo>
                  <a:pt x="72413" y="574899"/>
                </a:lnTo>
                <a:lnTo>
                  <a:pt x="99118" y="614807"/>
                </a:lnTo>
                <a:lnTo>
                  <a:pt x="131209" y="651362"/>
                </a:lnTo>
                <a:lnTo>
                  <a:pt x="167764" y="683453"/>
                </a:lnTo>
                <a:lnTo>
                  <a:pt x="207672" y="710158"/>
                </a:lnTo>
                <a:lnTo>
                  <a:pt x="250456" y="731277"/>
                </a:lnTo>
                <a:lnTo>
                  <a:pt x="295638" y="746609"/>
                </a:lnTo>
                <a:lnTo>
                  <a:pt x="342740" y="755954"/>
                </a:lnTo>
                <a:lnTo>
                  <a:pt x="391285" y="759114"/>
                </a:lnTo>
                <a:lnTo>
                  <a:pt x="523056" y="759114"/>
                </a:lnTo>
                <a:lnTo>
                  <a:pt x="493036" y="769291"/>
                </a:lnTo>
                <a:lnTo>
                  <a:pt x="442925" y="779218"/>
                </a:lnTo>
                <a:lnTo>
                  <a:pt x="400922" y="781946"/>
                </a:lnTo>
                <a:close/>
              </a:path>
              <a:path w="782319" h="782319">
                <a:moveTo>
                  <a:pt x="523056" y="759114"/>
                </a:moveTo>
                <a:lnTo>
                  <a:pt x="391285" y="759114"/>
                </a:lnTo>
                <a:lnTo>
                  <a:pt x="439829" y="755954"/>
                </a:lnTo>
                <a:lnTo>
                  <a:pt x="486931" y="746609"/>
                </a:lnTo>
                <a:lnTo>
                  <a:pt x="532113" y="731277"/>
                </a:lnTo>
                <a:lnTo>
                  <a:pt x="574898" y="710158"/>
                </a:lnTo>
                <a:lnTo>
                  <a:pt x="614806" y="683453"/>
                </a:lnTo>
                <a:lnTo>
                  <a:pt x="651361" y="651362"/>
                </a:lnTo>
                <a:lnTo>
                  <a:pt x="683452" y="614807"/>
                </a:lnTo>
                <a:lnTo>
                  <a:pt x="710157" y="574899"/>
                </a:lnTo>
                <a:lnTo>
                  <a:pt x="731275" y="532115"/>
                </a:lnTo>
                <a:lnTo>
                  <a:pt x="746607" y="486933"/>
                </a:lnTo>
                <a:lnTo>
                  <a:pt x="755953" y="439830"/>
                </a:lnTo>
                <a:lnTo>
                  <a:pt x="759111" y="391267"/>
                </a:lnTo>
                <a:lnTo>
                  <a:pt x="755953" y="342741"/>
                </a:lnTo>
                <a:lnTo>
                  <a:pt x="746607" y="295639"/>
                </a:lnTo>
                <a:lnTo>
                  <a:pt x="731275" y="250457"/>
                </a:lnTo>
                <a:lnTo>
                  <a:pt x="710157" y="207673"/>
                </a:lnTo>
                <a:lnTo>
                  <a:pt x="683452" y="167765"/>
                </a:lnTo>
                <a:lnTo>
                  <a:pt x="651361" y="131210"/>
                </a:lnTo>
                <a:lnTo>
                  <a:pt x="614806" y="99119"/>
                </a:lnTo>
                <a:lnTo>
                  <a:pt x="574898" y="72414"/>
                </a:lnTo>
                <a:lnTo>
                  <a:pt x="532113" y="51295"/>
                </a:lnTo>
                <a:lnTo>
                  <a:pt x="486931" y="35963"/>
                </a:lnTo>
                <a:lnTo>
                  <a:pt x="439829" y="26618"/>
                </a:lnTo>
                <a:lnTo>
                  <a:pt x="391285" y="23458"/>
                </a:lnTo>
                <a:lnTo>
                  <a:pt x="523056" y="23458"/>
                </a:lnTo>
                <a:lnTo>
                  <a:pt x="586621" y="52037"/>
                </a:lnTo>
                <a:lnTo>
                  <a:pt x="629069" y="80457"/>
                </a:lnTo>
                <a:lnTo>
                  <a:pt x="667937" y="114633"/>
                </a:lnTo>
                <a:lnTo>
                  <a:pt x="702102" y="153556"/>
                </a:lnTo>
                <a:lnTo>
                  <a:pt x="730521" y="196019"/>
                </a:lnTo>
                <a:lnTo>
                  <a:pt x="752985" y="241523"/>
                </a:lnTo>
                <a:lnTo>
                  <a:pt x="769284" y="289569"/>
                </a:lnTo>
                <a:lnTo>
                  <a:pt x="779215" y="339656"/>
                </a:lnTo>
                <a:lnTo>
                  <a:pt x="781947" y="381688"/>
                </a:lnTo>
                <a:lnTo>
                  <a:pt x="781947" y="400890"/>
                </a:lnTo>
                <a:lnTo>
                  <a:pt x="779216" y="442926"/>
                </a:lnTo>
                <a:lnTo>
                  <a:pt x="769289" y="493038"/>
                </a:lnTo>
                <a:lnTo>
                  <a:pt x="752994" y="541107"/>
                </a:lnTo>
                <a:lnTo>
                  <a:pt x="730534" y="586622"/>
                </a:lnTo>
                <a:lnTo>
                  <a:pt x="702113" y="629070"/>
                </a:lnTo>
                <a:lnTo>
                  <a:pt x="667937" y="667939"/>
                </a:lnTo>
                <a:lnTo>
                  <a:pt x="629069" y="702115"/>
                </a:lnTo>
                <a:lnTo>
                  <a:pt x="586621" y="730535"/>
                </a:lnTo>
                <a:lnTo>
                  <a:pt x="541105" y="752995"/>
                </a:lnTo>
                <a:lnTo>
                  <a:pt x="523056" y="75911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8"/>
                </a:moveTo>
                <a:lnTo>
                  <a:pt x="1046817" y="1032526"/>
                </a:lnTo>
                <a:lnTo>
                  <a:pt x="1089235" y="1054156"/>
                </a:lnTo>
                <a:lnTo>
                  <a:pt x="1132153" y="1073772"/>
                </a:lnTo>
                <a:lnTo>
                  <a:pt x="1175512" y="1091391"/>
                </a:lnTo>
                <a:lnTo>
                  <a:pt x="1219257" y="1107029"/>
                </a:lnTo>
                <a:lnTo>
                  <a:pt x="1263333" y="1120704"/>
                </a:lnTo>
                <a:lnTo>
                  <a:pt x="1307682" y="1132433"/>
                </a:lnTo>
                <a:lnTo>
                  <a:pt x="1352249" y="1142232"/>
                </a:lnTo>
                <a:lnTo>
                  <a:pt x="1396977" y="1150119"/>
                </a:lnTo>
                <a:lnTo>
                  <a:pt x="1441812" y="1156111"/>
                </a:lnTo>
                <a:lnTo>
                  <a:pt x="1486695" y="1160224"/>
                </a:lnTo>
                <a:lnTo>
                  <a:pt x="1531572" y="1162476"/>
                </a:lnTo>
                <a:lnTo>
                  <a:pt x="1576387" y="1162883"/>
                </a:lnTo>
                <a:lnTo>
                  <a:pt x="1621082" y="1161463"/>
                </a:lnTo>
                <a:lnTo>
                  <a:pt x="1665603" y="1158233"/>
                </a:lnTo>
                <a:lnTo>
                  <a:pt x="1709892" y="1153209"/>
                </a:lnTo>
                <a:lnTo>
                  <a:pt x="1753895" y="1146409"/>
                </a:lnTo>
                <a:lnTo>
                  <a:pt x="1797554" y="1137849"/>
                </a:lnTo>
                <a:lnTo>
                  <a:pt x="1840814" y="1127547"/>
                </a:lnTo>
                <a:lnTo>
                  <a:pt x="1883618" y="1115519"/>
                </a:lnTo>
                <a:lnTo>
                  <a:pt x="1925911" y="1101783"/>
                </a:lnTo>
                <a:lnTo>
                  <a:pt x="1967637" y="1086355"/>
                </a:lnTo>
                <a:lnTo>
                  <a:pt x="2008738" y="1069252"/>
                </a:lnTo>
                <a:lnTo>
                  <a:pt x="2049160" y="1050492"/>
                </a:lnTo>
                <a:lnTo>
                  <a:pt x="2088846" y="1030092"/>
                </a:lnTo>
                <a:lnTo>
                  <a:pt x="2127739" y="1008067"/>
                </a:lnTo>
                <a:lnTo>
                  <a:pt x="2165785" y="984437"/>
                </a:lnTo>
                <a:lnTo>
                  <a:pt x="2202926" y="959216"/>
                </a:lnTo>
                <a:lnTo>
                  <a:pt x="2239108" y="932423"/>
                </a:lnTo>
                <a:lnTo>
                  <a:pt x="2274272" y="904074"/>
                </a:lnTo>
                <a:lnTo>
                  <a:pt x="2308364" y="874187"/>
                </a:lnTo>
                <a:lnTo>
                  <a:pt x="2341328" y="842778"/>
                </a:lnTo>
                <a:lnTo>
                  <a:pt x="2373106" y="809864"/>
                </a:lnTo>
                <a:lnTo>
                  <a:pt x="2403644" y="775462"/>
                </a:lnTo>
                <a:lnTo>
                  <a:pt x="2432885" y="739590"/>
                </a:lnTo>
                <a:lnTo>
                  <a:pt x="2460773" y="702264"/>
                </a:lnTo>
                <a:lnTo>
                  <a:pt x="2487252" y="663501"/>
                </a:lnTo>
                <a:lnTo>
                  <a:pt x="2512265" y="623319"/>
                </a:lnTo>
                <a:lnTo>
                  <a:pt x="2535758" y="581733"/>
                </a:lnTo>
                <a:lnTo>
                  <a:pt x="2946101" y="802164"/>
                </a:lnTo>
                <a:lnTo>
                  <a:pt x="2922729" y="844159"/>
                </a:lnTo>
                <a:lnTo>
                  <a:pt x="2898279" y="885168"/>
                </a:lnTo>
                <a:lnTo>
                  <a:pt x="2872778" y="925180"/>
                </a:lnTo>
                <a:lnTo>
                  <a:pt x="2846253" y="964189"/>
                </a:lnTo>
                <a:lnTo>
                  <a:pt x="2818733" y="1002185"/>
                </a:lnTo>
                <a:lnTo>
                  <a:pt x="2790243" y="1039159"/>
                </a:lnTo>
                <a:lnTo>
                  <a:pt x="2760814" y="1075104"/>
                </a:lnTo>
                <a:lnTo>
                  <a:pt x="2730471" y="1110011"/>
                </a:lnTo>
                <a:lnTo>
                  <a:pt x="2699242" y="1143871"/>
                </a:lnTo>
                <a:lnTo>
                  <a:pt x="2667155" y="1176676"/>
                </a:lnTo>
                <a:lnTo>
                  <a:pt x="2634238" y="1208417"/>
                </a:lnTo>
                <a:lnTo>
                  <a:pt x="2600518" y="1239086"/>
                </a:lnTo>
                <a:lnTo>
                  <a:pt x="2566023" y="1268674"/>
                </a:lnTo>
                <a:lnTo>
                  <a:pt x="2530780" y="1297174"/>
                </a:lnTo>
                <a:lnTo>
                  <a:pt x="2494816" y="1324575"/>
                </a:lnTo>
                <a:lnTo>
                  <a:pt x="2458160" y="1350871"/>
                </a:lnTo>
                <a:lnTo>
                  <a:pt x="2420839" y="1376051"/>
                </a:lnTo>
                <a:lnTo>
                  <a:pt x="2382881" y="1400109"/>
                </a:lnTo>
                <a:lnTo>
                  <a:pt x="2344313" y="1423035"/>
                </a:lnTo>
                <a:lnTo>
                  <a:pt x="2305162" y="1444821"/>
                </a:lnTo>
                <a:lnTo>
                  <a:pt x="2265457" y="1465458"/>
                </a:lnTo>
                <a:lnTo>
                  <a:pt x="2225224" y="1484938"/>
                </a:lnTo>
                <a:lnTo>
                  <a:pt x="2184492" y="1503252"/>
                </a:lnTo>
                <a:lnTo>
                  <a:pt x="2143288" y="1520392"/>
                </a:lnTo>
                <a:lnTo>
                  <a:pt x="2101639" y="1536350"/>
                </a:lnTo>
                <a:lnTo>
                  <a:pt x="2059574" y="1551116"/>
                </a:lnTo>
                <a:lnTo>
                  <a:pt x="2029870" y="1560608"/>
                </a:lnTo>
                <a:close/>
              </a:path>
              <a:path w="2946400" h="1632585">
                <a:moveTo>
                  <a:pt x="824458" y="1446479"/>
                </a:moveTo>
                <a:lnTo>
                  <a:pt x="782586" y="1423169"/>
                </a:lnTo>
                <a:lnTo>
                  <a:pt x="741714" y="1398776"/>
                </a:lnTo>
                <a:lnTo>
                  <a:pt x="701841" y="1373322"/>
                </a:lnTo>
                <a:lnTo>
                  <a:pt x="662975" y="1346837"/>
                </a:lnTo>
                <a:lnTo>
                  <a:pt x="625126" y="1319347"/>
                </a:lnTo>
                <a:lnTo>
                  <a:pt x="588300" y="1290880"/>
                </a:lnTo>
                <a:lnTo>
                  <a:pt x="552506" y="1261465"/>
                </a:lnTo>
                <a:lnTo>
                  <a:pt x="517753" y="1231129"/>
                </a:lnTo>
                <a:lnTo>
                  <a:pt x="484050" y="1199900"/>
                </a:lnTo>
                <a:lnTo>
                  <a:pt x="451403" y="1167805"/>
                </a:lnTo>
                <a:lnTo>
                  <a:pt x="419822" y="1134872"/>
                </a:lnTo>
                <a:lnTo>
                  <a:pt x="389315" y="1101130"/>
                </a:lnTo>
                <a:lnTo>
                  <a:pt x="359890" y="1066606"/>
                </a:lnTo>
                <a:lnTo>
                  <a:pt x="331556" y="1031327"/>
                </a:lnTo>
                <a:lnTo>
                  <a:pt x="304321" y="995322"/>
                </a:lnTo>
                <a:lnTo>
                  <a:pt x="278193" y="958618"/>
                </a:lnTo>
                <a:lnTo>
                  <a:pt x="253181" y="921242"/>
                </a:lnTo>
                <a:lnTo>
                  <a:pt x="229292" y="883224"/>
                </a:lnTo>
                <a:lnTo>
                  <a:pt x="206536" y="844590"/>
                </a:lnTo>
                <a:lnTo>
                  <a:pt x="184920" y="805369"/>
                </a:lnTo>
                <a:lnTo>
                  <a:pt x="164452" y="765588"/>
                </a:lnTo>
                <a:lnTo>
                  <a:pt x="145142" y="725274"/>
                </a:lnTo>
                <a:lnTo>
                  <a:pt x="126998" y="684457"/>
                </a:lnTo>
                <a:lnTo>
                  <a:pt x="110027" y="643163"/>
                </a:lnTo>
                <a:lnTo>
                  <a:pt x="94238" y="601420"/>
                </a:lnTo>
                <a:lnTo>
                  <a:pt x="79639" y="559256"/>
                </a:lnTo>
                <a:lnTo>
                  <a:pt x="66240" y="516698"/>
                </a:lnTo>
                <a:lnTo>
                  <a:pt x="54047" y="473776"/>
                </a:lnTo>
                <a:lnTo>
                  <a:pt x="43069" y="430515"/>
                </a:lnTo>
                <a:lnTo>
                  <a:pt x="33316" y="386945"/>
                </a:lnTo>
                <a:lnTo>
                  <a:pt x="24794" y="343093"/>
                </a:lnTo>
                <a:lnTo>
                  <a:pt x="17512" y="298986"/>
                </a:lnTo>
                <a:lnTo>
                  <a:pt x="11479" y="254653"/>
                </a:lnTo>
                <a:lnTo>
                  <a:pt x="6703" y="210121"/>
                </a:lnTo>
                <a:lnTo>
                  <a:pt x="3192" y="165418"/>
                </a:lnTo>
                <a:lnTo>
                  <a:pt x="955" y="120572"/>
                </a:lnTo>
                <a:lnTo>
                  <a:pt x="0" y="75611"/>
                </a:lnTo>
                <a:lnTo>
                  <a:pt x="334" y="30561"/>
                </a:lnTo>
                <a:lnTo>
                  <a:pt x="1441" y="0"/>
                </a:lnTo>
                <a:lnTo>
                  <a:pt x="471119" y="0"/>
                </a:lnTo>
                <a:lnTo>
                  <a:pt x="469640" y="28120"/>
                </a:lnTo>
                <a:lnTo>
                  <a:pt x="469118" y="73012"/>
                </a:lnTo>
                <a:lnTo>
                  <a:pt x="470421" y="117780"/>
                </a:lnTo>
                <a:lnTo>
                  <a:pt x="473532" y="162368"/>
                </a:lnTo>
                <a:lnTo>
                  <a:pt x="478433" y="206720"/>
                </a:lnTo>
                <a:lnTo>
                  <a:pt x="485109" y="250780"/>
                </a:lnTo>
                <a:lnTo>
                  <a:pt x="493542" y="294492"/>
                </a:lnTo>
                <a:lnTo>
                  <a:pt x="503715" y="337799"/>
                </a:lnTo>
                <a:lnTo>
                  <a:pt x="515613" y="380646"/>
                </a:lnTo>
                <a:lnTo>
                  <a:pt x="529217" y="422976"/>
                </a:lnTo>
                <a:lnTo>
                  <a:pt x="544512" y="464732"/>
                </a:lnTo>
                <a:lnTo>
                  <a:pt x="561479" y="505860"/>
                </a:lnTo>
                <a:lnTo>
                  <a:pt x="580104" y="546303"/>
                </a:lnTo>
                <a:lnTo>
                  <a:pt x="600368" y="586004"/>
                </a:lnTo>
                <a:lnTo>
                  <a:pt x="622254" y="624907"/>
                </a:lnTo>
                <a:lnTo>
                  <a:pt x="645747" y="662957"/>
                </a:lnTo>
                <a:lnTo>
                  <a:pt x="670830" y="700097"/>
                </a:lnTo>
                <a:lnTo>
                  <a:pt x="697484" y="736271"/>
                </a:lnTo>
                <a:lnTo>
                  <a:pt x="725694" y="771423"/>
                </a:lnTo>
                <a:lnTo>
                  <a:pt x="755444" y="805496"/>
                </a:lnTo>
                <a:lnTo>
                  <a:pt x="786715" y="838435"/>
                </a:lnTo>
                <a:lnTo>
                  <a:pt x="819491" y="870184"/>
                </a:lnTo>
                <a:lnTo>
                  <a:pt x="853756" y="900685"/>
                </a:lnTo>
                <a:lnTo>
                  <a:pt x="889492" y="929884"/>
                </a:lnTo>
                <a:lnTo>
                  <a:pt x="926683" y="957723"/>
                </a:lnTo>
                <a:lnTo>
                  <a:pt x="965312" y="984148"/>
                </a:lnTo>
                <a:lnTo>
                  <a:pt x="1005362" y="1009101"/>
                </a:lnTo>
                <a:lnTo>
                  <a:pt x="1046817" y="1032526"/>
                </a:lnTo>
                <a:lnTo>
                  <a:pt x="2029870" y="1560608"/>
                </a:lnTo>
                <a:lnTo>
                  <a:pt x="2017119" y="1564683"/>
                </a:lnTo>
                <a:lnTo>
                  <a:pt x="1974303" y="1577042"/>
                </a:lnTo>
                <a:lnTo>
                  <a:pt x="1931152" y="1588184"/>
                </a:lnTo>
                <a:lnTo>
                  <a:pt x="1887695" y="1598101"/>
                </a:lnTo>
                <a:lnTo>
                  <a:pt x="1843959" y="1606784"/>
                </a:lnTo>
                <a:lnTo>
                  <a:pt x="1799972" y="1614225"/>
                </a:lnTo>
                <a:lnTo>
                  <a:pt x="1755760" y="1620416"/>
                </a:lnTo>
                <a:lnTo>
                  <a:pt x="1711353" y="1625347"/>
                </a:lnTo>
                <a:lnTo>
                  <a:pt x="1666776" y="1629011"/>
                </a:lnTo>
                <a:lnTo>
                  <a:pt x="1622059" y="1631399"/>
                </a:lnTo>
                <a:lnTo>
                  <a:pt x="1577228" y="1632502"/>
                </a:lnTo>
                <a:lnTo>
                  <a:pt x="1532311" y="1632312"/>
                </a:lnTo>
                <a:lnTo>
                  <a:pt x="1487336" y="1630820"/>
                </a:lnTo>
                <a:lnTo>
                  <a:pt x="1442330" y="1628018"/>
                </a:lnTo>
                <a:lnTo>
                  <a:pt x="1397320" y="1623898"/>
                </a:lnTo>
                <a:lnTo>
                  <a:pt x="1352335" y="1618451"/>
                </a:lnTo>
                <a:lnTo>
                  <a:pt x="1307402" y="1611668"/>
                </a:lnTo>
                <a:lnTo>
                  <a:pt x="1262548" y="1603541"/>
                </a:lnTo>
                <a:lnTo>
                  <a:pt x="1217802" y="1594061"/>
                </a:lnTo>
                <a:lnTo>
                  <a:pt x="1173190" y="1583220"/>
                </a:lnTo>
                <a:lnTo>
                  <a:pt x="1128740" y="1571010"/>
                </a:lnTo>
                <a:lnTo>
                  <a:pt x="1084480" y="1557421"/>
                </a:lnTo>
                <a:lnTo>
                  <a:pt x="1040437" y="1542446"/>
                </a:lnTo>
                <a:lnTo>
                  <a:pt x="996639" y="1526076"/>
                </a:lnTo>
                <a:lnTo>
                  <a:pt x="953114" y="1508302"/>
                </a:lnTo>
                <a:lnTo>
                  <a:pt x="909889" y="1489117"/>
                </a:lnTo>
                <a:lnTo>
                  <a:pt x="866991" y="1468510"/>
                </a:lnTo>
                <a:lnTo>
                  <a:pt x="824458" y="1446479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39893" y="-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7"/>
                </a:moveTo>
                <a:lnTo>
                  <a:pt x="0" y="2259198"/>
                </a:lnTo>
                <a:lnTo>
                  <a:pt x="1570236" y="1411663"/>
                </a:lnTo>
                <a:lnTo>
                  <a:pt x="915735" y="0"/>
                </a:lnTo>
                <a:lnTo>
                  <a:pt x="939362" y="0"/>
                </a:lnTo>
                <a:lnTo>
                  <a:pt x="1589339" y="1400977"/>
                </a:lnTo>
                <a:lnTo>
                  <a:pt x="1617156" y="1410218"/>
                </a:lnTo>
                <a:lnTo>
                  <a:pt x="1598473" y="1420302"/>
                </a:lnTo>
                <a:lnTo>
                  <a:pt x="1607806" y="1440434"/>
                </a:lnTo>
                <a:lnTo>
                  <a:pt x="1579370" y="1430988"/>
                </a:lnTo>
                <a:lnTo>
                  <a:pt x="10024" y="2278077"/>
                </a:lnTo>
                <a:close/>
              </a:path>
              <a:path w="2348230" h="3049270">
                <a:moveTo>
                  <a:pt x="1617156" y="1410218"/>
                </a:moveTo>
                <a:lnTo>
                  <a:pt x="1589339" y="1400977"/>
                </a:lnTo>
                <a:lnTo>
                  <a:pt x="2348105" y="991417"/>
                </a:lnTo>
                <a:lnTo>
                  <a:pt x="2348105" y="1015688"/>
                </a:lnTo>
                <a:lnTo>
                  <a:pt x="1617156" y="1410218"/>
                </a:lnTo>
                <a:close/>
              </a:path>
              <a:path w="2348230" h="3049270">
                <a:moveTo>
                  <a:pt x="2329917" y="3048731"/>
                </a:moveTo>
                <a:lnTo>
                  <a:pt x="1579370" y="1430988"/>
                </a:lnTo>
                <a:lnTo>
                  <a:pt x="1607806" y="1440434"/>
                </a:lnTo>
                <a:lnTo>
                  <a:pt x="2348105" y="3037150"/>
                </a:lnTo>
                <a:lnTo>
                  <a:pt x="2348105" y="3040139"/>
                </a:lnTo>
                <a:lnTo>
                  <a:pt x="2329917" y="30487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29294" y="6138112"/>
            <a:ext cx="2800985" cy="2004695"/>
          </a:xfrm>
          <a:custGeom>
            <a:avLst/>
            <a:gdLst/>
            <a:ahLst/>
            <a:cxnLst/>
            <a:rect l="l" t="t" r="r" b="b"/>
            <a:pathLst>
              <a:path w="2800984" h="2004695">
                <a:moveTo>
                  <a:pt x="2669756" y="0"/>
                </a:moveTo>
                <a:lnTo>
                  <a:pt x="2479827" y="0"/>
                </a:lnTo>
                <a:lnTo>
                  <a:pt x="2479827" y="1701952"/>
                </a:lnTo>
                <a:lnTo>
                  <a:pt x="0" y="1701952"/>
                </a:lnTo>
                <a:lnTo>
                  <a:pt x="0" y="1888667"/>
                </a:lnTo>
                <a:lnTo>
                  <a:pt x="2669756" y="1888667"/>
                </a:lnTo>
                <a:lnTo>
                  <a:pt x="2669756" y="1701952"/>
                </a:lnTo>
                <a:lnTo>
                  <a:pt x="2669756" y="0"/>
                </a:lnTo>
                <a:close/>
              </a:path>
              <a:path w="2800984" h="2004695">
                <a:moveTo>
                  <a:pt x="2800553" y="0"/>
                </a:moveTo>
                <a:lnTo>
                  <a:pt x="2749727" y="0"/>
                </a:lnTo>
                <a:lnTo>
                  <a:pt x="2749727" y="1953437"/>
                </a:lnTo>
                <a:lnTo>
                  <a:pt x="0" y="1953437"/>
                </a:lnTo>
                <a:lnTo>
                  <a:pt x="0" y="2004237"/>
                </a:lnTo>
                <a:lnTo>
                  <a:pt x="2800553" y="2004237"/>
                </a:lnTo>
                <a:lnTo>
                  <a:pt x="2800553" y="1953437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8354" y="2933597"/>
            <a:ext cx="2800985" cy="2005964"/>
          </a:xfrm>
          <a:custGeom>
            <a:avLst/>
            <a:gdLst/>
            <a:ahLst/>
            <a:cxnLst/>
            <a:rect l="l" t="t" r="r" b="b"/>
            <a:pathLst>
              <a:path w="2800984" h="2005964">
                <a:moveTo>
                  <a:pt x="2800553" y="116852"/>
                </a:moveTo>
                <a:lnTo>
                  <a:pt x="130797" y="116852"/>
                </a:lnTo>
                <a:lnTo>
                  <a:pt x="130797" y="302285"/>
                </a:lnTo>
                <a:lnTo>
                  <a:pt x="130797" y="2005520"/>
                </a:lnTo>
                <a:lnTo>
                  <a:pt x="320814" y="2005520"/>
                </a:lnTo>
                <a:lnTo>
                  <a:pt x="320814" y="302285"/>
                </a:lnTo>
                <a:lnTo>
                  <a:pt x="2800553" y="302285"/>
                </a:lnTo>
                <a:lnTo>
                  <a:pt x="2800553" y="116852"/>
                </a:lnTo>
                <a:close/>
              </a:path>
              <a:path w="2800984" h="2005964">
                <a:moveTo>
                  <a:pt x="2800553" y="0"/>
                </a:moveTo>
                <a:lnTo>
                  <a:pt x="0" y="0"/>
                </a:lnTo>
                <a:lnTo>
                  <a:pt x="0" y="50800"/>
                </a:lnTo>
                <a:lnTo>
                  <a:pt x="0" y="2005520"/>
                </a:lnTo>
                <a:lnTo>
                  <a:pt x="50927" y="2005520"/>
                </a:lnTo>
                <a:lnTo>
                  <a:pt x="50927" y="50800"/>
                </a:lnTo>
                <a:lnTo>
                  <a:pt x="2800553" y="50800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686736" y="3627531"/>
            <a:ext cx="6303010" cy="36925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700" marR="5080">
              <a:lnSpc>
                <a:spcPts val="4800"/>
              </a:lnSpc>
              <a:spcBef>
                <a:spcPts val="270"/>
              </a:spcBef>
            </a:pPr>
            <a:r>
              <a:rPr dirty="0" sz="4050" spc="275" b="1">
                <a:solidFill>
                  <a:srgbClr val="F4582E"/>
                </a:solidFill>
                <a:latin typeface="Calibri"/>
                <a:cs typeface="Calibri"/>
              </a:rPr>
              <a:t>Ürün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60" b="1">
                <a:solidFill>
                  <a:srgbClr val="F4582E"/>
                </a:solidFill>
                <a:latin typeface="Calibri"/>
                <a:cs typeface="Calibri"/>
              </a:rPr>
              <a:t>işlemleri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80" b="1">
                <a:solidFill>
                  <a:srgbClr val="F4582E"/>
                </a:solidFill>
                <a:latin typeface="Calibri"/>
                <a:cs typeface="Calibri"/>
              </a:rPr>
              <a:t>kategorisi, </a:t>
            </a:r>
            <a:r>
              <a:rPr dirty="0" sz="4050" spc="310" b="1">
                <a:solidFill>
                  <a:srgbClr val="F4582E"/>
                </a:solidFill>
                <a:latin typeface="Calibri"/>
                <a:cs typeface="Calibri"/>
              </a:rPr>
              <a:t>ürün</a:t>
            </a:r>
            <a:r>
              <a:rPr dirty="0" sz="405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40" b="1">
                <a:solidFill>
                  <a:srgbClr val="F4582E"/>
                </a:solidFill>
                <a:latin typeface="Calibri"/>
                <a:cs typeface="Calibri"/>
              </a:rPr>
              <a:t>listeleme,</a:t>
            </a:r>
            <a:r>
              <a:rPr dirty="0" sz="405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90" b="1">
                <a:solidFill>
                  <a:srgbClr val="F4582E"/>
                </a:solidFill>
                <a:latin typeface="Calibri"/>
                <a:cs typeface="Calibri"/>
              </a:rPr>
              <a:t>ürün </a:t>
            </a:r>
            <a:r>
              <a:rPr dirty="0" sz="4050" spc="240" b="1">
                <a:solidFill>
                  <a:srgbClr val="F4582E"/>
                </a:solidFill>
                <a:latin typeface="Calibri"/>
                <a:cs typeface="Calibri"/>
              </a:rPr>
              <a:t>arama,</a:t>
            </a:r>
            <a:r>
              <a:rPr dirty="0" sz="405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405" b="1">
                <a:solidFill>
                  <a:srgbClr val="F4582E"/>
                </a:solidFill>
                <a:latin typeface="Calibri"/>
                <a:cs typeface="Calibri"/>
              </a:rPr>
              <a:t>sepete</a:t>
            </a:r>
            <a:r>
              <a:rPr dirty="0" sz="405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75" b="1">
                <a:solidFill>
                  <a:srgbClr val="F4582E"/>
                </a:solidFill>
                <a:latin typeface="Calibri"/>
                <a:cs typeface="Calibri"/>
              </a:rPr>
              <a:t>ekleme, </a:t>
            </a:r>
            <a:r>
              <a:rPr dirty="0" sz="4050" spc="355" b="1">
                <a:solidFill>
                  <a:srgbClr val="F4582E"/>
                </a:solidFill>
                <a:latin typeface="Calibri"/>
                <a:cs typeface="Calibri"/>
              </a:rPr>
              <a:t>sepeti</a:t>
            </a:r>
            <a:r>
              <a:rPr dirty="0" sz="40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70" b="1">
                <a:solidFill>
                  <a:srgbClr val="F4582E"/>
                </a:solidFill>
                <a:latin typeface="Calibri"/>
                <a:cs typeface="Calibri"/>
              </a:rPr>
              <a:t>boşaltma</a:t>
            </a:r>
            <a:r>
              <a:rPr dirty="0" sz="40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365" b="1">
                <a:solidFill>
                  <a:srgbClr val="F4582E"/>
                </a:solidFill>
                <a:latin typeface="Calibri"/>
                <a:cs typeface="Calibri"/>
              </a:rPr>
              <a:t>ve </a:t>
            </a:r>
            <a:r>
              <a:rPr dirty="0" sz="4050" spc="425" b="1">
                <a:solidFill>
                  <a:srgbClr val="F4582E"/>
                </a:solidFill>
                <a:latin typeface="Calibri"/>
                <a:cs typeface="Calibri"/>
              </a:rPr>
              <a:t>ödeme</a:t>
            </a:r>
            <a:r>
              <a:rPr dirty="0" sz="40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405" b="1">
                <a:solidFill>
                  <a:srgbClr val="F4582E"/>
                </a:solidFill>
                <a:latin typeface="Calibri"/>
                <a:cs typeface="Calibri"/>
              </a:rPr>
              <a:t>yapma </a:t>
            </a:r>
            <a:r>
              <a:rPr dirty="0" sz="4050" spc="250" b="1">
                <a:solidFill>
                  <a:srgbClr val="F4582E"/>
                </a:solidFill>
                <a:latin typeface="Calibri"/>
                <a:cs typeface="Calibri"/>
              </a:rPr>
              <a:t>işlemlerini</a:t>
            </a:r>
            <a:r>
              <a:rPr dirty="0" sz="40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050" spc="295" b="1">
                <a:solidFill>
                  <a:srgbClr val="F4582E"/>
                </a:solidFill>
                <a:latin typeface="Calibri"/>
                <a:cs typeface="Calibri"/>
              </a:rPr>
              <a:t>içermektedir.</a:t>
            </a:r>
            <a:endParaRPr sz="40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76440"/>
            <a:ext cx="8919210" cy="7278370"/>
            <a:chOff x="0" y="976440"/>
            <a:chExt cx="8919210" cy="7278370"/>
          </a:xfrm>
        </p:grpSpPr>
        <p:sp>
          <p:nvSpPr>
            <p:cNvPr id="8" name="object 8" descr=""/>
            <p:cNvSpPr/>
            <p:nvPr/>
          </p:nvSpPr>
          <p:spPr>
            <a:xfrm>
              <a:off x="0" y="976440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7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39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8" y="782021"/>
                  </a:lnTo>
                  <a:lnTo>
                    <a:pt x="1304783" y="819105"/>
                  </a:lnTo>
                  <a:lnTo>
                    <a:pt x="1330617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4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09" y="1371327"/>
                  </a:lnTo>
                  <a:lnTo>
                    <a:pt x="1483555" y="1416464"/>
                  </a:lnTo>
                  <a:lnTo>
                    <a:pt x="1480901" y="1461591"/>
                  </a:lnTo>
                  <a:lnTo>
                    <a:pt x="1476138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6" y="1770614"/>
                  </a:lnTo>
                  <a:lnTo>
                    <a:pt x="1382898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3" y="1934926"/>
                  </a:lnTo>
                  <a:lnTo>
                    <a:pt x="1282652" y="1972509"/>
                  </a:lnTo>
                  <a:lnTo>
                    <a:pt x="1607300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4" y="2106656"/>
                  </a:lnTo>
                  <a:lnTo>
                    <a:pt x="1713114" y="2065893"/>
                  </a:lnTo>
                  <a:lnTo>
                    <a:pt x="1735939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0" y="1854432"/>
                  </a:lnTo>
                  <a:lnTo>
                    <a:pt x="1827064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5" y="1588908"/>
                  </a:lnTo>
                  <a:lnTo>
                    <a:pt x="1886420" y="1543940"/>
                  </a:lnTo>
                  <a:lnTo>
                    <a:pt x="1891075" y="1498871"/>
                  </a:lnTo>
                  <a:lnTo>
                    <a:pt x="1894247" y="1453739"/>
                  </a:lnTo>
                  <a:lnTo>
                    <a:pt x="1895940" y="1408581"/>
                  </a:lnTo>
                  <a:lnTo>
                    <a:pt x="1896159" y="1363436"/>
                  </a:lnTo>
                  <a:lnTo>
                    <a:pt x="1894907" y="1318342"/>
                  </a:lnTo>
                  <a:lnTo>
                    <a:pt x="1892191" y="1273337"/>
                  </a:lnTo>
                  <a:lnTo>
                    <a:pt x="1888014" y="1228460"/>
                  </a:lnTo>
                  <a:lnTo>
                    <a:pt x="1886667" y="1217775"/>
                  </a:lnTo>
                  <a:close/>
                </a:path>
                <a:path w="1896745" h="2224405">
                  <a:moveTo>
                    <a:pt x="1361768" y="289080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7" y="138267"/>
                  </a:lnTo>
                  <a:lnTo>
                    <a:pt x="1076887" y="118546"/>
                  </a:lnTo>
                  <a:lnTo>
                    <a:pt x="1034088" y="100360"/>
                  </a:lnTo>
                  <a:lnTo>
                    <a:pt x="990878" y="83702"/>
                  </a:lnTo>
                  <a:lnTo>
                    <a:pt x="947297" y="68569"/>
                  </a:lnTo>
                  <a:lnTo>
                    <a:pt x="903382" y="54956"/>
                  </a:lnTo>
                  <a:lnTo>
                    <a:pt x="859171" y="42856"/>
                  </a:lnTo>
                  <a:lnTo>
                    <a:pt x="814705" y="32267"/>
                  </a:lnTo>
                  <a:lnTo>
                    <a:pt x="770019" y="23182"/>
                  </a:lnTo>
                  <a:lnTo>
                    <a:pt x="725154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4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6" y="4089"/>
                  </a:lnTo>
                  <a:lnTo>
                    <a:pt x="364364" y="8327"/>
                  </a:lnTo>
                  <a:lnTo>
                    <a:pt x="319608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6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9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1" y="421145"/>
                  </a:lnTo>
                  <a:lnTo>
                    <a:pt x="686641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7" y="476939"/>
                  </a:lnTo>
                  <a:lnTo>
                    <a:pt x="905748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7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6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5" y="795116"/>
                  </a:lnTo>
                  <a:lnTo>
                    <a:pt x="1747012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8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4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6" y="319426"/>
                  </a:lnTo>
                  <a:lnTo>
                    <a:pt x="1361768" y="28908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6"/>
              <a:ext cx="4937248" cy="409748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5599" y="3268192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86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02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02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86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54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54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54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54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54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54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4287" y="2933118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893"/>
                  </a:lnTo>
                  <a:lnTo>
                    <a:pt x="14097" y="4216197"/>
                  </a:lnTo>
                  <a:lnTo>
                    <a:pt x="29400" y="4226509"/>
                  </a:lnTo>
                  <a:lnTo>
                    <a:pt x="48133" y="4230294"/>
                  </a:lnTo>
                  <a:lnTo>
                    <a:pt x="2340965" y="4230294"/>
                  </a:lnTo>
                  <a:lnTo>
                    <a:pt x="2359710" y="4226509"/>
                  </a:lnTo>
                  <a:lnTo>
                    <a:pt x="2375001" y="4216197"/>
                  </a:lnTo>
                  <a:lnTo>
                    <a:pt x="2385326" y="4200893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33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33"/>
                  </a:lnTo>
                  <a:lnTo>
                    <a:pt x="0" y="1144752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52"/>
                  </a:lnTo>
                  <a:lnTo>
                    <a:pt x="2389098" y="48133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33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52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893"/>
                  </a:lnTo>
                  <a:lnTo>
                    <a:pt x="5681802" y="4216197"/>
                  </a:lnTo>
                  <a:lnTo>
                    <a:pt x="5697105" y="4226509"/>
                  </a:lnTo>
                  <a:lnTo>
                    <a:pt x="5715838" y="4230294"/>
                  </a:lnTo>
                  <a:lnTo>
                    <a:pt x="6512344" y="4230294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423" y="4230294"/>
                  </a:lnTo>
                  <a:lnTo>
                    <a:pt x="7001396" y="4230294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75" y="4230294"/>
                  </a:lnTo>
                  <a:lnTo>
                    <a:pt x="7490434" y="4230294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33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53"/>
                  </a:lnTo>
                  <a:lnTo>
                    <a:pt x="8056804" y="1144752"/>
                  </a:lnTo>
                  <a:lnTo>
                    <a:pt x="8056804" y="48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276889" y="9355840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4"/>
                </a:moveTo>
                <a:lnTo>
                  <a:pt x="3175" y="0"/>
                </a:lnTo>
                <a:lnTo>
                  <a:pt x="1011111" y="247390"/>
                </a:lnTo>
                <a:lnTo>
                  <a:pt x="1011111" y="931158"/>
                </a:lnTo>
                <a:lnTo>
                  <a:pt x="47652" y="931158"/>
                </a:lnTo>
                <a:lnTo>
                  <a:pt x="0" y="262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9384017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8" y="0"/>
                </a:moveTo>
                <a:lnTo>
                  <a:pt x="1158728" y="2813"/>
                </a:lnTo>
                <a:lnTo>
                  <a:pt x="1057289" y="902981"/>
                </a:lnTo>
                <a:lnTo>
                  <a:pt x="52400" y="902982"/>
                </a:lnTo>
                <a:lnTo>
                  <a:pt x="0" y="854006"/>
                </a:lnTo>
                <a:lnTo>
                  <a:pt x="0" y="210000"/>
                </a:lnTo>
                <a:lnTo>
                  <a:pt x="115571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131892" y="1028700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3" y="781946"/>
                </a:moveTo>
                <a:lnTo>
                  <a:pt x="381648" y="781946"/>
                </a:lnTo>
                <a:lnTo>
                  <a:pt x="339645" y="779218"/>
                </a:lnTo>
                <a:lnTo>
                  <a:pt x="289533" y="769291"/>
                </a:lnTo>
                <a:lnTo>
                  <a:pt x="241464" y="752995"/>
                </a:lnTo>
                <a:lnTo>
                  <a:pt x="195949" y="730535"/>
                </a:lnTo>
                <a:lnTo>
                  <a:pt x="153500" y="702115"/>
                </a:lnTo>
                <a:lnTo>
                  <a:pt x="114632" y="667939"/>
                </a:lnTo>
                <a:lnTo>
                  <a:pt x="80456" y="629070"/>
                </a:lnTo>
                <a:lnTo>
                  <a:pt x="52035" y="586622"/>
                </a:lnTo>
                <a:lnTo>
                  <a:pt x="29575" y="541107"/>
                </a:lnTo>
                <a:lnTo>
                  <a:pt x="13280" y="493038"/>
                </a:lnTo>
                <a:lnTo>
                  <a:pt x="3353" y="442926"/>
                </a:lnTo>
                <a:lnTo>
                  <a:pt x="0" y="391305"/>
                </a:lnTo>
                <a:lnTo>
                  <a:pt x="3354" y="339646"/>
                </a:lnTo>
                <a:lnTo>
                  <a:pt x="13285" y="289534"/>
                </a:lnTo>
                <a:lnTo>
                  <a:pt x="29584" y="241465"/>
                </a:lnTo>
                <a:lnTo>
                  <a:pt x="52048" y="195950"/>
                </a:lnTo>
                <a:lnTo>
                  <a:pt x="80467" y="153502"/>
                </a:lnTo>
                <a:lnTo>
                  <a:pt x="114632" y="114633"/>
                </a:lnTo>
                <a:lnTo>
                  <a:pt x="153500" y="80457"/>
                </a:lnTo>
                <a:lnTo>
                  <a:pt x="195949" y="52037"/>
                </a:lnTo>
                <a:lnTo>
                  <a:pt x="241464" y="29577"/>
                </a:lnTo>
                <a:lnTo>
                  <a:pt x="289533" y="13281"/>
                </a:lnTo>
                <a:lnTo>
                  <a:pt x="339645" y="3354"/>
                </a:lnTo>
                <a:lnTo>
                  <a:pt x="391285" y="0"/>
                </a:lnTo>
                <a:lnTo>
                  <a:pt x="442925" y="3354"/>
                </a:lnTo>
                <a:lnTo>
                  <a:pt x="493036" y="13281"/>
                </a:lnTo>
                <a:lnTo>
                  <a:pt x="523056" y="23458"/>
                </a:lnTo>
                <a:lnTo>
                  <a:pt x="391285" y="23458"/>
                </a:lnTo>
                <a:lnTo>
                  <a:pt x="342740" y="26618"/>
                </a:lnTo>
                <a:lnTo>
                  <a:pt x="295638" y="35963"/>
                </a:lnTo>
                <a:lnTo>
                  <a:pt x="250456" y="51295"/>
                </a:lnTo>
                <a:lnTo>
                  <a:pt x="207672" y="72414"/>
                </a:lnTo>
                <a:lnTo>
                  <a:pt x="167764" y="99119"/>
                </a:lnTo>
                <a:lnTo>
                  <a:pt x="131209" y="131210"/>
                </a:lnTo>
                <a:lnTo>
                  <a:pt x="99118" y="167765"/>
                </a:lnTo>
                <a:lnTo>
                  <a:pt x="72413" y="207673"/>
                </a:lnTo>
                <a:lnTo>
                  <a:pt x="51294" y="250457"/>
                </a:lnTo>
                <a:lnTo>
                  <a:pt x="35962" y="295639"/>
                </a:lnTo>
                <a:lnTo>
                  <a:pt x="26616" y="342741"/>
                </a:lnTo>
                <a:lnTo>
                  <a:pt x="23458" y="391305"/>
                </a:lnTo>
                <a:lnTo>
                  <a:pt x="26616" y="439830"/>
                </a:lnTo>
                <a:lnTo>
                  <a:pt x="35962" y="486933"/>
                </a:lnTo>
                <a:lnTo>
                  <a:pt x="51294" y="532115"/>
                </a:lnTo>
                <a:lnTo>
                  <a:pt x="72413" y="574899"/>
                </a:lnTo>
                <a:lnTo>
                  <a:pt x="99118" y="614807"/>
                </a:lnTo>
                <a:lnTo>
                  <a:pt x="131209" y="651362"/>
                </a:lnTo>
                <a:lnTo>
                  <a:pt x="167764" y="683453"/>
                </a:lnTo>
                <a:lnTo>
                  <a:pt x="207672" y="710158"/>
                </a:lnTo>
                <a:lnTo>
                  <a:pt x="250456" y="731277"/>
                </a:lnTo>
                <a:lnTo>
                  <a:pt x="295638" y="746609"/>
                </a:lnTo>
                <a:lnTo>
                  <a:pt x="342740" y="755954"/>
                </a:lnTo>
                <a:lnTo>
                  <a:pt x="391285" y="759114"/>
                </a:lnTo>
                <a:lnTo>
                  <a:pt x="523056" y="759114"/>
                </a:lnTo>
                <a:lnTo>
                  <a:pt x="493036" y="769291"/>
                </a:lnTo>
                <a:lnTo>
                  <a:pt x="442925" y="779218"/>
                </a:lnTo>
                <a:lnTo>
                  <a:pt x="400923" y="781946"/>
                </a:lnTo>
                <a:close/>
              </a:path>
              <a:path w="782319" h="782319">
                <a:moveTo>
                  <a:pt x="523056" y="759114"/>
                </a:moveTo>
                <a:lnTo>
                  <a:pt x="391285" y="759114"/>
                </a:lnTo>
                <a:lnTo>
                  <a:pt x="439829" y="755954"/>
                </a:lnTo>
                <a:lnTo>
                  <a:pt x="486931" y="746609"/>
                </a:lnTo>
                <a:lnTo>
                  <a:pt x="532113" y="731277"/>
                </a:lnTo>
                <a:lnTo>
                  <a:pt x="574898" y="710158"/>
                </a:lnTo>
                <a:lnTo>
                  <a:pt x="614806" y="683453"/>
                </a:lnTo>
                <a:lnTo>
                  <a:pt x="651361" y="651362"/>
                </a:lnTo>
                <a:lnTo>
                  <a:pt x="683452" y="614807"/>
                </a:lnTo>
                <a:lnTo>
                  <a:pt x="710157" y="574899"/>
                </a:lnTo>
                <a:lnTo>
                  <a:pt x="731275" y="532115"/>
                </a:lnTo>
                <a:lnTo>
                  <a:pt x="746607" y="486933"/>
                </a:lnTo>
                <a:lnTo>
                  <a:pt x="755953" y="439830"/>
                </a:lnTo>
                <a:lnTo>
                  <a:pt x="759111" y="391267"/>
                </a:lnTo>
                <a:lnTo>
                  <a:pt x="755953" y="342741"/>
                </a:lnTo>
                <a:lnTo>
                  <a:pt x="746607" y="295639"/>
                </a:lnTo>
                <a:lnTo>
                  <a:pt x="731275" y="250457"/>
                </a:lnTo>
                <a:lnTo>
                  <a:pt x="710157" y="207673"/>
                </a:lnTo>
                <a:lnTo>
                  <a:pt x="683452" y="167765"/>
                </a:lnTo>
                <a:lnTo>
                  <a:pt x="651361" y="131210"/>
                </a:lnTo>
                <a:lnTo>
                  <a:pt x="614806" y="99119"/>
                </a:lnTo>
                <a:lnTo>
                  <a:pt x="574898" y="72414"/>
                </a:lnTo>
                <a:lnTo>
                  <a:pt x="532113" y="51295"/>
                </a:lnTo>
                <a:lnTo>
                  <a:pt x="486931" y="35963"/>
                </a:lnTo>
                <a:lnTo>
                  <a:pt x="439829" y="26618"/>
                </a:lnTo>
                <a:lnTo>
                  <a:pt x="391285" y="23458"/>
                </a:lnTo>
                <a:lnTo>
                  <a:pt x="523056" y="23458"/>
                </a:lnTo>
                <a:lnTo>
                  <a:pt x="586621" y="52037"/>
                </a:lnTo>
                <a:lnTo>
                  <a:pt x="629069" y="80457"/>
                </a:lnTo>
                <a:lnTo>
                  <a:pt x="667937" y="114633"/>
                </a:lnTo>
                <a:lnTo>
                  <a:pt x="702102" y="153556"/>
                </a:lnTo>
                <a:lnTo>
                  <a:pt x="730521" y="196019"/>
                </a:lnTo>
                <a:lnTo>
                  <a:pt x="752985" y="241523"/>
                </a:lnTo>
                <a:lnTo>
                  <a:pt x="769284" y="289569"/>
                </a:lnTo>
                <a:lnTo>
                  <a:pt x="779215" y="339656"/>
                </a:lnTo>
                <a:lnTo>
                  <a:pt x="781947" y="381688"/>
                </a:lnTo>
                <a:lnTo>
                  <a:pt x="781947" y="400890"/>
                </a:lnTo>
                <a:lnTo>
                  <a:pt x="779216" y="442926"/>
                </a:lnTo>
                <a:lnTo>
                  <a:pt x="769289" y="493038"/>
                </a:lnTo>
                <a:lnTo>
                  <a:pt x="752994" y="541107"/>
                </a:lnTo>
                <a:lnTo>
                  <a:pt x="730534" y="586622"/>
                </a:lnTo>
                <a:lnTo>
                  <a:pt x="702113" y="629070"/>
                </a:lnTo>
                <a:lnTo>
                  <a:pt x="667937" y="667939"/>
                </a:lnTo>
                <a:lnTo>
                  <a:pt x="629069" y="702115"/>
                </a:lnTo>
                <a:lnTo>
                  <a:pt x="586621" y="730535"/>
                </a:lnTo>
                <a:lnTo>
                  <a:pt x="541105" y="752995"/>
                </a:lnTo>
                <a:lnTo>
                  <a:pt x="523056" y="75911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7610" y="3968751"/>
            <a:ext cx="16492855" cy="220472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algn="ctr"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solidFill>
                  <a:srgbClr val="F4582E"/>
                </a:solidFill>
                <a:latin typeface="Arial"/>
                <a:cs typeface="Arial"/>
              </a:rPr>
              <a:t>Bu</a:t>
            </a:r>
            <a:r>
              <a:rPr dirty="0" sz="4800" spc="-120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>
                <a:solidFill>
                  <a:srgbClr val="F4582E"/>
                </a:solidFill>
                <a:latin typeface="Arial"/>
                <a:cs typeface="Arial"/>
              </a:rPr>
              <a:t>yaklaşım,</a:t>
            </a:r>
            <a:r>
              <a:rPr dirty="0" sz="4800" spc="-114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0">
                <a:solidFill>
                  <a:srgbClr val="F4582E"/>
                </a:solidFill>
                <a:latin typeface="Arial"/>
                <a:cs typeface="Arial"/>
              </a:rPr>
              <a:t>bir</a:t>
            </a:r>
            <a:r>
              <a:rPr dirty="0" sz="4800" spc="-120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00">
                <a:solidFill>
                  <a:srgbClr val="F4582E"/>
                </a:solidFill>
                <a:latin typeface="Arial"/>
                <a:cs typeface="Arial"/>
              </a:rPr>
              <a:t>sistem</a:t>
            </a:r>
            <a:r>
              <a:rPr dirty="0" sz="4800" spc="-114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20">
                <a:solidFill>
                  <a:srgbClr val="F4582E"/>
                </a:solidFill>
                <a:latin typeface="Arial"/>
                <a:cs typeface="Arial"/>
              </a:rPr>
              <a:t>veya</a:t>
            </a:r>
            <a:r>
              <a:rPr dirty="0" sz="4800" spc="-114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5">
                <a:solidFill>
                  <a:srgbClr val="F4582E"/>
                </a:solidFill>
                <a:latin typeface="Arial"/>
                <a:cs typeface="Arial"/>
              </a:rPr>
              <a:t>uygulamanın</a:t>
            </a:r>
            <a:r>
              <a:rPr dirty="0" sz="4800" spc="-120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05">
                <a:solidFill>
                  <a:srgbClr val="F4582E"/>
                </a:solidFill>
                <a:latin typeface="Arial"/>
                <a:cs typeface="Arial"/>
              </a:rPr>
              <a:t>modüler</a:t>
            </a:r>
            <a:r>
              <a:rPr dirty="0" sz="4800" spc="-114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05">
                <a:solidFill>
                  <a:srgbClr val="F4582E"/>
                </a:solidFill>
                <a:latin typeface="Arial"/>
                <a:cs typeface="Arial"/>
              </a:rPr>
              <a:t>ve </a:t>
            </a:r>
            <a:r>
              <a:rPr dirty="0" sz="4800" spc="70">
                <a:solidFill>
                  <a:srgbClr val="F4582E"/>
                </a:solidFill>
                <a:latin typeface="Arial"/>
                <a:cs typeface="Arial"/>
              </a:rPr>
              <a:t>ölçeklenebilir</a:t>
            </a:r>
            <a:r>
              <a:rPr dirty="0" sz="4800" spc="10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>
                <a:solidFill>
                  <a:srgbClr val="F4582E"/>
                </a:solidFill>
                <a:latin typeface="Arial"/>
                <a:cs typeface="Arial"/>
              </a:rPr>
              <a:t>olmasını</a:t>
            </a:r>
            <a:r>
              <a:rPr dirty="0" sz="4800" spc="10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>
                <a:solidFill>
                  <a:srgbClr val="F4582E"/>
                </a:solidFill>
                <a:latin typeface="Arial"/>
                <a:cs typeface="Arial"/>
              </a:rPr>
              <a:t>sağlayarak,</a:t>
            </a:r>
            <a:r>
              <a:rPr dirty="0" sz="4800" spc="15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45">
                <a:solidFill>
                  <a:srgbClr val="F4582E"/>
                </a:solidFill>
                <a:latin typeface="Arial"/>
                <a:cs typeface="Arial"/>
              </a:rPr>
              <a:t>yazılımın</a:t>
            </a:r>
            <a:r>
              <a:rPr dirty="0" sz="4800" spc="10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00">
                <a:solidFill>
                  <a:srgbClr val="F4582E"/>
                </a:solidFill>
                <a:latin typeface="Arial"/>
                <a:cs typeface="Arial"/>
              </a:rPr>
              <a:t>daha</a:t>
            </a:r>
            <a:r>
              <a:rPr dirty="0" sz="4800" spc="10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80">
                <a:solidFill>
                  <a:srgbClr val="F4582E"/>
                </a:solidFill>
                <a:latin typeface="Arial"/>
                <a:cs typeface="Arial"/>
              </a:rPr>
              <a:t>kolay </a:t>
            </a:r>
            <a:r>
              <a:rPr dirty="0" sz="4800">
                <a:solidFill>
                  <a:srgbClr val="F4582E"/>
                </a:solidFill>
                <a:latin typeface="Arial"/>
                <a:cs typeface="Arial"/>
              </a:rPr>
              <a:t>anlaşılmasını</a:t>
            </a:r>
            <a:r>
              <a:rPr dirty="0" sz="4800" spc="-85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130">
                <a:solidFill>
                  <a:srgbClr val="F4582E"/>
                </a:solidFill>
                <a:latin typeface="Arial"/>
                <a:cs typeface="Arial"/>
              </a:rPr>
              <a:t>ve</a:t>
            </a:r>
            <a:r>
              <a:rPr dirty="0" sz="4800" spc="-85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65">
                <a:solidFill>
                  <a:srgbClr val="F4582E"/>
                </a:solidFill>
                <a:latin typeface="Arial"/>
                <a:cs typeface="Arial"/>
              </a:rPr>
              <a:t>yönetilmesini</a:t>
            </a:r>
            <a:r>
              <a:rPr dirty="0" sz="4800" spc="-80">
                <a:solidFill>
                  <a:srgbClr val="F4582E"/>
                </a:solidFill>
                <a:latin typeface="Arial"/>
                <a:cs typeface="Arial"/>
              </a:rPr>
              <a:t> </a:t>
            </a:r>
            <a:r>
              <a:rPr dirty="0" sz="4800" spc="-10">
                <a:solidFill>
                  <a:srgbClr val="F4582E"/>
                </a:solidFill>
                <a:latin typeface="Arial"/>
                <a:cs typeface="Arial"/>
              </a:rPr>
              <a:t>sağlar.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48680" y="1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9"/>
                </a:moveTo>
                <a:lnTo>
                  <a:pt x="1046817" y="1032526"/>
                </a:lnTo>
                <a:lnTo>
                  <a:pt x="1089235" y="1054156"/>
                </a:lnTo>
                <a:lnTo>
                  <a:pt x="1132153" y="1073772"/>
                </a:lnTo>
                <a:lnTo>
                  <a:pt x="1175512" y="1091391"/>
                </a:lnTo>
                <a:lnTo>
                  <a:pt x="1219257" y="1107029"/>
                </a:lnTo>
                <a:lnTo>
                  <a:pt x="1263333" y="1120704"/>
                </a:lnTo>
                <a:lnTo>
                  <a:pt x="1307682" y="1132433"/>
                </a:lnTo>
                <a:lnTo>
                  <a:pt x="1352249" y="1142232"/>
                </a:lnTo>
                <a:lnTo>
                  <a:pt x="1396977" y="1150119"/>
                </a:lnTo>
                <a:lnTo>
                  <a:pt x="1441812" y="1156111"/>
                </a:lnTo>
                <a:lnTo>
                  <a:pt x="1486695" y="1160224"/>
                </a:lnTo>
                <a:lnTo>
                  <a:pt x="1531572" y="1162476"/>
                </a:lnTo>
                <a:lnTo>
                  <a:pt x="1576387" y="1162883"/>
                </a:lnTo>
                <a:lnTo>
                  <a:pt x="1621082" y="1161463"/>
                </a:lnTo>
                <a:lnTo>
                  <a:pt x="1665603" y="1158233"/>
                </a:lnTo>
                <a:lnTo>
                  <a:pt x="1709892" y="1153209"/>
                </a:lnTo>
                <a:lnTo>
                  <a:pt x="1753895" y="1146409"/>
                </a:lnTo>
                <a:lnTo>
                  <a:pt x="1797554" y="1137849"/>
                </a:lnTo>
                <a:lnTo>
                  <a:pt x="1840814" y="1127547"/>
                </a:lnTo>
                <a:lnTo>
                  <a:pt x="1883618" y="1115519"/>
                </a:lnTo>
                <a:lnTo>
                  <a:pt x="1925911" y="1101783"/>
                </a:lnTo>
                <a:lnTo>
                  <a:pt x="1967637" y="1086355"/>
                </a:lnTo>
                <a:lnTo>
                  <a:pt x="2008738" y="1069252"/>
                </a:lnTo>
                <a:lnTo>
                  <a:pt x="2049160" y="1050492"/>
                </a:lnTo>
                <a:lnTo>
                  <a:pt x="2088846" y="1030092"/>
                </a:lnTo>
                <a:lnTo>
                  <a:pt x="2127739" y="1008068"/>
                </a:lnTo>
                <a:lnTo>
                  <a:pt x="2165785" y="984437"/>
                </a:lnTo>
                <a:lnTo>
                  <a:pt x="2202926" y="959216"/>
                </a:lnTo>
                <a:lnTo>
                  <a:pt x="2239108" y="932423"/>
                </a:lnTo>
                <a:lnTo>
                  <a:pt x="2274272" y="904075"/>
                </a:lnTo>
                <a:lnTo>
                  <a:pt x="2308364" y="874187"/>
                </a:lnTo>
                <a:lnTo>
                  <a:pt x="2341328" y="842778"/>
                </a:lnTo>
                <a:lnTo>
                  <a:pt x="2373106" y="809864"/>
                </a:lnTo>
                <a:lnTo>
                  <a:pt x="2403644" y="775463"/>
                </a:lnTo>
                <a:lnTo>
                  <a:pt x="2432885" y="739590"/>
                </a:lnTo>
                <a:lnTo>
                  <a:pt x="2460773" y="702264"/>
                </a:lnTo>
                <a:lnTo>
                  <a:pt x="2487252" y="663501"/>
                </a:lnTo>
                <a:lnTo>
                  <a:pt x="2512265" y="623319"/>
                </a:lnTo>
                <a:lnTo>
                  <a:pt x="2535758" y="581733"/>
                </a:lnTo>
                <a:lnTo>
                  <a:pt x="2946101" y="802164"/>
                </a:lnTo>
                <a:lnTo>
                  <a:pt x="2922729" y="844160"/>
                </a:lnTo>
                <a:lnTo>
                  <a:pt x="2898279" y="885168"/>
                </a:lnTo>
                <a:lnTo>
                  <a:pt x="2872778" y="925181"/>
                </a:lnTo>
                <a:lnTo>
                  <a:pt x="2846253" y="964189"/>
                </a:lnTo>
                <a:lnTo>
                  <a:pt x="2818733" y="1002185"/>
                </a:lnTo>
                <a:lnTo>
                  <a:pt x="2790243" y="1039159"/>
                </a:lnTo>
                <a:lnTo>
                  <a:pt x="2760814" y="1075104"/>
                </a:lnTo>
                <a:lnTo>
                  <a:pt x="2730471" y="1110011"/>
                </a:lnTo>
                <a:lnTo>
                  <a:pt x="2699242" y="1143871"/>
                </a:lnTo>
                <a:lnTo>
                  <a:pt x="2667155" y="1176676"/>
                </a:lnTo>
                <a:lnTo>
                  <a:pt x="2634238" y="1208417"/>
                </a:lnTo>
                <a:lnTo>
                  <a:pt x="2600518" y="1239086"/>
                </a:lnTo>
                <a:lnTo>
                  <a:pt x="2566023" y="1268675"/>
                </a:lnTo>
                <a:lnTo>
                  <a:pt x="2530780" y="1297174"/>
                </a:lnTo>
                <a:lnTo>
                  <a:pt x="2494816" y="1324575"/>
                </a:lnTo>
                <a:lnTo>
                  <a:pt x="2458160" y="1350871"/>
                </a:lnTo>
                <a:lnTo>
                  <a:pt x="2420839" y="1376051"/>
                </a:lnTo>
                <a:lnTo>
                  <a:pt x="2382881" y="1400109"/>
                </a:lnTo>
                <a:lnTo>
                  <a:pt x="2344313" y="1423035"/>
                </a:lnTo>
                <a:lnTo>
                  <a:pt x="2305162" y="1444821"/>
                </a:lnTo>
                <a:lnTo>
                  <a:pt x="2265457" y="1465458"/>
                </a:lnTo>
                <a:lnTo>
                  <a:pt x="2225224" y="1484938"/>
                </a:lnTo>
                <a:lnTo>
                  <a:pt x="2184492" y="1503252"/>
                </a:lnTo>
                <a:lnTo>
                  <a:pt x="2143288" y="1520392"/>
                </a:lnTo>
                <a:lnTo>
                  <a:pt x="2101639" y="1536350"/>
                </a:lnTo>
                <a:lnTo>
                  <a:pt x="2059574" y="1551116"/>
                </a:lnTo>
                <a:lnTo>
                  <a:pt x="2029870" y="1560609"/>
                </a:lnTo>
                <a:close/>
              </a:path>
              <a:path w="2946400" h="1632585">
                <a:moveTo>
                  <a:pt x="824469" y="1446485"/>
                </a:moveTo>
                <a:lnTo>
                  <a:pt x="782586" y="1423169"/>
                </a:lnTo>
                <a:lnTo>
                  <a:pt x="741714" y="1398776"/>
                </a:lnTo>
                <a:lnTo>
                  <a:pt x="701841" y="1373322"/>
                </a:lnTo>
                <a:lnTo>
                  <a:pt x="662975" y="1346837"/>
                </a:lnTo>
                <a:lnTo>
                  <a:pt x="625126" y="1319347"/>
                </a:lnTo>
                <a:lnTo>
                  <a:pt x="588300" y="1290881"/>
                </a:lnTo>
                <a:lnTo>
                  <a:pt x="552506" y="1261465"/>
                </a:lnTo>
                <a:lnTo>
                  <a:pt x="517753" y="1231129"/>
                </a:lnTo>
                <a:lnTo>
                  <a:pt x="484050" y="1199900"/>
                </a:lnTo>
                <a:lnTo>
                  <a:pt x="451403" y="1167805"/>
                </a:lnTo>
                <a:lnTo>
                  <a:pt x="419822" y="1134873"/>
                </a:lnTo>
                <a:lnTo>
                  <a:pt x="389315" y="1101130"/>
                </a:lnTo>
                <a:lnTo>
                  <a:pt x="359890" y="1066606"/>
                </a:lnTo>
                <a:lnTo>
                  <a:pt x="331556" y="1031327"/>
                </a:lnTo>
                <a:lnTo>
                  <a:pt x="304321" y="995322"/>
                </a:lnTo>
                <a:lnTo>
                  <a:pt x="278193" y="958618"/>
                </a:lnTo>
                <a:lnTo>
                  <a:pt x="253181" y="921243"/>
                </a:lnTo>
                <a:lnTo>
                  <a:pt x="229292" y="883224"/>
                </a:lnTo>
                <a:lnTo>
                  <a:pt x="206536" y="844591"/>
                </a:lnTo>
                <a:lnTo>
                  <a:pt x="184920" y="805369"/>
                </a:lnTo>
                <a:lnTo>
                  <a:pt x="164452" y="765588"/>
                </a:lnTo>
                <a:lnTo>
                  <a:pt x="145142" y="725275"/>
                </a:lnTo>
                <a:lnTo>
                  <a:pt x="126998" y="684457"/>
                </a:lnTo>
                <a:lnTo>
                  <a:pt x="110027" y="643163"/>
                </a:lnTo>
                <a:lnTo>
                  <a:pt x="94238" y="601420"/>
                </a:lnTo>
                <a:lnTo>
                  <a:pt x="79639" y="559256"/>
                </a:lnTo>
                <a:lnTo>
                  <a:pt x="66240" y="516699"/>
                </a:lnTo>
                <a:lnTo>
                  <a:pt x="54047" y="473776"/>
                </a:lnTo>
                <a:lnTo>
                  <a:pt x="43069" y="430516"/>
                </a:lnTo>
                <a:lnTo>
                  <a:pt x="33316" y="386945"/>
                </a:lnTo>
                <a:lnTo>
                  <a:pt x="24794" y="343093"/>
                </a:lnTo>
                <a:lnTo>
                  <a:pt x="17512" y="298987"/>
                </a:lnTo>
                <a:lnTo>
                  <a:pt x="11479" y="254653"/>
                </a:lnTo>
                <a:lnTo>
                  <a:pt x="6703" y="210121"/>
                </a:lnTo>
                <a:lnTo>
                  <a:pt x="3192" y="165419"/>
                </a:lnTo>
                <a:lnTo>
                  <a:pt x="955" y="120572"/>
                </a:lnTo>
                <a:lnTo>
                  <a:pt x="0" y="75611"/>
                </a:lnTo>
                <a:lnTo>
                  <a:pt x="334" y="30562"/>
                </a:lnTo>
                <a:lnTo>
                  <a:pt x="1441" y="0"/>
                </a:lnTo>
                <a:lnTo>
                  <a:pt x="471119" y="0"/>
                </a:lnTo>
                <a:lnTo>
                  <a:pt x="469640" y="28120"/>
                </a:lnTo>
                <a:lnTo>
                  <a:pt x="469118" y="73012"/>
                </a:lnTo>
                <a:lnTo>
                  <a:pt x="470421" y="117780"/>
                </a:lnTo>
                <a:lnTo>
                  <a:pt x="473532" y="162368"/>
                </a:lnTo>
                <a:lnTo>
                  <a:pt x="478433" y="206720"/>
                </a:lnTo>
                <a:lnTo>
                  <a:pt x="485109" y="250780"/>
                </a:lnTo>
                <a:lnTo>
                  <a:pt x="493542" y="294492"/>
                </a:lnTo>
                <a:lnTo>
                  <a:pt x="503715" y="337799"/>
                </a:lnTo>
                <a:lnTo>
                  <a:pt x="515613" y="380646"/>
                </a:lnTo>
                <a:lnTo>
                  <a:pt x="529217" y="422976"/>
                </a:lnTo>
                <a:lnTo>
                  <a:pt x="544512" y="464733"/>
                </a:lnTo>
                <a:lnTo>
                  <a:pt x="561479" y="505860"/>
                </a:lnTo>
                <a:lnTo>
                  <a:pt x="580104" y="546303"/>
                </a:lnTo>
                <a:lnTo>
                  <a:pt x="600368" y="586004"/>
                </a:lnTo>
                <a:lnTo>
                  <a:pt x="622254" y="624907"/>
                </a:lnTo>
                <a:lnTo>
                  <a:pt x="645747" y="662957"/>
                </a:lnTo>
                <a:lnTo>
                  <a:pt x="670830" y="700097"/>
                </a:lnTo>
                <a:lnTo>
                  <a:pt x="697484" y="736271"/>
                </a:lnTo>
                <a:lnTo>
                  <a:pt x="725694" y="771423"/>
                </a:lnTo>
                <a:lnTo>
                  <a:pt x="755444" y="805496"/>
                </a:lnTo>
                <a:lnTo>
                  <a:pt x="786715" y="838435"/>
                </a:lnTo>
                <a:lnTo>
                  <a:pt x="819491" y="870184"/>
                </a:lnTo>
                <a:lnTo>
                  <a:pt x="853756" y="900685"/>
                </a:lnTo>
                <a:lnTo>
                  <a:pt x="889492" y="929884"/>
                </a:lnTo>
                <a:lnTo>
                  <a:pt x="926683" y="957724"/>
                </a:lnTo>
                <a:lnTo>
                  <a:pt x="965312" y="984148"/>
                </a:lnTo>
                <a:lnTo>
                  <a:pt x="1005362" y="1009101"/>
                </a:lnTo>
                <a:lnTo>
                  <a:pt x="1046817" y="1032526"/>
                </a:lnTo>
                <a:lnTo>
                  <a:pt x="2029870" y="1560609"/>
                </a:lnTo>
                <a:lnTo>
                  <a:pt x="2017119" y="1564683"/>
                </a:lnTo>
                <a:lnTo>
                  <a:pt x="1974303" y="1577042"/>
                </a:lnTo>
                <a:lnTo>
                  <a:pt x="1931152" y="1588184"/>
                </a:lnTo>
                <a:lnTo>
                  <a:pt x="1887695" y="1598101"/>
                </a:lnTo>
                <a:lnTo>
                  <a:pt x="1843959" y="1606784"/>
                </a:lnTo>
                <a:lnTo>
                  <a:pt x="1799972" y="1614225"/>
                </a:lnTo>
                <a:lnTo>
                  <a:pt x="1755760" y="1620416"/>
                </a:lnTo>
                <a:lnTo>
                  <a:pt x="1711353" y="1625347"/>
                </a:lnTo>
                <a:lnTo>
                  <a:pt x="1666776" y="1629011"/>
                </a:lnTo>
                <a:lnTo>
                  <a:pt x="1622059" y="1631399"/>
                </a:lnTo>
                <a:lnTo>
                  <a:pt x="1577228" y="1632502"/>
                </a:lnTo>
                <a:lnTo>
                  <a:pt x="1532311" y="1632312"/>
                </a:lnTo>
                <a:lnTo>
                  <a:pt x="1487336" y="1630820"/>
                </a:lnTo>
                <a:lnTo>
                  <a:pt x="1442330" y="1628019"/>
                </a:lnTo>
                <a:lnTo>
                  <a:pt x="1397320" y="1623898"/>
                </a:lnTo>
                <a:lnTo>
                  <a:pt x="1352335" y="1618451"/>
                </a:lnTo>
                <a:lnTo>
                  <a:pt x="1307402" y="1611668"/>
                </a:lnTo>
                <a:lnTo>
                  <a:pt x="1262548" y="1603541"/>
                </a:lnTo>
                <a:lnTo>
                  <a:pt x="1217802" y="1594061"/>
                </a:lnTo>
                <a:lnTo>
                  <a:pt x="1173190" y="1583220"/>
                </a:lnTo>
                <a:lnTo>
                  <a:pt x="1128740" y="1571010"/>
                </a:lnTo>
                <a:lnTo>
                  <a:pt x="1084480" y="1557421"/>
                </a:lnTo>
                <a:lnTo>
                  <a:pt x="1040437" y="1542446"/>
                </a:lnTo>
                <a:lnTo>
                  <a:pt x="996639" y="1526076"/>
                </a:lnTo>
                <a:lnTo>
                  <a:pt x="953114" y="1508303"/>
                </a:lnTo>
                <a:lnTo>
                  <a:pt x="909889" y="1489117"/>
                </a:lnTo>
                <a:lnTo>
                  <a:pt x="866991" y="1468511"/>
                </a:lnTo>
                <a:lnTo>
                  <a:pt x="824469" y="144648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294366" y="1306561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1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870778" y="7436087"/>
            <a:ext cx="2417445" cy="2851150"/>
          </a:xfrm>
          <a:custGeom>
            <a:avLst/>
            <a:gdLst/>
            <a:ahLst/>
            <a:cxnLst/>
            <a:rect l="l" t="t" r="r" b="b"/>
            <a:pathLst>
              <a:path w="2417444" h="2851150">
                <a:moveTo>
                  <a:pt x="0" y="2850912"/>
                </a:moveTo>
                <a:lnTo>
                  <a:pt x="1335615" y="2129836"/>
                </a:lnTo>
                <a:lnTo>
                  <a:pt x="353944" y="11943"/>
                </a:lnTo>
                <a:lnTo>
                  <a:pt x="379219" y="0"/>
                </a:lnTo>
                <a:lnTo>
                  <a:pt x="1360597" y="2115858"/>
                </a:lnTo>
                <a:lnTo>
                  <a:pt x="1396973" y="2127942"/>
                </a:lnTo>
                <a:lnTo>
                  <a:pt x="1372540" y="2141133"/>
                </a:lnTo>
                <a:lnTo>
                  <a:pt x="1384744" y="2167464"/>
                </a:lnTo>
                <a:lnTo>
                  <a:pt x="1347557" y="2155111"/>
                </a:lnTo>
                <a:lnTo>
                  <a:pt x="58810" y="2850912"/>
                </a:lnTo>
                <a:lnTo>
                  <a:pt x="0" y="2850912"/>
                </a:lnTo>
                <a:close/>
              </a:path>
              <a:path w="2417444" h="2851150">
                <a:moveTo>
                  <a:pt x="1396973" y="2127942"/>
                </a:moveTo>
                <a:lnTo>
                  <a:pt x="1360597" y="2115858"/>
                </a:lnTo>
                <a:lnTo>
                  <a:pt x="2417221" y="1545381"/>
                </a:lnTo>
                <a:lnTo>
                  <a:pt x="2417221" y="1577127"/>
                </a:lnTo>
                <a:lnTo>
                  <a:pt x="1396973" y="2127942"/>
                </a:lnTo>
                <a:close/>
              </a:path>
              <a:path w="2417444" h="2851150">
                <a:moveTo>
                  <a:pt x="1670284" y="2850912"/>
                </a:moveTo>
                <a:lnTo>
                  <a:pt x="1347557" y="2155111"/>
                </a:lnTo>
                <a:lnTo>
                  <a:pt x="1384744" y="2167464"/>
                </a:lnTo>
                <a:lnTo>
                  <a:pt x="1701531" y="2850912"/>
                </a:lnTo>
                <a:lnTo>
                  <a:pt x="1670284" y="2850912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2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5"/>
                </a:moveTo>
                <a:lnTo>
                  <a:pt x="1046817" y="1032523"/>
                </a:lnTo>
                <a:lnTo>
                  <a:pt x="1089235" y="1054153"/>
                </a:lnTo>
                <a:lnTo>
                  <a:pt x="1132153" y="1073769"/>
                </a:lnTo>
                <a:lnTo>
                  <a:pt x="1175512" y="1091388"/>
                </a:lnTo>
                <a:lnTo>
                  <a:pt x="1219257" y="1107026"/>
                </a:lnTo>
                <a:lnTo>
                  <a:pt x="1263333" y="1120701"/>
                </a:lnTo>
                <a:lnTo>
                  <a:pt x="1307682" y="1132430"/>
                </a:lnTo>
                <a:lnTo>
                  <a:pt x="1352249" y="1142229"/>
                </a:lnTo>
                <a:lnTo>
                  <a:pt x="1396977" y="1150116"/>
                </a:lnTo>
                <a:lnTo>
                  <a:pt x="1441812" y="1156108"/>
                </a:lnTo>
                <a:lnTo>
                  <a:pt x="1486695" y="1160221"/>
                </a:lnTo>
                <a:lnTo>
                  <a:pt x="1531572" y="1162473"/>
                </a:lnTo>
                <a:lnTo>
                  <a:pt x="1576387" y="1162880"/>
                </a:lnTo>
                <a:lnTo>
                  <a:pt x="1621082" y="1161460"/>
                </a:lnTo>
                <a:lnTo>
                  <a:pt x="1665603" y="1158230"/>
                </a:lnTo>
                <a:lnTo>
                  <a:pt x="1709892" y="1153206"/>
                </a:lnTo>
                <a:lnTo>
                  <a:pt x="1753895" y="1146406"/>
                </a:lnTo>
                <a:lnTo>
                  <a:pt x="1797554" y="1137846"/>
                </a:lnTo>
                <a:lnTo>
                  <a:pt x="1840814" y="1127544"/>
                </a:lnTo>
                <a:lnTo>
                  <a:pt x="1883618" y="1115516"/>
                </a:lnTo>
                <a:lnTo>
                  <a:pt x="1925911" y="1101780"/>
                </a:lnTo>
                <a:lnTo>
                  <a:pt x="1967637" y="1086352"/>
                </a:lnTo>
                <a:lnTo>
                  <a:pt x="2008738" y="1069249"/>
                </a:lnTo>
                <a:lnTo>
                  <a:pt x="2049160" y="1050489"/>
                </a:lnTo>
                <a:lnTo>
                  <a:pt x="2088846" y="1030089"/>
                </a:lnTo>
                <a:lnTo>
                  <a:pt x="2127739" y="1008064"/>
                </a:lnTo>
                <a:lnTo>
                  <a:pt x="2165785" y="984434"/>
                </a:lnTo>
                <a:lnTo>
                  <a:pt x="2202926" y="959213"/>
                </a:lnTo>
                <a:lnTo>
                  <a:pt x="2239108" y="932420"/>
                </a:lnTo>
                <a:lnTo>
                  <a:pt x="2274272" y="904071"/>
                </a:lnTo>
                <a:lnTo>
                  <a:pt x="2308364" y="874184"/>
                </a:lnTo>
                <a:lnTo>
                  <a:pt x="2341328" y="842775"/>
                </a:lnTo>
                <a:lnTo>
                  <a:pt x="2373106" y="809861"/>
                </a:lnTo>
                <a:lnTo>
                  <a:pt x="2403644" y="775459"/>
                </a:lnTo>
                <a:lnTo>
                  <a:pt x="2432885" y="739587"/>
                </a:lnTo>
                <a:lnTo>
                  <a:pt x="2460773" y="702261"/>
                </a:lnTo>
                <a:lnTo>
                  <a:pt x="2487252" y="663498"/>
                </a:lnTo>
                <a:lnTo>
                  <a:pt x="2512265" y="623316"/>
                </a:lnTo>
                <a:lnTo>
                  <a:pt x="2535758" y="581730"/>
                </a:lnTo>
                <a:lnTo>
                  <a:pt x="2946101" y="802161"/>
                </a:lnTo>
                <a:lnTo>
                  <a:pt x="2922729" y="844156"/>
                </a:lnTo>
                <a:lnTo>
                  <a:pt x="2898279" y="885165"/>
                </a:lnTo>
                <a:lnTo>
                  <a:pt x="2872778" y="925177"/>
                </a:lnTo>
                <a:lnTo>
                  <a:pt x="2846253" y="964186"/>
                </a:lnTo>
                <a:lnTo>
                  <a:pt x="2818733" y="1002182"/>
                </a:lnTo>
                <a:lnTo>
                  <a:pt x="2790243" y="1039156"/>
                </a:lnTo>
                <a:lnTo>
                  <a:pt x="2760814" y="1075101"/>
                </a:lnTo>
                <a:lnTo>
                  <a:pt x="2730471" y="1110008"/>
                </a:lnTo>
                <a:lnTo>
                  <a:pt x="2699242" y="1143868"/>
                </a:lnTo>
                <a:lnTo>
                  <a:pt x="2667155" y="1176673"/>
                </a:lnTo>
                <a:lnTo>
                  <a:pt x="2634238" y="1208414"/>
                </a:lnTo>
                <a:lnTo>
                  <a:pt x="2600518" y="1239083"/>
                </a:lnTo>
                <a:lnTo>
                  <a:pt x="2566023" y="1268671"/>
                </a:lnTo>
                <a:lnTo>
                  <a:pt x="2530780" y="1297171"/>
                </a:lnTo>
                <a:lnTo>
                  <a:pt x="2494816" y="1324572"/>
                </a:lnTo>
                <a:lnTo>
                  <a:pt x="2458160" y="1350868"/>
                </a:lnTo>
                <a:lnTo>
                  <a:pt x="2420839" y="1376048"/>
                </a:lnTo>
                <a:lnTo>
                  <a:pt x="2382881" y="1400106"/>
                </a:lnTo>
                <a:lnTo>
                  <a:pt x="2344313" y="1423032"/>
                </a:lnTo>
                <a:lnTo>
                  <a:pt x="2305162" y="1444818"/>
                </a:lnTo>
                <a:lnTo>
                  <a:pt x="2265457" y="1465455"/>
                </a:lnTo>
                <a:lnTo>
                  <a:pt x="2225224" y="1484935"/>
                </a:lnTo>
                <a:lnTo>
                  <a:pt x="2184492" y="1503249"/>
                </a:lnTo>
                <a:lnTo>
                  <a:pt x="2143288" y="1520389"/>
                </a:lnTo>
                <a:lnTo>
                  <a:pt x="2101639" y="1536347"/>
                </a:lnTo>
                <a:lnTo>
                  <a:pt x="2059574" y="1551113"/>
                </a:lnTo>
                <a:lnTo>
                  <a:pt x="2029870" y="1560605"/>
                </a:lnTo>
                <a:close/>
              </a:path>
              <a:path w="2946400" h="1632585">
                <a:moveTo>
                  <a:pt x="824458" y="1446476"/>
                </a:moveTo>
                <a:lnTo>
                  <a:pt x="782586" y="1423166"/>
                </a:lnTo>
                <a:lnTo>
                  <a:pt x="741714" y="1398773"/>
                </a:lnTo>
                <a:lnTo>
                  <a:pt x="701841" y="1373319"/>
                </a:lnTo>
                <a:lnTo>
                  <a:pt x="662975" y="1346834"/>
                </a:lnTo>
                <a:lnTo>
                  <a:pt x="625126" y="1319344"/>
                </a:lnTo>
                <a:lnTo>
                  <a:pt x="588300" y="1290877"/>
                </a:lnTo>
                <a:lnTo>
                  <a:pt x="552506" y="1261462"/>
                </a:lnTo>
                <a:lnTo>
                  <a:pt x="517753" y="1231126"/>
                </a:lnTo>
                <a:lnTo>
                  <a:pt x="484050" y="1199897"/>
                </a:lnTo>
                <a:lnTo>
                  <a:pt x="451403" y="1167802"/>
                </a:lnTo>
                <a:lnTo>
                  <a:pt x="419822" y="1134869"/>
                </a:lnTo>
                <a:lnTo>
                  <a:pt x="389315" y="1101127"/>
                </a:lnTo>
                <a:lnTo>
                  <a:pt x="359890" y="1066603"/>
                </a:lnTo>
                <a:lnTo>
                  <a:pt x="331556" y="1031324"/>
                </a:lnTo>
                <a:lnTo>
                  <a:pt x="304321" y="995319"/>
                </a:lnTo>
                <a:lnTo>
                  <a:pt x="278193" y="958615"/>
                </a:lnTo>
                <a:lnTo>
                  <a:pt x="253181" y="921239"/>
                </a:lnTo>
                <a:lnTo>
                  <a:pt x="229292" y="883221"/>
                </a:lnTo>
                <a:lnTo>
                  <a:pt x="206536" y="844587"/>
                </a:lnTo>
                <a:lnTo>
                  <a:pt x="184920" y="805366"/>
                </a:lnTo>
                <a:lnTo>
                  <a:pt x="164452" y="765585"/>
                </a:lnTo>
                <a:lnTo>
                  <a:pt x="145142" y="725271"/>
                </a:lnTo>
                <a:lnTo>
                  <a:pt x="126998" y="684454"/>
                </a:lnTo>
                <a:lnTo>
                  <a:pt x="110027" y="643160"/>
                </a:lnTo>
                <a:lnTo>
                  <a:pt x="94238" y="601417"/>
                </a:lnTo>
                <a:lnTo>
                  <a:pt x="79639" y="559253"/>
                </a:lnTo>
                <a:lnTo>
                  <a:pt x="66240" y="516695"/>
                </a:lnTo>
                <a:lnTo>
                  <a:pt x="54047" y="473773"/>
                </a:lnTo>
                <a:lnTo>
                  <a:pt x="43069" y="430512"/>
                </a:lnTo>
                <a:lnTo>
                  <a:pt x="33316" y="386942"/>
                </a:lnTo>
                <a:lnTo>
                  <a:pt x="24794" y="343090"/>
                </a:lnTo>
                <a:lnTo>
                  <a:pt x="17512" y="298983"/>
                </a:lnTo>
                <a:lnTo>
                  <a:pt x="11479" y="254650"/>
                </a:lnTo>
                <a:lnTo>
                  <a:pt x="6703" y="210118"/>
                </a:lnTo>
                <a:lnTo>
                  <a:pt x="3192" y="165415"/>
                </a:lnTo>
                <a:lnTo>
                  <a:pt x="955" y="120569"/>
                </a:lnTo>
                <a:lnTo>
                  <a:pt x="0" y="75608"/>
                </a:lnTo>
                <a:lnTo>
                  <a:pt x="334" y="30559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7"/>
                </a:lnTo>
                <a:lnTo>
                  <a:pt x="469118" y="73009"/>
                </a:lnTo>
                <a:lnTo>
                  <a:pt x="470421" y="117777"/>
                </a:lnTo>
                <a:lnTo>
                  <a:pt x="473532" y="162365"/>
                </a:lnTo>
                <a:lnTo>
                  <a:pt x="478433" y="206717"/>
                </a:lnTo>
                <a:lnTo>
                  <a:pt x="485109" y="250777"/>
                </a:lnTo>
                <a:lnTo>
                  <a:pt x="493542" y="294489"/>
                </a:lnTo>
                <a:lnTo>
                  <a:pt x="503715" y="337796"/>
                </a:lnTo>
                <a:lnTo>
                  <a:pt x="515613" y="380643"/>
                </a:lnTo>
                <a:lnTo>
                  <a:pt x="529217" y="422973"/>
                </a:lnTo>
                <a:lnTo>
                  <a:pt x="544512" y="464729"/>
                </a:lnTo>
                <a:lnTo>
                  <a:pt x="561479" y="505857"/>
                </a:lnTo>
                <a:lnTo>
                  <a:pt x="580104" y="546300"/>
                </a:lnTo>
                <a:lnTo>
                  <a:pt x="600368" y="586001"/>
                </a:lnTo>
                <a:lnTo>
                  <a:pt x="622254" y="624904"/>
                </a:lnTo>
                <a:lnTo>
                  <a:pt x="645747" y="662954"/>
                </a:lnTo>
                <a:lnTo>
                  <a:pt x="670830" y="700094"/>
                </a:lnTo>
                <a:lnTo>
                  <a:pt x="697484" y="736268"/>
                </a:lnTo>
                <a:lnTo>
                  <a:pt x="725694" y="771420"/>
                </a:lnTo>
                <a:lnTo>
                  <a:pt x="755444" y="805493"/>
                </a:lnTo>
                <a:lnTo>
                  <a:pt x="786715" y="838432"/>
                </a:lnTo>
                <a:lnTo>
                  <a:pt x="819491" y="870181"/>
                </a:lnTo>
                <a:lnTo>
                  <a:pt x="853756" y="900682"/>
                </a:lnTo>
                <a:lnTo>
                  <a:pt x="889492" y="929881"/>
                </a:lnTo>
                <a:lnTo>
                  <a:pt x="926683" y="957720"/>
                </a:lnTo>
                <a:lnTo>
                  <a:pt x="965312" y="984145"/>
                </a:lnTo>
                <a:lnTo>
                  <a:pt x="1005362" y="1009098"/>
                </a:lnTo>
                <a:lnTo>
                  <a:pt x="1046817" y="1032523"/>
                </a:lnTo>
                <a:lnTo>
                  <a:pt x="2029870" y="1560605"/>
                </a:lnTo>
                <a:lnTo>
                  <a:pt x="2017119" y="1564680"/>
                </a:lnTo>
                <a:lnTo>
                  <a:pt x="1974303" y="1577039"/>
                </a:lnTo>
                <a:lnTo>
                  <a:pt x="1931152" y="1588181"/>
                </a:lnTo>
                <a:lnTo>
                  <a:pt x="1887695" y="1598098"/>
                </a:lnTo>
                <a:lnTo>
                  <a:pt x="1843959" y="1606781"/>
                </a:lnTo>
                <a:lnTo>
                  <a:pt x="1799972" y="1614222"/>
                </a:lnTo>
                <a:lnTo>
                  <a:pt x="1755760" y="1620413"/>
                </a:lnTo>
                <a:lnTo>
                  <a:pt x="1711353" y="1625344"/>
                </a:lnTo>
                <a:lnTo>
                  <a:pt x="1666776" y="1629008"/>
                </a:lnTo>
                <a:lnTo>
                  <a:pt x="1622059" y="1631396"/>
                </a:lnTo>
                <a:lnTo>
                  <a:pt x="1577228" y="1632499"/>
                </a:lnTo>
                <a:lnTo>
                  <a:pt x="1532311" y="1632309"/>
                </a:lnTo>
                <a:lnTo>
                  <a:pt x="1487336" y="1630817"/>
                </a:lnTo>
                <a:lnTo>
                  <a:pt x="1442330" y="1628015"/>
                </a:lnTo>
                <a:lnTo>
                  <a:pt x="1397320" y="1623895"/>
                </a:lnTo>
                <a:lnTo>
                  <a:pt x="1352335" y="1618448"/>
                </a:lnTo>
                <a:lnTo>
                  <a:pt x="1307402" y="1611665"/>
                </a:lnTo>
                <a:lnTo>
                  <a:pt x="1262548" y="1603538"/>
                </a:lnTo>
                <a:lnTo>
                  <a:pt x="1217802" y="1594058"/>
                </a:lnTo>
                <a:lnTo>
                  <a:pt x="1173190" y="1583217"/>
                </a:lnTo>
                <a:lnTo>
                  <a:pt x="1128740" y="1571007"/>
                </a:lnTo>
                <a:lnTo>
                  <a:pt x="1084480" y="1557418"/>
                </a:lnTo>
                <a:lnTo>
                  <a:pt x="1040437" y="1542443"/>
                </a:lnTo>
                <a:lnTo>
                  <a:pt x="996639" y="1526073"/>
                </a:lnTo>
                <a:lnTo>
                  <a:pt x="953114" y="1508299"/>
                </a:lnTo>
                <a:lnTo>
                  <a:pt x="909889" y="1489114"/>
                </a:lnTo>
                <a:lnTo>
                  <a:pt x="866991" y="1468507"/>
                </a:lnTo>
                <a:lnTo>
                  <a:pt x="824458" y="1446476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39893" y="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7"/>
                </a:moveTo>
                <a:lnTo>
                  <a:pt x="0" y="2259199"/>
                </a:lnTo>
                <a:lnTo>
                  <a:pt x="1570236" y="1411663"/>
                </a:lnTo>
                <a:lnTo>
                  <a:pt x="915735" y="0"/>
                </a:lnTo>
                <a:lnTo>
                  <a:pt x="939362" y="0"/>
                </a:lnTo>
                <a:lnTo>
                  <a:pt x="1589339" y="1400978"/>
                </a:lnTo>
                <a:lnTo>
                  <a:pt x="1617156" y="1410218"/>
                </a:lnTo>
                <a:lnTo>
                  <a:pt x="1598473" y="1420302"/>
                </a:lnTo>
                <a:lnTo>
                  <a:pt x="1607806" y="1440434"/>
                </a:lnTo>
                <a:lnTo>
                  <a:pt x="1579370" y="1430988"/>
                </a:lnTo>
                <a:lnTo>
                  <a:pt x="10024" y="2278077"/>
                </a:lnTo>
                <a:close/>
              </a:path>
              <a:path w="2348230" h="3049270">
                <a:moveTo>
                  <a:pt x="1617156" y="1410218"/>
                </a:moveTo>
                <a:lnTo>
                  <a:pt x="1589339" y="1400978"/>
                </a:lnTo>
                <a:lnTo>
                  <a:pt x="2348104" y="991417"/>
                </a:lnTo>
                <a:lnTo>
                  <a:pt x="2348104" y="1015688"/>
                </a:lnTo>
                <a:lnTo>
                  <a:pt x="1617156" y="1410218"/>
                </a:lnTo>
                <a:close/>
              </a:path>
              <a:path w="2348230" h="3049270">
                <a:moveTo>
                  <a:pt x="2329917" y="3048731"/>
                </a:moveTo>
                <a:lnTo>
                  <a:pt x="1579370" y="1430988"/>
                </a:lnTo>
                <a:lnTo>
                  <a:pt x="1607806" y="1440434"/>
                </a:lnTo>
                <a:lnTo>
                  <a:pt x="2348104" y="3037150"/>
                </a:lnTo>
                <a:lnTo>
                  <a:pt x="2348104" y="3040140"/>
                </a:lnTo>
                <a:lnTo>
                  <a:pt x="2329917" y="30487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29294" y="6138112"/>
            <a:ext cx="2800985" cy="2004695"/>
          </a:xfrm>
          <a:custGeom>
            <a:avLst/>
            <a:gdLst/>
            <a:ahLst/>
            <a:cxnLst/>
            <a:rect l="l" t="t" r="r" b="b"/>
            <a:pathLst>
              <a:path w="2800984" h="2004695">
                <a:moveTo>
                  <a:pt x="2669756" y="0"/>
                </a:moveTo>
                <a:lnTo>
                  <a:pt x="2479827" y="0"/>
                </a:lnTo>
                <a:lnTo>
                  <a:pt x="2479827" y="1701952"/>
                </a:lnTo>
                <a:lnTo>
                  <a:pt x="0" y="1701952"/>
                </a:lnTo>
                <a:lnTo>
                  <a:pt x="0" y="1888667"/>
                </a:lnTo>
                <a:lnTo>
                  <a:pt x="2669756" y="1888667"/>
                </a:lnTo>
                <a:lnTo>
                  <a:pt x="2669756" y="1701952"/>
                </a:lnTo>
                <a:lnTo>
                  <a:pt x="2669756" y="0"/>
                </a:lnTo>
                <a:close/>
              </a:path>
              <a:path w="2800984" h="2004695">
                <a:moveTo>
                  <a:pt x="2800553" y="0"/>
                </a:moveTo>
                <a:lnTo>
                  <a:pt x="2749727" y="0"/>
                </a:lnTo>
                <a:lnTo>
                  <a:pt x="2749727" y="1953437"/>
                </a:lnTo>
                <a:lnTo>
                  <a:pt x="0" y="1953437"/>
                </a:lnTo>
                <a:lnTo>
                  <a:pt x="0" y="2004250"/>
                </a:lnTo>
                <a:lnTo>
                  <a:pt x="2800553" y="2004250"/>
                </a:lnTo>
                <a:lnTo>
                  <a:pt x="2800553" y="1953437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8354" y="2933597"/>
            <a:ext cx="2800985" cy="2005964"/>
          </a:xfrm>
          <a:custGeom>
            <a:avLst/>
            <a:gdLst/>
            <a:ahLst/>
            <a:cxnLst/>
            <a:rect l="l" t="t" r="r" b="b"/>
            <a:pathLst>
              <a:path w="2800984" h="2005964">
                <a:moveTo>
                  <a:pt x="2800553" y="116852"/>
                </a:moveTo>
                <a:lnTo>
                  <a:pt x="130797" y="116852"/>
                </a:lnTo>
                <a:lnTo>
                  <a:pt x="130797" y="302285"/>
                </a:lnTo>
                <a:lnTo>
                  <a:pt x="130797" y="2005520"/>
                </a:lnTo>
                <a:lnTo>
                  <a:pt x="320814" y="2005520"/>
                </a:lnTo>
                <a:lnTo>
                  <a:pt x="320814" y="302285"/>
                </a:lnTo>
                <a:lnTo>
                  <a:pt x="2800553" y="302285"/>
                </a:lnTo>
                <a:lnTo>
                  <a:pt x="2800553" y="116852"/>
                </a:lnTo>
                <a:close/>
              </a:path>
              <a:path w="2800984" h="2005964">
                <a:moveTo>
                  <a:pt x="2800553" y="0"/>
                </a:moveTo>
                <a:lnTo>
                  <a:pt x="0" y="0"/>
                </a:lnTo>
                <a:lnTo>
                  <a:pt x="0" y="50800"/>
                </a:lnTo>
                <a:lnTo>
                  <a:pt x="0" y="2005520"/>
                </a:lnTo>
                <a:lnTo>
                  <a:pt x="50927" y="2005520"/>
                </a:lnTo>
                <a:lnTo>
                  <a:pt x="50927" y="50800"/>
                </a:lnTo>
                <a:lnTo>
                  <a:pt x="2800553" y="50800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347801" y="3766331"/>
            <a:ext cx="7034530" cy="34264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700" marR="5080" indent="-635">
              <a:lnSpc>
                <a:spcPts val="5340"/>
              </a:lnSpc>
              <a:spcBef>
                <a:spcPts val="280"/>
              </a:spcBef>
            </a:pPr>
            <a:r>
              <a:rPr dirty="0" sz="4500" spc="395" b="1">
                <a:solidFill>
                  <a:srgbClr val="F4582E"/>
                </a:solidFill>
                <a:latin typeface="Calibri"/>
                <a:cs typeface="Calibri"/>
              </a:rPr>
              <a:t>Sipariş</a:t>
            </a:r>
            <a:r>
              <a:rPr dirty="0" sz="450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500" spc="280" b="1">
                <a:solidFill>
                  <a:srgbClr val="F4582E"/>
                </a:solidFill>
                <a:latin typeface="Calibri"/>
                <a:cs typeface="Calibri"/>
              </a:rPr>
              <a:t>işlemleri </a:t>
            </a:r>
            <a:r>
              <a:rPr dirty="0" sz="4500" spc="325" b="1">
                <a:solidFill>
                  <a:srgbClr val="F4582E"/>
                </a:solidFill>
                <a:latin typeface="Calibri"/>
                <a:cs typeface="Calibri"/>
              </a:rPr>
              <a:t>kategorisi,</a:t>
            </a:r>
            <a:r>
              <a:rPr dirty="0" sz="45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500" spc="360" b="1">
                <a:solidFill>
                  <a:srgbClr val="F4582E"/>
                </a:solidFill>
                <a:latin typeface="Calibri"/>
                <a:cs typeface="Calibri"/>
              </a:rPr>
              <a:t>sipariş</a:t>
            </a:r>
            <a:r>
              <a:rPr dirty="0" sz="45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500" spc="290" b="1">
                <a:solidFill>
                  <a:srgbClr val="F4582E"/>
                </a:solidFill>
                <a:latin typeface="Calibri"/>
                <a:cs typeface="Calibri"/>
              </a:rPr>
              <a:t>verme, </a:t>
            </a:r>
            <a:r>
              <a:rPr dirty="0" sz="4500" spc="360" b="1">
                <a:solidFill>
                  <a:srgbClr val="F4582E"/>
                </a:solidFill>
                <a:latin typeface="Calibri"/>
                <a:cs typeface="Calibri"/>
              </a:rPr>
              <a:t>sipariş</a:t>
            </a:r>
            <a:r>
              <a:rPr dirty="0" sz="450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500" spc="235" b="1">
                <a:solidFill>
                  <a:srgbClr val="F4582E"/>
                </a:solidFill>
                <a:latin typeface="Calibri"/>
                <a:cs typeface="Calibri"/>
              </a:rPr>
              <a:t>iptali</a:t>
            </a:r>
            <a:r>
              <a:rPr dirty="0" sz="450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500" spc="434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450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500" spc="350" b="1">
                <a:solidFill>
                  <a:srgbClr val="F4582E"/>
                </a:solidFill>
                <a:latin typeface="Calibri"/>
                <a:cs typeface="Calibri"/>
              </a:rPr>
              <a:t>sipariş </a:t>
            </a:r>
            <a:r>
              <a:rPr dirty="0" sz="4500" spc="320" b="1">
                <a:solidFill>
                  <a:srgbClr val="F4582E"/>
                </a:solidFill>
                <a:latin typeface="Calibri"/>
                <a:cs typeface="Calibri"/>
              </a:rPr>
              <a:t>takibi</a:t>
            </a:r>
            <a:r>
              <a:rPr dirty="0" sz="450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500" spc="270" b="1">
                <a:solidFill>
                  <a:srgbClr val="F4582E"/>
                </a:solidFill>
                <a:latin typeface="Calibri"/>
                <a:cs typeface="Calibri"/>
              </a:rPr>
              <a:t>işlemlerini </a:t>
            </a:r>
            <a:r>
              <a:rPr dirty="0" sz="4500" spc="330" b="1">
                <a:solidFill>
                  <a:srgbClr val="F4582E"/>
                </a:solidFill>
                <a:latin typeface="Calibri"/>
                <a:cs typeface="Calibri"/>
              </a:rPr>
              <a:t>içermektedir.</a:t>
            </a:r>
            <a:endParaRPr sz="45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76443"/>
            <a:ext cx="8919210" cy="7278370"/>
            <a:chOff x="0" y="976443"/>
            <a:chExt cx="8919210" cy="7278370"/>
          </a:xfrm>
        </p:grpSpPr>
        <p:sp>
          <p:nvSpPr>
            <p:cNvPr id="8" name="object 8" descr=""/>
            <p:cNvSpPr/>
            <p:nvPr/>
          </p:nvSpPr>
          <p:spPr>
            <a:xfrm>
              <a:off x="0" y="976443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7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39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7" y="782021"/>
                  </a:lnTo>
                  <a:lnTo>
                    <a:pt x="1304783" y="819105"/>
                  </a:lnTo>
                  <a:lnTo>
                    <a:pt x="1330617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4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09" y="1371327"/>
                  </a:lnTo>
                  <a:lnTo>
                    <a:pt x="1483555" y="1416464"/>
                  </a:lnTo>
                  <a:lnTo>
                    <a:pt x="1480901" y="1461591"/>
                  </a:lnTo>
                  <a:lnTo>
                    <a:pt x="1476138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6" y="1770614"/>
                  </a:lnTo>
                  <a:lnTo>
                    <a:pt x="1382898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3" y="1934926"/>
                  </a:lnTo>
                  <a:lnTo>
                    <a:pt x="1282651" y="1972510"/>
                  </a:lnTo>
                  <a:lnTo>
                    <a:pt x="1607299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4" y="2106656"/>
                  </a:lnTo>
                  <a:lnTo>
                    <a:pt x="1713114" y="2065893"/>
                  </a:lnTo>
                  <a:lnTo>
                    <a:pt x="1735939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0" y="1854432"/>
                  </a:lnTo>
                  <a:lnTo>
                    <a:pt x="1827064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5" y="1588908"/>
                  </a:lnTo>
                  <a:lnTo>
                    <a:pt x="1886420" y="1543940"/>
                  </a:lnTo>
                  <a:lnTo>
                    <a:pt x="1891075" y="1498871"/>
                  </a:lnTo>
                  <a:lnTo>
                    <a:pt x="1894247" y="1453739"/>
                  </a:lnTo>
                  <a:lnTo>
                    <a:pt x="1895940" y="1408581"/>
                  </a:lnTo>
                  <a:lnTo>
                    <a:pt x="1896159" y="1363436"/>
                  </a:lnTo>
                  <a:lnTo>
                    <a:pt x="1894907" y="1318342"/>
                  </a:lnTo>
                  <a:lnTo>
                    <a:pt x="1892191" y="1273337"/>
                  </a:lnTo>
                  <a:lnTo>
                    <a:pt x="1888014" y="1228460"/>
                  </a:lnTo>
                  <a:lnTo>
                    <a:pt x="1886667" y="1217775"/>
                  </a:lnTo>
                  <a:close/>
                </a:path>
                <a:path w="1896745" h="2224405">
                  <a:moveTo>
                    <a:pt x="1361779" y="289089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7" y="138267"/>
                  </a:lnTo>
                  <a:lnTo>
                    <a:pt x="1076887" y="118546"/>
                  </a:lnTo>
                  <a:lnTo>
                    <a:pt x="1034088" y="100360"/>
                  </a:lnTo>
                  <a:lnTo>
                    <a:pt x="990878" y="83702"/>
                  </a:lnTo>
                  <a:lnTo>
                    <a:pt x="947297" y="68569"/>
                  </a:lnTo>
                  <a:lnTo>
                    <a:pt x="903382" y="54956"/>
                  </a:lnTo>
                  <a:lnTo>
                    <a:pt x="859171" y="42856"/>
                  </a:lnTo>
                  <a:lnTo>
                    <a:pt x="814705" y="32267"/>
                  </a:lnTo>
                  <a:lnTo>
                    <a:pt x="770019" y="23182"/>
                  </a:lnTo>
                  <a:lnTo>
                    <a:pt x="725154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4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6" y="4089"/>
                  </a:lnTo>
                  <a:lnTo>
                    <a:pt x="364364" y="8327"/>
                  </a:lnTo>
                  <a:lnTo>
                    <a:pt x="319608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6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9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1" y="421145"/>
                  </a:lnTo>
                  <a:lnTo>
                    <a:pt x="686641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7" y="476939"/>
                  </a:lnTo>
                  <a:lnTo>
                    <a:pt x="905748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7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6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5" y="795116"/>
                  </a:lnTo>
                  <a:lnTo>
                    <a:pt x="1747012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8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4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5" y="319426"/>
                  </a:lnTo>
                  <a:lnTo>
                    <a:pt x="1361779" y="28908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9"/>
              <a:ext cx="4937248" cy="409748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5599" y="3268192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98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15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15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98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54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54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54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54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54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54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4287" y="2933121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906"/>
                  </a:lnTo>
                  <a:lnTo>
                    <a:pt x="14097" y="4216209"/>
                  </a:lnTo>
                  <a:lnTo>
                    <a:pt x="29400" y="4226522"/>
                  </a:lnTo>
                  <a:lnTo>
                    <a:pt x="48133" y="4230306"/>
                  </a:lnTo>
                  <a:lnTo>
                    <a:pt x="2340965" y="4230306"/>
                  </a:lnTo>
                  <a:lnTo>
                    <a:pt x="2359710" y="4226522"/>
                  </a:lnTo>
                  <a:lnTo>
                    <a:pt x="2375001" y="4216209"/>
                  </a:lnTo>
                  <a:lnTo>
                    <a:pt x="2385326" y="4200906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45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45"/>
                  </a:lnTo>
                  <a:lnTo>
                    <a:pt x="0" y="1144765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65"/>
                  </a:lnTo>
                  <a:lnTo>
                    <a:pt x="2389098" y="48145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45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65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906"/>
                  </a:lnTo>
                  <a:lnTo>
                    <a:pt x="5681802" y="4216209"/>
                  </a:lnTo>
                  <a:lnTo>
                    <a:pt x="5697105" y="4226522"/>
                  </a:lnTo>
                  <a:lnTo>
                    <a:pt x="5715838" y="4230306"/>
                  </a:lnTo>
                  <a:lnTo>
                    <a:pt x="6512407" y="4230306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360" y="4230306"/>
                  </a:lnTo>
                  <a:lnTo>
                    <a:pt x="7001459" y="4230306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11" y="4230306"/>
                  </a:lnTo>
                  <a:lnTo>
                    <a:pt x="7490498" y="4230306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33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66"/>
                  </a:lnTo>
                  <a:lnTo>
                    <a:pt x="8056804" y="1144765"/>
                  </a:lnTo>
                  <a:lnTo>
                    <a:pt x="8056804" y="481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276889" y="9355840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4"/>
                </a:moveTo>
                <a:lnTo>
                  <a:pt x="3175" y="0"/>
                </a:lnTo>
                <a:lnTo>
                  <a:pt x="1011111" y="247390"/>
                </a:lnTo>
                <a:lnTo>
                  <a:pt x="1011111" y="931158"/>
                </a:lnTo>
                <a:lnTo>
                  <a:pt x="47652" y="931158"/>
                </a:lnTo>
                <a:lnTo>
                  <a:pt x="0" y="262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9384020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8" y="0"/>
                </a:moveTo>
                <a:lnTo>
                  <a:pt x="1158728" y="2813"/>
                </a:lnTo>
                <a:lnTo>
                  <a:pt x="1057289" y="902979"/>
                </a:lnTo>
                <a:lnTo>
                  <a:pt x="52397" y="902979"/>
                </a:lnTo>
                <a:lnTo>
                  <a:pt x="0" y="854006"/>
                </a:lnTo>
                <a:lnTo>
                  <a:pt x="0" y="210000"/>
                </a:lnTo>
                <a:lnTo>
                  <a:pt x="115571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131892" y="1028703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0" y="781946"/>
                </a:moveTo>
                <a:lnTo>
                  <a:pt x="381650" y="781946"/>
                </a:lnTo>
                <a:lnTo>
                  <a:pt x="339645" y="779218"/>
                </a:lnTo>
                <a:lnTo>
                  <a:pt x="289533" y="769291"/>
                </a:lnTo>
                <a:lnTo>
                  <a:pt x="241464" y="752995"/>
                </a:lnTo>
                <a:lnTo>
                  <a:pt x="195949" y="730535"/>
                </a:lnTo>
                <a:lnTo>
                  <a:pt x="153500" y="702115"/>
                </a:lnTo>
                <a:lnTo>
                  <a:pt x="114632" y="667939"/>
                </a:lnTo>
                <a:lnTo>
                  <a:pt x="80456" y="629070"/>
                </a:lnTo>
                <a:lnTo>
                  <a:pt x="52035" y="586622"/>
                </a:lnTo>
                <a:lnTo>
                  <a:pt x="29575" y="541107"/>
                </a:lnTo>
                <a:lnTo>
                  <a:pt x="13280" y="493038"/>
                </a:lnTo>
                <a:lnTo>
                  <a:pt x="3353" y="442926"/>
                </a:lnTo>
                <a:lnTo>
                  <a:pt x="0" y="391305"/>
                </a:lnTo>
                <a:lnTo>
                  <a:pt x="3354" y="339646"/>
                </a:lnTo>
                <a:lnTo>
                  <a:pt x="13285" y="289534"/>
                </a:lnTo>
                <a:lnTo>
                  <a:pt x="29584" y="241465"/>
                </a:lnTo>
                <a:lnTo>
                  <a:pt x="52048" y="195950"/>
                </a:lnTo>
                <a:lnTo>
                  <a:pt x="80467" y="153502"/>
                </a:lnTo>
                <a:lnTo>
                  <a:pt x="114632" y="114633"/>
                </a:lnTo>
                <a:lnTo>
                  <a:pt x="153500" y="80457"/>
                </a:lnTo>
                <a:lnTo>
                  <a:pt x="195949" y="52037"/>
                </a:lnTo>
                <a:lnTo>
                  <a:pt x="241464" y="29577"/>
                </a:lnTo>
                <a:lnTo>
                  <a:pt x="289533" y="13281"/>
                </a:lnTo>
                <a:lnTo>
                  <a:pt x="339645" y="3354"/>
                </a:lnTo>
                <a:lnTo>
                  <a:pt x="391285" y="0"/>
                </a:lnTo>
                <a:lnTo>
                  <a:pt x="442925" y="3354"/>
                </a:lnTo>
                <a:lnTo>
                  <a:pt x="493036" y="13281"/>
                </a:lnTo>
                <a:lnTo>
                  <a:pt x="523056" y="23458"/>
                </a:lnTo>
                <a:lnTo>
                  <a:pt x="391285" y="23458"/>
                </a:lnTo>
                <a:lnTo>
                  <a:pt x="342740" y="26618"/>
                </a:lnTo>
                <a:lnTo>
                  <a:pt x="295638" y="35963"/>
                </a:lnTo>
                <a:lnTo>
                  <a:pt x="250456" y="51295"/>
                </a:lnTo>
                <a:lnTo>
                  <a:pt x="207672" y="72414"/>
                </a:lnTo>
                <a:lnTo>
                  <a:pt x="167764" y="99119"/>
                </a:lnTo>
                <a:lnTo>
                  <a:pt x="131209" y="131210"/>
                </a:lnTo>
                <a:lnTo>
                  <a:pt x="99118" y="167765"/>
                </a:lnTo>
                <a:lnTo>
                  <a:pt x="72413" y="207673"/>
                </a:lnTo>
                <a:lnTo>
                  <a:pt x="51294" y="250457"/>
                </a:lnTo>
                <a:lnTo>
                  <a:pt x="35962" y="295639"/>
                </a:lnTo>
                <a:lnTo>
                  <a:pt x="26616" y="342741"/>
                </a:lnTo>
                <a:lnTo>
                  <a:pt x="23458" y="391267"/>
                </a:lnTo>
                <a:lnTo>
                  <a:pt x="26616" y="439830"/>
                </a:lnTo>
                <a:lnTo>
                  <a:pt x="35962" y="486933"/>
                </a:lnTo>
                <a:lnTo>
                  <a:pt x="51294" y="532115"/>
                </a:lnTo>
                <a:lnTo>
                  <a:pt x="72413" y="574899"/>
                </a:lnTo>
                <a:lnTo>
                  <a:pt x="99118" y="614807"/>
                </a:lnTo>
                <a:lnTo>
                  <a:pt x="131209" y="651362"/>
                </a:lnTo>
                <a:lnTo>
                  <a:pt x="167764" y="683453"/>
                </a:lnTo>
                <a:lnTo>
                  <a:pt x="207672" y="710158"/>
                </a:lnTo>
                <a:lnTo>
                  <a:pt x="250456" y="731277"/>
                </a:lnTo>
                <a:lnTo>
                  <a:pt x="295638" y="746609"/>
                </a:lnTo>
                <a:lnTo>
                  <a:pt x="342740" y="755954"/>
                </a:lnTo>
                <a:lnTo>
                  <a:pt x="391285" y="759114"/>
                </a:lnTo>
                <a:lnTo>
                  <a:pt x="523056" y="759114"/>
                </a:lnTo>
                <a:lnTo>
                  <a:pt x="493036" y="769291"/>
                </a:lnTo>
                <a:lnTo>
                  <a:pt x="442925" y="779218"/>
                </a:lnTo>
                <a:lnTo>
                  <a:pt x="400920" y="781946"/>
                </a:lnTo>
                <a:close/>
              </a:path>
              <a:path w="782319" h="782319">
                <a:moveTo>
                  <a:pt x="523056" y="759114"/>
                </a:moveTo>
                <a:lnTo>
                  <a:pt x="391285" y="759114"/>
                </a:lnTo>
                <a:lnTo>
                  <a:pt x="439829" y="755954"/>
                </a:lnTo>
                <a:lnTo>
                  <a:pt x="486931" y="746609"/>
                </a:lnTo>
                <a:lnTo>
                  <a:pt x="532113" y="731277"/>
                </a:lnTo>
                <a:lnTo>
                  <a:pt x="574898" y="710158"/>
                </a:lnTo>
                <a:lnTo>
                  <a:pt x="614806" y="683453"/>
                </a:lnTo>
                <a:lnTo>
                  <a:pt x="651361" y="651362"/>
                </a:lnTo>
                <a:lnTo>
                  <a:pt x="683452" y="614807"/>
                </a:lnTo>
                <a:lnTo>
                  <a:pt x="710157" y="574899"/>
                </a:lnTo>
                <a:lnTo>
                  <a:pt x="731275" y="532115"/>
                </a:lnTo>
                <a:lnTo>
                  <a:pt x="746607" y="486933"/>
                </a:lnTo>
                <a:lnTo>
                  <a:pt x="755953" y="439830"/>
                </a:lnTo>
                <a:lnTo>
                  <a:pt x="759111" y="391305"/>
                </a:lnTo>
                <a:lnTo>
                  <a:pt x="755953" y="342741"/>
                </a:lnTo>
                <a:lnTo>
                  <a:pt x="746607" y="295639"/>
                </a:lnTo>
                <a:lnTo>
                  <a:pt x="731275" y="250457"/>
                </a:lnTo>
                <a:lnTo>
                  <a:pt x="710157" y="207673"/>
                </a:lnTo>
                <a:lnTo>
                  <a:pt x="683452" y="167765"/>
                </a:lnTo>
                <a:lnTo>
                  <a:pt x="651361" y="131210"/>
                </a:lnTo>
                <a:lnTo>
                  <a:pt x="614806" y="99119"/>
                </a:lnTo>
                <a:lnTo>
                  <a:pt x="574898" y="72414"/>
                </a:lnTo>
                <a:lnTo>
                  <a:pt x="532113" y="51295"/>
                </a:lnTo>
                <a:lnTo>
                  <a:pt x="486931" y="35963"/>
                </a:lnTo>
                <a:lnTo>
                  <a:pt x="439829" y="26618"/>
                </a:lnTo>
                <a:lnTo>
                  <a:pt x="391285" y="23458"/>
                </a:lnTo>
                <a:lnTo>
                  <a:pt x="523056" y="23458"/>
                </a:lnTo>
                <a:lnTo>
                  <a:pt x="586621" y="52037"/>
                </a:lnTo>
                <a:lnTo>
                  <a:pt x="629069" y="80457"/>
                </a:lnTo>
                <a:lnTo>
                  <a:pt x="667937" y="114633"/>
                </a:lnTo>
                <a:lnTo>
                  <a:pt x="702102" y="153556"/>
                </a:lnTo>
                <a:lnTo>
                  <a:pt x="730521" y="196019"/>
                </a:lnTo>
                <a:lnTo>
                  <a:pt x="752985" y="241523"/>
                </a:lnTo>
                <a:lnTo>
                  <a:pt x="769284" y="289569"/>
                </a:lnTo>
                <a:lnTo>
                  <a:pt x="779215" y="339656"/>
                </a:lnTo>
                <a:lnTo>
                  <a:pt x="781947" y="381688"/>
                </a:lnTo>
                <a:lnTo>
                  <a:pt x="781947" y="400890"/>
                </a:lnTo>
                <a:lnTo>
                  <a:pt x="779216" y="442926"/>
                </a:lnTo>
                <a:lnTo>
                  <a:pt x="769289" y="493038"/>
                </a:lnTo>
                <a:lnTo>
                  <a:pt x="752994" y="541107"/>
                </a:lnTo>
                <a:lnTo>
                  <a:pt x="730534" y="586622"/>
                </a:lnTo>
                <a:lnTo>
                  <a:pt x="702113" y="629070"/>
                </a:lnTo>
                <a:lnTo>
                  <a:pt x="667937" y="667939"/>
                </a:lnTo>
                <a:lnTo>
                  <a:pt x="629069" y="702115"/>
                </a:lnTo>
                <a:lnTo>
                  <a:pt x="586621" y="730535"/>
                </a:lnTo>
                <a:lnTo>
                  <a:pt x="541105" y="752995"/>
                </a:lnTo>
                <a:lnTo>
                  <a:pt x="523056" y="75911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7"/>
                </a:moveTo>
                <a:lnTo>
                  <a:pt x="1046817" y="1032525"/>
                </a:lnTo>
                <a:lnTo>
                  <a:pt x="1089235" y="1054155"/>
                </a:lnTo>
                <a:lnTo>
                  <a:pt x="1132153" y="1073771"/>
                </a:lnTo>
                <a:lnTo>
                  <a:pt x="1175512" y="1091390"/>
                </a:lnTo>
                <a:lnTo>
                  <a:pt x="1219257" y="1107028"/>
                </a:lnTo>
                <a:lnTo>
                  <a:pt x="1263333" y="1120703"/>
                </a:lnTo>
                <a:lnTo>
                  <a:pt x="1307682" y="1132432"/>
                </a:lnTo>
                <a:lnTo>
                  <a:pt x="1352249" y="1142231"/>
                </a:lnTo>
                <a:lnTo>
                  <a:pt x="1396977" y="1150118"/>
                </a:lnTo>
                <a:lnTo>
                  <a:pt x="1441812" y="1156110"/>
                </a:lnTo>
                <a:lnTo>
                  <a:pt x="1486695" y="1160223"/>
                </a:lnTo>
                <a:lnTo>
                  <a:pt x="1531572" y="1162475"/>
                </a:lnTo>
                <a:lnTo>
                  <a:pt x="1576387" y="1162882"/>
                </a:lnTo>
                <a:lnTo>
                  <a:pt x="1621082" y="1161462"/>
                </a:lnTo>
                <a:lnTo>
                  <a:pt x="1665603" y="1158232"/>
                </a:lnTo>
                <a:lnTo>
                  <a:pt x="1709892" y="1153208"/>
                </a:lnTo>
                <a:lnTo>
                  <a:pt x="1753895" y="1146408"/>
                </a:lnTo>
                <a:lnTo>
                  <a:pt x="1797554" y="1137848"/>
                </a:lnTo>
                <a:lnTo>
                  <a:pt x="1840814" y="1127546"/>
                </a:lnTo>
                <a:lnTo>
                  <a:pt x="1883618" y="1115518"/>
                </a:lnTo>
                <a:lnTo>
                  <a:pt x="1925911" y="1101782"/>
                </a:lnTo>
                <a:lnTo>
                  <a:pt x="1967637" y="1086354"/>
                </a:lnTo>
                <a:lnTo>
                  <a:pt x="2008738" y="1069251"/>
                </a:lnTo>
                <a:lnTo>
                  <a:pt x="2049160" y="1050491"/>
                </a:lnTo>
                <a:lnTo>
                  <a:pt x="2088846" y="1030091"/>
                </a:lnTo>
                <a:lnTo>
                  <a:pt x="2127739" y="1008066"/>
                </a:lnTo>
                <a:lnTo>
                  <a:pt x="2165785" y="984436"/>
                </a:lnTo>
                <a:lnTo>
                  <a:pt x="2202926" y="959215"/>
                </a:lnTo>
                <a:lnTo>
                  <a:pt x="2239108" y="932422"/>
                </a:lnTo>
                <a:lnTo>
                  <a:pt x="2274272" y="904073"/>
                </a:lnTo>
                <a:lnTo>
                  <a:pt x="2308364" y="874186"/>
                </a:lnTo>
                <a:lnTo>
                  <a:pt x="2341328" y="842777"/>
                </a:lnTo>
                <a:lnTo>
                  <a:pt x="2373106" y="809863"/>
                </a:lnTo>
                <a:lnTo>
                  <a:pt x="2403644" y="775461"/>
                </a:lnTo>
                <a:lnTo>
                  <a:pt x="2432885" y="739589"/>
                </a:lnTo>
                <a:lnTo>
                  <a:pt x="2460773" y="702263"/>
                </a:lnTo>
                <a:lnTo>
                  <a:pt x="2487252" y="663500"/>
                </a:lnTo>
                <a:lnTo>
                  <a:pt x="2512265" y="623318"/>
                </a:lnTo>
                <a:lnTo>
                  <a:pt x="2535758" y="581732"/>
                </a:lnTo>
                <a:lnTo>
                  <a:pt x="2946101" y="802163"/>
                </a:lnTo>
                <a:lnTo>
                  <a:pt x="2922729" y="844158"/>
                </a:lnTo>
                <a:lnTo>
                  <a:pt x="2898279" y="885167"/>
                </a:lnTo>
                <a:lnTo>
                  <a:pt x="2872778" y="925179"/>
                </a:lnTo>
                <a:lnTo>
                  <a:pt x="2846253" y="964188"/>
                </a:lnTo>
                <a:lnTo>
                  <a:pt x="2818733" y="1002184"/>
                </a:lnTo>
                <a:lnTo>
                  <a:pt x="2790243" y="1039158"/>
                </a:lnTo>
                <a:lnTo>
                  <a:pt x="2760814" y="1075103"/>
                </a:lnTo>
                <a:lnTo>
                  <a:pt x="2730471" y="1110010"/>
                </a:lnTo>
                <a:lnTo>
                  <a:pt x="2699242" y="1143870"/>
                </a:lnTo>
                <a:lnTo>
                  <a:pt x="2667155" y="1176675"/>
                </a:lnTo>
                <a:lnTo>
                  <a:pt x="2634238" y="1208416"/>
                </a:lnTo>
                <a:lnTo>
                  <a:pt x="2600518" y="1239085"/>
                </a:lnTo>
                <a:lnTo>
                  <a:pt x="2566023" y="1268673"/>
                </a:lnTo>
                <a:lnTo>
                  <a:pt x="2530780" y="1297173"/>
                </a:lnTo>
                <a:lnTo>
                  <a:pt x="2494816" y="1324574"/>
                </a:lnTo>
                <a:lnTo>
                  <a:pt x="2458160" y="1350870"/>
                </a:lnTo>
                <a:lnTo>
                  <a:pt x="2420839" y="1376050"/>
                </a:lnTo>
                <a:lnTo>
                  <a:pt x="2382881" y="1400108"/>
                </a:lnTo>
                <a:lnTo>
                  <a:pt x="2344313" y="1423034"/>
                </a:lnTo>
                <a:lnTo>
                  <a:pt x="2305162" y="1444820"/>
                </a:lnTo>
                <a:lnTo>
                  <a:pt x="2265457" y="1465457"/>
                </a:lnTo>
                <a:lnTo>
                  <a:pt x="2225224" y="1484937"/>
                </a:lnTo>
                <a:lnTo>
                  <a:pt x="2184492" y="1503251"/>
                </a:lnTo>
                <a:lnTo>
                  <a:pt x="2143288" y="1520391"/>
                </a:lnTo>
                <a:lnTo>
                  <a:pt x="2101639" y="1536349"/>
                </a:lnTo>
                <a:lnTo>
                  <a:pt x="2059574" y="1551115"/>
                </a:lnTo>
                <a:lnTo>
                  <a:pt x="2029870" y="1560607"/>
                </a:lnTo>
                <a:close/>
              </a:path>
              <a:path w="2946400" h="1632585">
                <a:moveTo>
                  <a:pt x="824471" y="1446485"/>
                </a:moveTo>
                <a:lnTo>
                  <a:pt x="782586" y="1423168"/>
                </a:lnTo>
                <a:lnTo>
                  <a:pt x="741714" y="1398775"/>
                </a:lnTo>
                <a:lnTo>
                  <a:pt x="701841" y="1373321"/>
                </a:lnTo>
                <a:lnTo>
                  <a:pt x="662975" y="1346836"/>
                </a:lnTo>
                <a:lnTo>
                  <a:pt x="625126" y="1319346"/>
                </a:lnTo>
                <a:lnTo>
                  <a:pt x="588300" y="1290879"/>
                </a:lnTo>
                <a:lnTo>
                  <a:pt x="552506" y="1261464"/>
                </a:lnTo>
                <a:lnTo>
                  <a:pt x="517753" y="1231128"/>
                </a:lnTo>
                <a:lnTo>
                  <a:pt x="484050" y="1199899"/>
                </a:lnTo>
                <a:lnTo>
                  <a:pt x="451403" y="1167804"/>
                </a:lnTo>
                <a:lnTo>
                  <a:pt x="419822" y="1134871"/>
                </a:lnTo>
                <a:lnTo>
                  <a:pt x="389315" y="1101129"/>
                </a:lnTo>
                <a:lnTo>
                  <a:pt x="359890" y="1066605"/>
                </a:lnTo>
                <a:lnTo>
                  <a:pt x="331556" y="1031326"/>
                </a:lnTo>
                <a:lnTo>
                  <a:pt x="304321" y="995321"/>
                </a:lnTo>
                <a:lnTo>
                  <a:pt x="278193" y="958617"/>
                </a:lnTo>
                <a:lnTo>
                  <a:pt x="253181" y="921241"/>
                </a:lnTo>
                <a:lnTo>
                  <a:pt x="229292" y="883223"/>
                </a:lnTo>
                <a:lnTo>
                  <a:pt x="206536" y="844589"/>
                </a:lnTo>
                <a:lnTo>
                  <a:pt x="184920" y="805368"/>
                </a:lnTo>
                <a:lnTo>
                  <a:pt x="164452" y="765587"/>
                </a:lnTo>
                <a:lnTo>
                  <a:pt x="145142" y="725273"/>
                </a:lnTo>
                <a:lnTo>
                  <a:pt x="126998" y="684456"/>
                </a:lnTo>
                <a:lnTo>
                  <a:pt x="110027" y="643162"/>
                </a:lnTo>
                <a:lnTo>
                  <a:pt x="94238" y="601419"/>
                </a:lnTo>
                <a:lnTo>
                  <a:pt x="79639" y="559255"/>
                </a:lnTo>
                <a:lnTo>
                  <a:pt x="66240" y="516697"/>
                </a:lnTo>
                <a:lnTo>
                  <a:pt x="54047" y="473775"/>
                </a:lnTo>
                <a:lnTo>
                  <a:pt x="43069" y="430514"/>
                </a:lnTo>
                <a:lnTo>
                  <a:pt x="33316" y="386944"/>
                </a:lnTo>
                <a:lnTo>
                  <a:pt x="24794" y="343092"/>
                </a:lnTo>
                <a:lnTo>
                  <a:pt x="17512" y="298985"/>
                </a:lnTo>
                <a:lnTo>
                  <a:pt x="11479" y="254652"/>
                </a:lnTo>
                <a:lnTo>
                  <a:pt x="6703" y="210120"/>
                </a:lnTo>
                <a:lnTo>
                  <a:pt x="3192" y="165417"/>
                </a:lnTo>
                <a:lnTo>
                  <a:pt x="955" y="120571"/>
                </a:lnTo>
                <a:lnTo>
                  <a:pt x="0" y="75610"/>
                </a:lnTo>
                <a:lnTo>
                  <a:pt x="334" y="30560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9"/>
                </a:lnTo>
                <a:lnTo>
                  <a:pt x="469118" y="73011"/>
                </a:lnTo>
                <a:lnTo>
                  <a:pt x="470421" y="117779"/>
                </a:lnTo>
                <a:lnTo>
                  <a:pt x="473532" y="162367"/>
                </a:lnTo>
                <a:lnTo>
                  <a:pt x="478433" y="206719"/>
                </a:lnTo>
                <a:lnTo>
                  <a:pt x="485109" y="250779"/>
                </a:lnTo>
                <a:lnTo>
                  <a:pt x="493542" y="294491"/>
                </a:lnTo>
                <a:lnTo>
                  <a:pt x="503715" y="337798"/>
                </a:lnTo>
                <a:lnTo>
                  <a:pt x="515613" y="380645"/>
                </a:lnTo>
                <a:lnTo>
                  <a:pt x="529217" y="422975"/>
                </a:lnTo>
                <a:lnTo>
                  <a:pt x="544512" y="464731"/>
                </a:lnTo>
                <a:lnTo>
                  <a:pt x="561479" y="505859"/>
                </a:lnTo>
                <a:lnTo>
                  <a:pt x="580104" y="546302"/>
                </a:lnTo>
                <a:lnTo>
                  <a:pt x="600368" y="586003"/>
                </a:lnTo>
                <a:lnTo>
                  <a:pt x="622254" y="624906"/>
                </a:lnTo>
                <a:lnTo>
                  <a:pt x="645747" y="662956"/>
                </a:lnTo>
                <a:lnTo>
                  <a:pt x="670830" y="700096"/>
                </a:lnTo>
                <a:lnTo>
                  <a:pt x="697484" y="736270"/>
                </a:lnTo>
                <a:lnTo>
                  <a:pt x="725694" y="771422"/>
                </a:lnTo>
                <a:lnTo>
                  <a:pt x="755444" y="805495"/>
                </a:lnTo>
                <a:lnTo>
                  <a:pt x="786715" y="838434"/>
                </a:lnTo>
                <a:lnTo>
                  <a:pt x="819491" y="870183"/>
                </a:lnTo>
                <a:lnTo>
                  <a:pt x="853756" y="900684"/>
                </a:lnTo>
                <a:lnTo>
                  <a:pt x="889492" y="929883"/>
                </a:lnTo>
                <a:lnTo>
                  <a:pt x="926683" y="957722"/>
                </a:lnTo>
                <a:lnTo>
                  <a:pt x="965312" y="984147"/>
                </a:lnTo>
                <a:lnTo>
                  <a:pt x="1005362" y="1009100"/>
                </a:lnTo>
                <a:lnTo>
                  <a:pt x="1046817" y="1032525"/>
                </a:lnTo>
                <a:lnTo>
                  <a:pt x="2029870" y="1560607"/>
                </a:lnTo>
                <a:lnTo>
                  <a:pt x="2017119" y="1564682"/>
                </a:lnTo>
                <a:lnTo>
                  <a:pt x="1974303" y="1577041"/>
                </a:lnTo>
                <a:lnTo>
                  <a:pt x="1931152" y="1588183"/>
                </a:lnTo>
                <a:lnTo>
                  <a:pt x="1887695" y="1598100"/>
                </a:lnTo>
                <a:lnTo>
                  <a:pt x="1843959" y="1606783"/>
                </a:lnTo>
                <a:lnTo>
                  <a:pt x="1799972" y="1614224"/>
                </a:lnTo>
                <a:lnTo>
                  <a:pt x="1755760" y="1620415"/>
                </a:lnTo>
                <a:lnTo>
                  <a:pt x="1711353" y="1625346"/>
                </a:lnTo>
                <a:lnTo>
                  <a:pt x="1666776" y="1629010"/>
                </a:lnTo>
                <a:lnTo>
                  <a:pt x="1622059" y="1631398"/>
                </a:lnTo>
                <a:lnTo>
                  <a:pt x="1577228" y="1632501"/>
                </a:lnTo>
                <a:lnTo>
                  <a:pt x="1532311" y="1632311"/>
                </a:lnTo>
                <a:lnTo>
                  <a:pt x="1487336" y="1630819"/>
                </a:lnTo>
                <a:lnTo>
                  <a:pt x="1442330" y="1628017"/>
                </a:lnTo>
                <a:lnTo>
                  <a:pt x="1397320" y="1623897"/>
                </a:lnTo>
                <a:lnTo>
                  <a:pt x="1352335" y="1618450"/>
                </a:lnTo>
                <a:lnTo>
                  <a:pt x="1307402" y="1611667"/>
                </a:lnTo>
                <a:lnTo>
                  <a:pt x="1262548" y="1603540"/>
                </a:lnTo>
                <a:lnTo>
                  <a:pt x="1217802" y="1594060"/>
                </a:lnTo>
                <a:lnTo>
                  <a:pt x="1173190" y="1583219"/>
                </a:lnTo>
                <a:lnTo>
                  <a:pt x="1128740" y="1571009"/>
                </a:lnTo>
                <a:lnTo>
                  <a:pt x="1084480" y="1557420"/>
                </a:lnTo>
                <a:lnTo>
                  <a:pt x="1040437" y="1542445"/>
                </a:lnTo>
                <a:lnTo>
                  <a:pt x="996639" y="1526075"/>
                </a:lnTo>
                <a:lnTo>
                  <a:pt x="953114" y="1508301"/>
                </a:lnTo>
                <a:lnTo>
                  <a:pt x="909889" y="1489116"/>
                </a:lnTo>
                <a:lnTo>
                  <a:pt x="866991" y="1468509"/>
                </a:lnTo>
                <a:lnTo>
                  <a:pt x="824471" y="144648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3" y="2278076"/>
                </a:moveTo>
                <a:lnTo>
                  <a:pt x="0" y="2259197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6"/>
                </a:lnTo>
                <a:lnTo>
                  <a:pt x="1617156" y="1410217"/>
                </a:lnTo>
                <a:lnTo>
                  <a:pt x="1598473" y="1420301"/>
                </a:lnTo>
                <a:lnTo>
                  <a:pt x="1607806" y="1440433"/>
                </a:lnTo>
                <a:lnTo>
                  <a:pt x="1579370" y="1430986"/>
                </a:lnTo>
                <a:lnTo>
                  <a:pt x="10023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6"/>
                </a:lnTo>
                <a:lnTo>
                  <a:pt x="2348104" y="991416"/>
                </a:lnTo>
                <a:lnTo>
                  <a:pt x="2348104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6"/>
                </a:lnTo>
                <a:lnTo>
                  <a:pt x="1607806" y="1440433"/>
                </a:lnTo>
                <a:lnTo>
                  <a:pt x="2348104" y="3037148"/>
                </a:lnTo>
                <a:lnTo>
                  <a:pt x="2348104" y="3040138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29294" y="6138112"/>
            <a:ext cx="2800985" cy="2004695"/>
          </a:xfrm>
          <a:custGeom>
            <a:avLst/>
            <a:gdLst/>
            <a:ahLst/>
            <a:cxnLst/>
            <a:rect l="l" t="t" r="r" b="b"/>
            <a:pathLst>
              <a:path w="2800984" h="2004695">
                <a:moveTo>
                  <a:pt x="2669756" y="0"/>
                </a:moveTo>
                <a:lnTo>
                  <a:pt x="2479827" y="0"/>
                </a:lnTo>
                <a:lnTo>
                  <a:pt x="2479827" y="1701952"/>
                </a:lnTo>
                <a:lnTo>
                  <a:pt x="0" y="1701952"/>
                </a:lnTo>
                <a:lnTo>
                  <a:pt x="0" y="1888667"/>
                </a:lnTo>
                <a:lnTo>
                  <a:pt x="2669756" y="1888667"/>
                </a:lnTo>
                <a:lnTo>
                  <a:pt x="2669756" y="1701952"/>
                </a:lnTo>
                <a:lnTo>
                  <a:pt x="2669756" y="0"/>
                </a:lnTo>
                <a:close/>
              </a:path>
              <a:path w="2800984" h="2004695">
                <a:moveTo>
                  <a:pt x="2800553" y="0"/>
                </a:moveTo>
                <a:lnTo>
                  <a:pt x="2749727" y="0"/>
                </a:lnTo>
                <a:lnTo>
                  <a:pt x="2749727" y="1953437"/>
                </a:lnTo>
                <a:lnTo>
                  <a:pt x="0" y="1953437"/>
                </a:lnTo>
                <a:lnTo>
                  <a:pt x="0" y="2004250"/>
                </a:lnTo>
                <a:lnTo>
                  <a:pt x="2800553" y="2004250"/>
                </a:lnTo>
                <a:lnTo>
                  <a:pt x="2800553" y="1953437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8354" y="2933597"/>
            <a:ext cx="2800985" cy="2005964"/>
          </a:xfrm>
          <a:custGeom>
            <a:avLst/>
            <a:gdLst/>
            <a:ahLst/>
            <a:cxnLst/>
            <a:rect l="l" t="t" r="r" b="b"/>
            <a:pathLst>
              <a:path w="2800984" h="2005964">
                <a:moveTo>
                  <a:pt x="2800553" y="116852"/>
                </a:moveTo>
                <a:lnTo>
                  <a:pt x="130797" y="116852"/>
                </a:lnTo>
                <a:lnTo>
                  <a:pt x="130797" y="302285"/>
                </a:lnTo>
                <a:lnTo>
                  <a:pt x="130797" y="2005520"/>
                </a:lnTo>
                <a:lnTo>
                  <a:pt x="320814" y="2005520"/>
                </a:lnTo>
                <a:lnTo>
                  <a:pt x="320814" y="302285"/>
                </a:lnTo>
                <a:lnTo>
                  <a:pt x="2800553" y="302285"/>
                </a:lnTo>
                <a:lnTo>
                  <a:pt x="2800553" y="116852"/>
                </a:lnTo>
                <a:close/>
              </a:path>
              <a:path w="2800984" h="2005964">
                <a:moveTo>
                  <a:pt x="2800553" y="0"/>
                </a:moveTo>
                <a:lnTo>
                  <a:pt x="0" y="0"/>
                </a:lnTo>
                <a:lnTo>
                  <a:pt x="0" y="50800"/>
                </a:lnTo>
                <a:lnTo>
                  <a:pt x="0" y="2005520"/>
                </a:lnTo>
                <a:lnTo>
                  <a:pt x="50927" y="2005520"/>
                </a:lnTo>
                <a:lnTo>
                  <a:pt x="50927" y="50800"/>
                </a:lnTo>
                <a:lnTo>
                  <a:pt x="2800553" y="50800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316198" y="3739324"/>
            <a:ext cx="6785609" cy="34004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065" marR="5080" indent="143510">
              <a:lnSpc>
                <a:spcPts val="5300"/>
              </a:lnSpc>
              <a:spcBef>
                <a:spcPts val="270"/>
              </a:spcBef>
            </a:pPr>
            <a:r>
              <a:rPr dirty="0" sz="4450" spc="420" b="1">
                <a:solidFill>
                  <a:srgbClr val="F4582E"/>
                </a:solidFill>
                <a:latin typeface="Calibri"/>
                <a:cs typeface="Calibri"/>
              </a:rPr>
              <a:t>İletişim</a:t>
            </a:r>
            <a:r>
              <a:rPr dirty="0" sz="445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50" spc="285" b="1">
                <a:solidFill>
                  <a:srgbClr val="F4582E"/>
                </a:solidFill>
                <a:latin typeface="Calibri"/>
                <a:cs typeface="Calibri"/>
              </a:rPr>
              <a:t>işlemleri </a:t>
            </a:r>
            <a:r>
              <a:rPr dirty="0" sz="4450" spc="330" b="1">
                <a:solidFill>
                  <a:srgbClr val="F4582E"/>
                </a:solidFill>
                <a:latin typeface="Calibri"/>
                <a:cs typeface="Calibri"/>
              </a:rPr>
              <a:t>kategorisi,</a:t>
            </a:r>
            <a:r>
              <a:rPr dirty="0" sz="44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50" spc="380" b="1">
                <a:solidFill>
                  <a:srgbClr val="F4582E"/>
                </a:solidFill>
                <a:latin typeface="Calibri"/>
                <a:cs typeface="Calibri"/>
              </a:rPr>
              <a:t>müşteri </a:t>
            </a:r>
            <a:r>
              <a:rPr dirty="0" sz="4450" spc="275" b="1">
                <a:solidFill>
                  <a:srgbClr val="F4582E"/>
                </a:solidFill>
                <a:latin typeface="Calibri"/>
                <a:cs typeface="Calibri"/>
              </a:rPr>
              <a:t>hizmetleri,</a:t>
            </a:r>
            <a:r>
              <a:rPr dirty="0" sz="445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50" spc="409" b="1">
                <a:solidFill>
                  <a:srgbClr val="F4582E"/>
                </a:solidFill>
                <a:latin typeface="Calibri"/>
                <a:cs typeface="Calibri"/>
              </a:rPr>
              <a:t>soru</a:t>
            </a:r>
            <a:r>
              <a:rPr dirty="0" sz="445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50" spc="450" b="1">
                <a:solidFill>
                  <a:srgbClr val="F4582E"/>
                </a:solidFill>
                <a:latin typeface="Calibri"/>
                <a:cs typeface="Calibri"/>
              </a:rPr>
              <a:t>sorma ve</a:t>
            </a:r>
            <a:r>
              <a:rPr dirty="0" sz="445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50" spc="390" b="1">
                <a:solidFill>
                  <a:srgbClr val="F4582E"/>
                </a:solidFill>
                <a:latin typeface="Calibri"/>
                <a:cs typeface="Calibri"/>
              </a:rPr>
              <a:t>geri</a:t>
            </a:r>
            <a:r>
              <a:rPr dirty="0" sz="445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50" spc="270" b="1">
                <a:solidFill>
                  <a:srgbClr val="F4582E"/>
                </a:solidFill>
                <a:latin typeface="Calibri"/>
                <a:cs typeface="Calibri"/>
              </a:rPr>
              <a:t>bildirim</a:t>
            </a:r>
            <a:r>
              <a:rPr dirty="0" sz="445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50" spc="425" b="1">
                <a:solidFill>
                  <a:srgbClr val="F4582E"/>
                </a:solidFill>
                <a:latin typeface="Calibri"/>
                <a:cs typeface="Calibri"/>
              </a:rPr>
              <a:t>verme </a:t>
            </a:r>
            <a:r>
              <a:rPr dirty="0" sz="4450" spc="285" b="1">
                <a:solidFill>
                  <a:srgbClr val="F4582E"/>
                </a:solidFill>
                <a:latin typeface="Calibri"/>
                <a:cs typeface="Calibri"/>
              </a:rPr>
              <a:t>işlemlerini</a:t>
            </a:r>
            <a:r>
              <a:rPr dirty="0" sz="44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50" spc="335" b="1">
                <a:solidFill>
                  <a:srgbClr val="F4582E"/>
                </a:solidFill>
                <a:latin typeface="Calibri"/>
                <a:cs typeface="Calibri"/>
              </a:rPr>
              <a:t>içermektedir.</a:t>
            </a:r>
            <a:endParaRPr sz="44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76439"/>
            <a:ext cx="8919210" cy="7278370"/>
            <a:chOff x="0" y="976439"/>
            <a:chExt cx="8919210" cy="7278370"/>
          </a:xfrm>
        </p:grpSpPr>
        <p:sp>
          <p:nvSpPr>
            <p:cNvPr id="8" name="object 8" descr=""/>
            <p:cNvSpPr/>
            <p:nvPr/>
          </p:nvSpPr>
          <p:spPr>
            <a:xfrm>
              <a:off x="0" y="976439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7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39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7" y="782021"/>
                  </a:lnTo>
                  <a:lnTo>
                    <a:pt x="1304782" y="819105"/>
                  </a:lnTo>
                  <a:lnTo>
                    <a:pt x="1330617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4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09" y="1371327"/>
                  </a:lnTo>
                  <a:lnTo>
                    <a:pt x="1483555" y="1416464"/>
                  </a:lnTo>
                  <a:lnTo>
                    <a:pt x="1480901" y="1461591"/>
                  </a:lnTo>
                  <a:lnTo>
                    <a:pt x="1476138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5" y="1770614"/>
                  </a:lnTo>
                  <a:lnTo>
                    <a:pt x="1382898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3" y="1934926"/>
                  </a:lnTo>
                  <a:lnTo>
                    <a:pt x="1282651" y="1972509"/>
                  </a:lnTo>
                  <a:lnTo>
                    <a:pt x="1607299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3" y="2106656"/>
                  </a:lnTo>
                  <a:lnTo>
                    <a:pt x="1713114" y="2065893"/>
                  </a:lnTo>
                  <a:lnTo>
                    <a:pt x="1735939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0" y="1854432"/>
                  </a:lnTo>
                  <a:lnTo>
                    <a:pt x="1827063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5" y="1588908"/>
                  </a:lnTo>
                  <a:lnTo>
                    <a:pt x="1886419" y="1543940"/>
                  </a:lnTo>
                  <a:lnTo>
                    <a:pt x="1891075" y="1498871"/>
                  </a:lnTo>
                  <a:lnTo>
                    <a:pt x="1894247" y="1453739"/>
                  </a:lnTo>
                  <a:lnTo>
                    <a:pt x="1895940" y="1408581"/>
                  </a:lnTo>
                  <a:lnTo>
                    <a:pt x="1896158" y="1363436"/>
                  </a:lnTo>
                  <a:lnTo>
                    <a:pt x="1894907" y="1318342"/>
                  </a:lnTo>
                  <a:lnTo>
                    <a:pt x="1892190" y="1273337"/>
                  </a:lnTo>
                  <a:lnTo>
                    <a:pt x="1888013" y="1228460"/>
                  </a:lnTo>
                  <a:lnTo>
                    <a:pt x="1886667" y="1217775"/>
                  </a:lnTo>
                  <a:close/>
                </a:path>
                <a:path w="1896745" h="2224405">
                  <a:moveTo>
                    <a:pt x="1361772" y="289083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7" y="138267"/>
                  </a:lnTo>
                  <a:lnTo>
                    <a:pt x="1076887" y="118546"/>
                  </a:lnTo>
                  <a:lnTo>
                    <a:pt x="1034087" y="100360"/>
                  </a:lnTo>
                  <a:lnTo>
                    <a:pt x="990878" y="83702"/>
                  </a:lnTo>
                  <a:lnTo>
                    <a:pt x="947296" y="68569"/>
                  </a:lnTo>
                  <a:lnTo>
                    <a:pt x="903381" y="54956"/>
                  </a:lnTo>
                  <a:lnTo>
                    <a:pt x="859171" y="42856"/>
                  </a:lnTo>
                  <a:lnTo>
                    <a:pt x="814704" y="32267"/>
                  </a:lnTo>
                  <a:lnTo>
                    <a:pt x="770019" y="23182"/>
                  </a:lnTo>
                  <a:lnTo>
                    <a:pt x="725154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3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6" y="4089"/>
                  </a:lnTo>
                  <a:lnTo>
                    <a:pt x="364364" y="8327"/>
                  </a:lnTo>
                  <a:lnTo>
                    <a:pt x="319607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5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8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1" y="421145"/>
                  </a:lnTo>
                  <a:lnTo>
                    <a:pt x="686641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6" y="476939"/>
                  </a:lnTo>
                  <a:lnTo>
                    <a:pt x="905748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7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6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5" y="795116"/>
                  </a:lnTo>
                  <a:lnTo>
                    <a:pt x="1747011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8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3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5" y="319426"/>
                  </a:lnTo>
                  <a:lnTo>
                    <a:pt x="1361772" y="28908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5"/>
              <a:ext cx="4937248" cy="409748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5599" y="3268191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86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02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02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86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54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54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54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54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54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54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4287" y="2933120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893"/>
                  </a:lnTo>
                  <a:lnTo>
                    <a:pt x="14097" y="4216197"/>
                  </a:lnTo>
                  <a:lnTo>
                    <a:pt x="29400" y="4226509"/>
                  </a:lnTo>
                  <a:lnTo>
                    <a:pt x="48133" y="4230294"/>
                  </a:lnTo>
                  <a:lnTo>
                    <a:pt x="2340965" y="4230294"/>
                  </a:lnTo>
                  <a:lnTo>
                    <a:pt x="2359710" y="4226509"/>
                  </a:lnTo>
                  <a:lnTo>
                    <a:pt x="2375001" y="4216197"/>
                  </a:lnTo>
                  <a:lnTo>
                    <a:pt x="2385326" y="4200893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33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33"/>
                  </a:lnTo>
                  <a:lnTo>
                    <a:pt x="0" y="1144752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52"/>
                  </a:lnTo>
                  <a:lnTo>
                    <a:pt x="2389098" y="48133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33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52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893"/>
                  </a:lnTo>
                  <a:lnTo>
                    <a:pt x="5681802" y="4216197"/>
                  </a:lnTo>
                  <a:lnTo>
                    <a:pt x="5697105" y="4226509"/>
                  </a:lnTo>
                  <a:lnTo>
                    <a:pt x="5715838" y="4230294"/>
                  </a:lnTo>
                  <a:lnTo>
                    <a:pt x="6512344" y="4230294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423" y="4230294"/>
                  </a:lnTo>
                  <a:lnTo>
                    <a:pt x="7001396" y="4230294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75" y="4230294"/>
                  </a:lnTo>
                  <a:lnTo>
                    <a:pt x="7490434" y="4230294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33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53"/>
                  </a:lnTo>
                  <a:lnTo>
                    <a:pt x="8056804" y="1144752"/>
                  </a:lnTo>
                  <a:lnTo>
                    <a:pt x="8056804" y="48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276888" y="9355838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5"/>
                </a:moveTo>
                <a:lnTo>
                  <a:pt x="3176" y="0"/>
                </a:lnTo>
                <a:lnTo>
                  <a:pt x="1011111" y="247390"/>
                </a:lnTo>
                <a:lnTo>
                  <a:pt x="1011111" y="931160"/>
                </a:lnTo>
                <a:lnTo>
                  <a:pt x="47652" y="931160"/>
                </a:lnTo>
                <a:lnTo>
                  <a:pt x="0" y="2625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9384019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7" y="0"/>
                </a:moveTo>
                <a:lnTo>
                  <a:pt x="1158728" y="2813"/>
                </a:lnTo>
                <a:lnTo>
                  <a:pt x="1057289" y="902979"/>
                </a:lnTo>
                <a:lnTo>
                  <a:pt x="52397" y="902979"/>
                </a:lnTo>
                <a:lnTo>
                  <a:pt x="0" y="854006"/>
                </a:lnTo>
                <a:lnTo>
                  <a:pt x="0" y="210000"/>
                </a:lnTo>
                <a:lnTo>
                  <a:pt x="1155717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131892" y="1028700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3" y="781946"/>
                </a:moveTo>
                <a:lnTo>
                  <a:pt x="381648" y="781946"/>
                </a:lnTo>
                <a:lnTo>
                  <a:pt x="339645" y="779218"/>
                </a:lnTo>
                <a:lnTo>
                  <a:pt x="289533" y="769291"/>
                </a:lnTo>
                <a:lnTo>
                  <a:pt x="241464" y="752995"/>
                </a:lnTo>
                <a:lnTo>
                  <a:pt x="195949" y="730535"/>
                </a:lnTo>
                <a:lnTo>
                  <a:pt x="153500" y="702115"/>
                </a:lnTo>
                <a:lnTo>
                  <a:pt x="114632" y="667939"/>
                </a:lnTo>
                <a:lnTo>
                  <a:pt x="80456" y="629070"/>
                </a:lnTo>
                <a:lnTo>
                  <a:pt x="52035" y="586622"/>
                </a:lnTo>
                <a:lnTo>
                  <a:pt x="29575" y="541107"/>
                </a:lnTo>
                <a:lnTo>
                  <a:pt x="13280" y="493038"/>
                </a:lnTo>
                <a:lnTo>
                  <a:pt x="3353" y="442926"/>
                </a:lnTo>
                <a:lnTo>
                  <a:pt x="0" y="391305"/>
                </a:lnTo>
                <a:lnTo>
                  <a:pt x="3354" y="339646"/>
                </a:lnTo>
                <a:lnTo>
                  <a:pt x="13285" y="289534"/>
                </a:lnTo>
                <a:lnTo>
                  <a:pt x="29584" y="241465"/>
                </a:lnTo>
                <a:lnTo>
                  <a:pt x="52048" y="195950"/>
                </a:lnTo>
                <a:lnTo>
                  <a:pt x="80467" y="153502"/>
                </a:lnTo>
                <a:lnTo>
                  <a:pt x="114632" y="114633"/>
                </a:lnTo>
                <a:lnTo>
                  <a:pt x="153500" y="80457"/>
                </a:lnTo>
                <a:lnTo>
                  <a:pt x="195949" y="52037"/>
                </a:lnTo>
                <a:lnTo>
                  <a:pt x="241464" y="29577"/>
                </a:lnTo>
                <a:lnTo>
                  <a:pt x="289533" y="13281"/>
                </a:lnTo>
                <a:lnTo>
                  <a:pt x="339645" y="3354"/>
                </a:lnTo>
                <a:lnTo>
                  <a:pt x="391285" y="0"/>
                </a:lnTo>
                <a:lnTo>
                  <a:pt x="442925" y="3354"/>
                </a:lnTo>
                <a:lnTo>
                  <a:pt x="493036" y="13281"/>
                </a:lnTo>
                <a:lnTo>
                  <a:pt x="523056" y="23458"/>
                </a:lnTo>
                <a:lnTo>
                  <a:pt x="391285" y="23458"/>
                </a:lnTo>
                <a:lnTo>
                  <a:pt x="342740" y="26618"/>
                </a:lnTo>
                <a:lnTo>
                  <a:pt x="295638" y="35963"/>
                </a:lnTo>
                <a:lnTo>
                  <a:pt x="250456" y="51295"/>
                </a:lnTo>
                <a:lnTo>
                  <a:pt x="207672" y="72414"/>
                </a:lnTo>
                <a:lnTo>
                  <a:pt x="167764" y="99119"/>
                </a:lnTo>
                <a:lnTo>
                  <a:pt x="131209" y="131210"/>
                </a:lnTo>
                <a:lnTo>
                  <a:pt x="99118" y="167765"/>
                </a:lnTo>
                <a:lnTo>
                  <a:pt x="72413" y="207673"/>
                </a:lnTo>
                <a:lnTo>
                  <a:pt x="51294" y="250457"/>
                </a:lnTo>
                <a:lnTo>
                  <a:pt x="35962" y="295639"/>
                </a:lnTo>
                <a:lnTo>
                  <a:pt x="26616" y="342741"/>
                </a:lnTo>
                <a:lnTo>
                  <a:pt x="23458" y="391305"/>
                </a:lnTo>
                <a:lnTo>
                  <a:pt x="26616" y="439830"/>
                </a:lnTo>
                <a:lnTo>
                  <a:pt x="35962" y="486933"/>
                </a:lnTo>
                <a:lnTo>
                  <a:pt x="51294" y="532115"/>
                </a:lnTo>
                <a:lnTo>
                  <a:pt x="72413" y="574899"/>
                </a:lnTo>
                <a:lnTo>
                  <a:pt x="99118" y="614807"/>
                </a:lnTo>
                <a:lnTo>
                  <a:pt x="131209" y="651362"/>
                </a:lnTo>
                <a:lnTo>
                  <a:pt x="167764" y="683453"/>
                </a:lnTo>
                <a:lnTo>
                  <a:pt x="207672" y="710158"/>
                </a:lnTo>
                <a:lnTo>
                  <a:pt x="250456" y="731277"/>
                </a:lnTo>
                <a:lnTo>
                  <a:pt x="295638" y="746609"/>
                </a:lnTo>
                <a:lnTo>
                  <a:pt x="342740" y="755954"/>
                </a:lnTo>
                <a:lnTo>
                  <a:pt x="391285" y="759114"/>
                </a:lnTo>
                <a:lnTo>
                  <a:pt x="523056" y="759114"/>
                </a:lnTo>
                <a:lnTo>
                  <a:pt x="493036" y="769291"/>
                </a:lnTo>
                <a:lnTo>
                  <a:pt x="442925" y="779218"/>
                </a:lnTo>
                <a:lnTo>
                  <a:pt x="400923" y="781946"/>
                </a:lnTo>
                <a:close/>
              </a:path>
              <a:path w="782319" h="782319">
                <a:moveTo>
                  <a:pt x="523056" y="759114"/>
                </a:moveTo>
                <a:lnTo>
                  <a:pt x="391285" y="759114"/>
                </a:lnTo>
                <a:lnTo>
                  <a:pt x="439829" y="755954"/>
                </a:lnTo>
                <a:lnTo>
                  <a:pt x="486931" y="746609"/>
                </a:lnTo>
                <a:lnTo>
                  <a:pt x="532113" y="731277"/>
                </a:lnTo>
                <a:lnTo>
                  <a:pt x="574898" y="710158"/>
                </a:lnTo>
                <a:lnTo>
                  <a:pt x="614806" y="683453"/>
                </a:lnTo>
                <a:lnTo>
                  <a:pt x="651361" y="651362"/>
                </a:lnTo>
                <a:lnTo>
                  <a:pt x="683452" y="614807"/>
                </a:lnTo>
                <a:lnTo>
                  <a:pt x="710157" y="574899"/>
                </a:lnTo>
                <a:lnTo>
                  <a:pt x="731275" y="532115"/>
                </a:lnTo>
                <a:lnTo>
                  <a:pt x="746607" y="486933"/>
                </a:lnTo>
                <a:lnTo>
                  <a:pt x="755953" y="439830"/>
                </a:lnTo>
                <a:lnTo>
                  <a:pt x="759111" y="391267"/>
                </a:lnTo>
                <a:lnTo>
                  <a:pt x="755953" y="342741"/>
                </a:lnTo>
                <a:lnTo>
                  <a:pt x="746607" y="295639"/>
                </a:lnTo>
                <a:lnTo>
                  <a:pt x="731275" y="250457"/>
                </a:lnTo>
                <a:lnTo>
                  <a:pt x="710157" y="207673"/>
                </a:lnTo>
                <a:lnTo>
                  <a:pt x="683452" y="167765"/>
                </a:lnTo>
                <a:lnTo>
                  <a:pt x="651361" y="131210"/>
                </a:lnTo>
                <a:lnTo>
                  <a:pt x="614806" y="99119"/>
                </a:lnTo>
                <a:lnTo>
                  <a:pt x="574898" y="72414"/>
                </a:lnTo>
                <a:lnTo>
                  <a:pt x="532113" y="51295"/>
                </a:lnTo>
                <a:lnTo>
                  <a:pt x="486931" y="35963"/>
                </a:lnTo>
                <a:lnTo>
                  <a:pt x="439829" y="26618"/>
                </a:lnTo>
                <a:lnTo>
                  <a:pt x="391285" y="23458"/>
                </a:lnTo>
                <a:lnTo>
                  <a:pt x="523056" y="23458"/>
                </a:lnTo>
                <a:lnTo>
                  <a:pt x="586621" y="52037"/>
                </a:lnTo>
                <a:lnTo>
                  <a:pt x="629069" y="80457"/>
                </a:lnTo>
                <a:lnTo>
                  <a:pt x="667937" y="114633"/>
                </a:lnTo>
                <a:lnTo>
                  <a:pt x="702102" y="153556"/>
                </a:lnTo>
                <a:lnTo>
                  <a:pt x="730521" y="196019"/>
                </a:lnTo>
                <a:lnTo>
                  <a:pt x="752985" y="241523"/>
                </a:lnTo>
                <a:lnTo>
                  <a:pt x="769284" y="289569"/>
                </a:lnTo>
                <a:lnTo>
                  <a:pt x="779215" y="339656"/>
                </a:lnTo>
                <a:lnTo>
                  <a:pt x="781947" y="381688"/>
                </a:lnTo>
                <a:lnTo>
                  <a:pt x="781947" y="400890"/>
                </a:lnTo>
                <a:lnTo>
                  <a:pt x="779216" y="442926"/>
                </a:lnTo>
                <a:lnTo>
                  <a:pt x="769289" y="493038"/>
                </a:lnTo>
                <a:lnTo>
                  <a:pt x="752994" y="541107"/>
                </a:lnTo>
                <a:lnTo>
                  <a:pt x="730534" y="586622"/>
                </a:lnTo>
                <a:lnTo>
                  <a:pt x="702113" y="629070"/>
                </a:lnTo>
                <a:lnTo>
                  <a:pt x="667937" y="667939"/>
                </a:lnTo>
                <a:lnTo>
                  <a:pt x="629069" y="702115"/>
                </a:lnTo>
                <a:lnTo>
                  <a:pt x="586621" y="730535"/>
                </a:lnTo>
                <a:lnTo>
                  <a:pt x="541105" y="752995"/>
                </a:lnTo>
                <a:lnTo>
                  <a:pt x="523056" y="75911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7"/>
                </a:moveTo>
                <a:lnTo>
                  <a:pt x="1046817" y="1032524"/>
                </a:lnTo>
                <a:lnTo>
                  <a:pt x="1089235" y="1054154"/>
                </a:lnTo>
                <a:lnTo>
                  <a:pt x="1132153" y="1073770"/>
                </a:lnTo>
                <a:lnTo>
                  <a:pt x="1175512" y="1091389"/>
                </a:lnTo>
                <a:lnTo>
                  <a:pt x="1219257" y="1107027"/>
                </a:lnTo>
                <a:lnTo>
                  <a:pt x="1263333" y="1120702"/>
                </a:lnTo>
                <a:lnTo>
                  <a:pt x="1307682" y="1132431"/>
                </a:lnTo>
                <a:lnTo>
                  <a:pt x="1352249" y="1142230"/>
                </a:lnTo>
                <a:lnTo>
                  <a:pt x="1396977" y="1150117"/>
                </a:lnTo>
                <a:lnTo>
                  <a:pt x="1441812" y="1156109"/>
                </a:lnTo>
                <a:lnTo>
                  <a:pt x="1486695" y="1160222"/>
                </a:lnTo>
                <a:lnTo>
                  <a:pt x="1531572" y="1162474"/>
                </a:lnTo>
                <a:lnTo>
                  <a:pt x="1576387" y="1162882"/>
                </a:lnTo>
                <a:lnTo>
                  <a:pt x="1621082" y="1161462"/>
                </a:lnTo>
                <a:lnTo>
                  <a:pt x="1665603" y="1158231"/>
                </a:lnTo>
                <a:lnTo>
                  <a:pt x="1709892" y="1153207"/>
                </a:lnTo>
                <a:lnTo>
                  <a:pt x="1753895" y="1146407"/>
                </a:lnTo>
                <a:lnTo>
                  <a:pt x="1797554" y="1137847"/>
                </a:lnTo>
                <a:lnTo>
                  <a:pt x="1840814" y="1127545"/>
                </a:lnTo>
                <a:lnTo>
                  <a:pt x="1883618" y="1115517"/>
                </a:lnTo>
                <a:lnTo>
                  <a:pt x="1925911" y="1101781"/>
                </a:lnTo>
                <a:lnTo>
                  <a:pt x="1967637" y="1086353"/>
                </a:lnTo>
                <a:lnTo>
                  <a:pt x="2008738" y="1069251"/>
                </a:lnTo>
                <a:lnTo>
                  <a:pt x="2049160" y="1050491"/>
                </a:lnTo>
                <a:lnTo>
                  <a:pt x="2088846" y="1030090"/>
                </a:lnTo>
                <a:lnTo>
                  <a:pt x="2127739" y="1008066"/>
                </a:lnTo>
                <a:lnTo>
                  <a:pt x="2165785" y="984435"/>
                </a:lnTo>
                <a:lnTo>
                  <a:pt x="2202926" y="959214"/>
                </a:lnTo>
                <a:lnTo>
                  <a:pt x="2239108" y="932421"/>
                </a:lnTo>
                <a:lnTo>
                  <a:pt x="2274272" y="904073"/>
                </a:lnTo>
                <a:lnTo>
                  <a:pt x="2308364" y="874185"/>
                </a:lnTo>
                <a:lnTo>
                  <a:pt x="2341328" y="842776"/>
                </a:lnTo>
                <a:lnTo>
                  <a:pt x="2373106" y="809862"/>
                </a:lnTo>
                <a:lnTo>
                  <a:pt x="2403644" y="775461"/>
                </a:lnTo>
                <a:lnTo>
                  <a:pt x="2432885" y="739588"/>
                </a:lnTo>
                <a:lnTo>
                  <a:pt x="2460773" y="702262"/>
                </a:lnTo>
                <a:lnTo>
                  <a:pt x="2487252" y="663500"/>
                </a:lnTo>
                <a:lnTo>
                  <a:pt x="2512265" y="623317"/>
                </a:lnTo>
                <a:lnTo>
                  <a:pt x="2535758" y="581732"/>
                </a:lnTo>
                <a:lnTo>
                  <a:pt x="2946101" y="802162"/>
                </a:lnTo>
                <a:lnTo>
                  <a:pt x="2922729" y="844158"/>
                </a:lnTo>
                <a:lnTo>
                  <a:pt x="2898279" y="885166"/>
                </a:lnTo>
                <a:lnTo>
                  <a:pt x="2872778" y="925179"/>
                </a:lnTo>
                <a:lnTo>
                  <a:pt x="2846253" y="964187"/>
                </a:lnTo>
                <a:lnTo>
                  <a:pt x="2818733" y="1002183"/>
                </a:lnTo>
                <a:lnTo>
                  <a:pt x="2790243" y="1039157"/>
                </a:lnTo>
                <a:lnTo>
                  <a:pt x="2760814" y="1075102"/>
                </a:lnTo>
                <a:lnTo>
                  <a:pt x="2730471" y="1110009"/>
                </a:lnTo>
                <a:lnTo>
                  <a:pt x="2699242" y="1143869"/>
                </a:lnTo>
                <a:lnTo>
                  <a:pt x="2667155" y="1176674"/>
                </a:lnTo>
                <a:lnTo>
                  <a:pt x="2634238" y="1208415"/>
                </a:lnTo>
                <a:lnTo>
                  <a:pt x="2600518" y="1239084"/>
                </a:lnTo>
                <a:lnTo>
                  <a:pt x="2566023" y="1268673"/>
                </a:lnTo>
                <a:lnTo>
                  <a:pt x="2530780" y="1297172"/>
                </a:lnTo>
                <a:lnTo>
                  <a:pt x="2494816" y="1324573"/>
                </a:lnTo>
                <a:lnTo>
                  <a:pt x="2458160" y="1350869"/>
                </a:lnTo>
                <a:lnTo>
                  <a:pt x="2420839" y="1376049"/>
                </a:lnTo>
                <a:lnTo>
                  <a:pt x="2382881" y="1400107"/>
                </a:lnTo>
                <a:lnTo>
                  <a:pt x="2344313" y="1423033"/>
                </a:lnTo>
                <a:lnTo>
                  <a:pt x="2305162" y="1444819"/>
                </a:lnTo>
                <a:lnTo>
                  <a:pt x="2265457" y="1465456"/>
                </a:lnTo>
                <a:lnTo>
                  <a:pt x="2225224" y="1484936"/>
                </a:lnTo>
                <a:lnTo>
                  <a:pt x="2184492" y="1503250"/>
                </a:lnTo>
                <a:lnTo>
                  <a:pt x="2143288" y="1520390"/>
                </a:lnTo>
                <a:lnTo>
                  <a:pt x="2101639" y="1536348"/>
                </a:lnTo>
                <a:lnTo>
                  <a:pt x="2059574" y="1551114"/>
                </a:lnTo>
                <a:lnTo>
                  <a:pt x="2029870" y="1560607"/>
                </a:lnTo>
                <a:close/>
              </a:path>
              <a:path w="2946400" h="1632585">
                <a:moveTo>
                  <a:pt x="824453" y="1446475"/>
                </a:moveTo>
                <a:lnTo>
                  <a:pt x="782586" y="1423167"/>
                </a:lnTo>
                <a:lnTo>
                  <a:pt x="741714" y="1398774"/>
                </a:lnTo>
                <a:lnTo>
                  <a:pt x="701841" y="1373320"/>
                </a:lnTo>
                <a:lnTo>
                  <a:pt x="662975" y="1346835"/>
                </a:lnTo>
                <a:lnTo>
                  <a:pt x="625126" y="1319345"/>
                </a:lnTo>
                <a:lnTo>
                  <a:pt x="588300" y="1290879"/>
                </a:lnTo>
                <a:lnTo>
                  <a:pt x="552506" y="1261463"/>
                </a:lnTo>
                <a:lnTo>
                  <a:pt x="517753" y="1231127"/>
                </a:lnTo>
                <a:lnTo>
                  <a:pt x="484050" y="1199898"/>
                </a:lnTo>
                <a:lnTo>
                  <a:pt x="451403" y="1167803"/>
                </a:lnTo>
                <a:lnTo>
                  <a:pt x="419822" y="1134871"/>
                </a:lnTo>
                <a:lnTo>
                  <a:pt x="389315" y="1101128"/>
                </a:lnTo>
                <a:lnTo>
                  <a:pt x="359890" y="1066604"/>
                </a:lnTo>
                <a:lnTo>
                  <a:pt x="331556" y="1031325"/>
                </a:lnTo>
                <a:lnTo>
                  <a:pt x="304321" y="995320"/>
                </a:lnTo>
                <a:lnTo>
                  <a:pt x="278193" y="958616"/>
                </a:lnTo>
                <a:lnTo>
                  <a:pt x="253181" y="921241"/>
                </a:lnTo>
                <a:lnTo>
                  <a:pt x="229292" y="883222"/>
                </a:lnTo>
                <a:lnTo>
                  <a:pt x="206536" y="844589"/>
                </a:lnTo>
                <a:lnTo>
                  <a:pt x="184920" y="805367"/>
                </a:lnTo>
                <a:lnTo>
                  <a:pt x="164452" y="765586"/>
                </a:lnTo>
                <a:lnTo>
                  <a:pt x="145142" y="725273"/>
                </a:lnTo>
                <a:lnTo>
                  <a:pt x="126998" y="684455"/>
                </a:lnTo>
                <a:lnTo>
                  <a:pt x="110027" y="643161"/>
                </a:lnTo>
                <a:lnTo>
                  <a:pt x="94238" y="601418"/>
                </a:lnTo>
                <a:lnTo>
                  <a:pt x="79639" y="559254"/>
                </a:lnTo>
                <a:lnTo>
                  <a:pt x="66240" y="516697"/>
                </a:lnTo>
                <a:lnTo>
                  <a:pt x="54047" y="473774"/>
                </a:lnTo>
                <a:lnTo>
                  <a:pt x="43069" y="430514"/>
                </a:lnTo>
                <a:lnTo>
                  <a:pt x="33316" y="386943"/>
                </a:lnTo>
                <a:lnTo>
                  <a:pt x="24794" y="343091"/>
                </a:lnTo>
                <a:lnTo>
                  <a:pt x="17512" y="298985"/>
                </a:lnTo>
                <a:lnTo>
                  <a:pt x="11479" y="254651"/>
                </a:lnTo>
                <a:lnTo>
                  <a:pt x="6703" y="210120"/>
                </a:lnTo>
                <a:lnTo>
                  <a:pt x="3192" y="165417"/>
                </a:lnTo>
                <a:lnTo>
                  <a:pt x="955" y="120571"/>
                </a:lnTo>
                <a:lnTo>
                  <a:pt x="0" y="75609"/>
                </a:lnTo>
                <a:lnTo>
                  <a:pt x="334" y="30560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8"/>
                </a:lnTo>
                <a:lnTo>
                  <a:pt x="469118" y="73010"/>
                </a:lnTo>
                <a:lnTo>
                  <a:pt x="470421" y="117778"/>
                </a:lnTo>
                <a:lnTo>
                  <a:pt x="473532" y="162366"/>
                </a:lnTo>
                <a:lnTo>
                  <a:pt x="478433" y="206718"/>
                </a:lnTo>
                <a:lnTo>
                  <a:pt x="485109" y="250779"/>
                </a:lnTo>
                <a:lnTo>
                  <a:pt x="493542" y="294490"/>
                </a:lnTo>
                <a:lnTo>
                  <a:pt x="503715" y="337797"/>
                </a:lnTo>
                <a:lnTo>
                  <a:pt x="515613" y="380644"/>
                </a:lnTo>
                <a:lnTo>
                  <a:pt x="529217" y="422974"/>
                </a:lnTo>
                <a:lnTo>
                  <a:pt x="544512" y="464731"/>
                </a:lnTo>
                <a:lnTo>
                  <a:pt x="561479" y="505858"/>
                </a:lnTo>
                <a:lnTo>
                  <a:pt x="580104" y="546301"/>
                </a:lnTo>
                <a:lnTo>
                  <a:pt x="600368" y="586002"/>
                </a:lnTo>
                <a:lnTo>
                  <a:pt x="622254" y="624906"/>
                </a:lnTo>
                <a:lnTo>
                  <a:pt x="645747" y="662955"/>
                </a:lnTo>
                <a:lnTo>
                  <a:pt x="670830" y="700095"/>
                </a:lnTo>
                <a:lnTo>
                  <a:pt x="697484" y="736269"/>
                </a:lnTo>
                <a:lnTo>
                  <a:pt x="725694" y="771421"/>
                </a:lnTo>
                <a:lnTo>
                  <a:pt x="755444" y="805494"/>
                </a:lnTo>
                <a:lnTo>
                  <a:pt x="786715" y="838433"/>
                </a:lnTo>
                <a:lnTo>
                  <a:pt x="819491" y="870182"/>
                </a:lnTo>
                <a:lnTo>
                  <a:pt x="853756" y="900683"/>
                </a:lnTo>
                <a:lnTo>
                  <a:pt x="889492" y="929882"/>
                </a:lnTo>
                <a:lnTo>
                  <a:pt x="926683" y="957722"/>
                </a:lnTo>
                <a:lnTo>
                  <a:pt x="965312" y="984146"/>
                </a:lnTo>
                <a:lnTo>
                  <a:pt x="1005362" y="1009099"/>
                </a:lnTo>
                <a:lnTo>
                  <a:pt x="1046817" y="1032524"/>
                </a:lnTo>
                <a:lnTo>
                  <a:pt x="2029870" y="1560607"/>
                </a:lnTo>
                <a:lnTo>
                  <a:pt x="2017119" y="1564681"/>
                </a:lnTo>
                <a:lnTo>
                  <a:pt x="1974303" y="1577040"/>
                </a:lnTo>
                <a:lnTo>
                  <a:pt x="1931152" y="1588182"/>
                </a:lnTo>
                <a:lnTo>
                  <a:pt x="1887695" y="1598099"/>
                </a:lnTo>
                <a:lnTo>
                  <a:pt x="1843959" y="1606782"/>
                </a:lnTo>
                <a:lnTo>
                  <a:pt x="1799972" y="1614223"/>
                </a:lnTo>
                <a:lnTo>
                  <a:pt x="1755760" y="1620414"/>
                </a:lnTo>
                <a:lnTo>
                  <a:pt x="1711353" y="1625345"/>
                </a:lnTo>
                <a:lnTo>
                  <a:pt x="1666776" y="1629009"/>
                </a:lnTo>
                <a:lnTo>
                  <a:pt x="1622059" y="1631397"/>
                </a:lnTo>
                <a:lnTo>
                  <a:pt x="1577228" y="1632500"/>
                </a:lnTo>
                <a:lnTo>
                  <a:pt x="1532311" y="1632310"/>
                </a:lnTo>
                <a:lnTo>
                  <a:pt x="1487336" y="1630818"/>
                </a:lnTo>
                <a:lnTo>
                  <a:pt x="1442330" y="1628017"/>
                </a:lnTo>
                <a:lnTo>
                  <a:pt x="1397320" y="1623896"/>
                </a:lnTo>
                <a:lnTo>
                  <a:pt x="1352335" y="1618449"/>
                </a:lnTo>
                <a:lnTo>
                  <a:pt x="1307402" y="1611666"/>
                </a:lnTo>
                <a:lnTo>
                  <a:pt x="1262548" y="1603539"/>
                </a:lnTo>
                <a:lnTo>
                  <a:pt x="1217802" y="1594059"/>
                </a:lnTo>
                <a:lnTo>
                  <a:pt x="1173190" y="1583218"/>
                </a:lnTo>
                <a:lnTo>
                  <a:pt x="1128740" y="1571008"/>
                </a:lnTo>
                <a:lnTo>
                  <a:pt x="1084480" y="1557420"/>
                </a:lnTo>
                <a:lnTo>
                  <a:pt x="1040437" y="1542445"/>
                </a:lnTo>
                <a:lnTo>
                  <a:pt x="996639" y="1526074"/>
                </a:lnTo>
                <a:lnTo>
                  <a:pt x="953114" y="1508301"/>
                </a:lnTo>
                <a:lnTo>
                  <a:pt x="909889" y="1489115"/>
                </a:lnTo>
                <a:lnTo>
                  <a:pt x="866991" y="1468509"/>
                </a:lnTo>
                <a:lnTo>
                  <a:pt x="824453" y="144647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39893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4" y="2278076"/>
                </a:moveTo>
                <a:lnTo>
                  <a:pt x="0" y="2259198"/>
                </a:lnTo>
                <a:lnTo>
                  <a:pt x="1570236" y="1411662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7"/>
                </a:lnTo>
                <a:lnTo>
                  <a:pt x="1617156" y="1410217"/>
                </a:lnTo>
                <a:lnTo>
                  <a:pt x="1598473" y="1420302"/>
                </a:lnTo>
                <a:lnTo>
                  <a:pt x="1607806" y="1440433"/>
                </a:lnTo>
                <a:lnTo>
                  <a:pt x="1579370" y="1430987"/>
                </a:lnTo>
                <a:lnTo>
                  <a:pt x="10024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7"/>
                </a:lnTo>
                <a:lnTo>
                  <a:pt x="2348105" y="991416"/>
                </a:lnTo>
                <a:lnTo>
                  <a:pt x="2348105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7" y="3048730"/>
                </a:moveTo>
                <a:lnTo>
                  <a:pt x="1579370" y="1430987"/>
                </a:lnTo>
                <a:lnTo>
                  <a:pt x="1607806" y="1440433"/>
                </a:lnTo>
                <a:lnTo>
                  <a:pt x="2348105" y="3037150"/>
                </a:lnTo>
                <a:lnTo>
                  <a:pt x="2348105" y="3040139"/>
                </a:lnTo>
                <a:lnTo>
                  <a:pt x="2329917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29294" y="6138112"/>
            <a:ext cx="2800985" cy="2004695"/>
          </a:xfrm>
          <a:custGeom>
            <a:avLst/>
            <a:gdLst/>
            <a:ahLst/>
            <a:cxnLst/>
            <a:rect l="l" t="t" r="r" b="b"/>
            <a:pathLst>
              <a:path w="2800984" h="2004695">
                <a:moveTo>
                  <a:pt x="2669756" y="0"/>
                </a:moveTo>
                <a:lnTo>
                  <a:pt x="2479827" y="0"/>
                </a:lnTo>
                <a:lnTo>
                  <a:pt x="2479827" y="1701965"/>
                </a:lnTo>
                <a:lnTo>
                  <a:pt x="0" y="1701965"/>
                </a:lnTo>
                <a:lnTo>
                  <a:pt x="0" y="1888667"/>
                </a:lnTo>
                <a:lnTo>
                  <a:pt x="2669756" y="1888667"/>
                </a:lnTo>
                <a:lnTo>
                  <a:pt x="2669756" y="1701965"/>
                </a:lnTo>
                <a:lnTo>
                  <a:pt x="2669756" y="0"/>
                </a:lnTo>
                <a:close/>
              </a:path>
              <a:path w="2800984" h="2004695">
                <a:moveTo>
                  <a:pt x="2800553" y="0"/>
                </a:moveTo>
                <a:lnTo>
                  <a:pt x="2749727" y="0"/>
                </a:lnTo>
                <a:lnTo>
                  <a:pt x="2749727" y="1953437"/>
                </a:lnTo>
                <a:lnTo>
                  <a:pt x="0" y="1953437"/>
                </a:lnTo>
                <a:lnTo>
                  <a:pt x="0" y="2004250"/>
                </a:lnTo>
                <a:lnTo>
                  <a:pt x="2800553" y="2004250"/>
                </a:lnTo>
                <a:lnTo>
                  <a:pt x="2800553" y="1953437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8354" y="2933597"/>
            <a:ext cx="2800985" cy="2005964"/>
          </a:xfrm>
          <a:custGeom>
            <a:avLst/>
            <a:gdLst/>
            <a:ahLst/>
            <a:cxnLst/>
            <a:rect l="l" t="t" r="r" b="b"/>
            <a:pathLst>
              <a:path w="2800984" h="2005964">
                <a:moveTo>
                  <a:pt x="2800553" y="116852"/>
                </a:moveTo>
                <a:lnTo>
                  <a:pt x="130797" y="116852"/>
                </a:lnTo>
                <a:lnTo>
                  <a:pt x="130797" y="302285"/>
                </a:lnTo>
                <a:lnTo>
                  <a:pt x="130797" y="2005520"/>
                </a:lnTo>
                <a:lnTo>
                  <a:pt x="320814" y="2005520"/>
                </a:lnTo>
                <a:lnTo>
                  <a:pt x="320814" y="302285"/>
                </a:lnTo>
                <a:lnTo>
                  <a:pt x="2800553" y="302285"/>
                </a:lnTo>
                <a:lnTo>
                  <a:pt x="2800553" y="116852"/>
                </a:lnTo>
                <a:close/>
              </a:path>
              <a:path w="2800984" h="2005964">
                <a:moveTo>
                  <a:pt x="2800553" y="0"/>
                </a:moveTo>
                <a:lnTo>
                  <a:pt x="0" y="0"/>
                </a:lnTo>
                <a:lnTo>
                  <a:pt x="0" y="50800"/>
                </a:lnTo>
                <a:lnTo>
                  <a:pt x="0" y="2005520"/>
                </a:lnTo>
                <a:lnTo>
                  <a:pt x="50927" y="2005520"/>
                </a:lnTo>
                <a:lnTo>
                  <a:pt x="50927" y="50800"/>
                </a:lnTo>
                <a:lnTo>
                  <a:pt x="2800553" y="50800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350564" y="3718166"/>
            <a:ext cx="6950075" cy="34823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2700" marR="5080" indent="147320">
              <a:lnSpc>
                <a:spcPts val="5430"/>
              </a:lnSpc>
              <a:spcBef>
                <a:spcPts val="265"/>
              </a:spcBef>
            </a:pPr>
            <a:r>
              <a:rPr dirty="0" sz="4600" spc="509" b="1">
                <a:solidFill>
                  <a:srgbClr val="F4582E"/>
                </a:solidFill>
                <a:latin typeface="Calibri"/>
                <a:cs typeface="Calibri"/>
              </a:rPr>
              <a:t>İşletme</a:t>
            </a:r>
            <a:r>
              <a:rPr dirty="0" sz="460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600" spc="275" b="1">
                <a:solidFill>
                  <a:srgbClr val="F4582E"/>
                </a:solidFill>
                <a:latin typeface="Calibri"/>
                <a:cs typeface="Calibri"/>
              </a:rPr>
              <a:t>işlemleri </a:t>
            </a:r>
            <a:r>
              <a:rPr dirty="0" sz="4600" spc="385" b="1">
                <a:solidFill>
                  <a:srgbClr val="F4582E"/>
                </a:solidFill>
                <a:latin typeface="Calibri"/>
                <a:cs typeface="Calibri"/>
              </a:rPr>
              <a:t>kategorisi</a:t>
            </a:r>
            <a:r>
              <a:rPr dirty="0" sz="460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600" spc="365" b="1">
                <a:solidFill>
                  <a:srgbClr val="F4582E"/>
                </a:solidFill>
                <a:latin typeface="Calibri"/>
                <a:cs typeface="Calibri"/>
              </a:rPr>
              <a:t>ise</a:t>
            </a:r>
            <a:r>
              <a:rPr dirty="0" sz="460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600" spc="455" b="1">
                <a:solidFill>
                  <a:srgbClr val="F4582E"/>
                </a:solidFill>
                <a:latin typeface="Calibri"/>
                <a:cs typeface="Calibri"/>
              </a:rPr>
              <a:t>stok </a:t>
            </a:r>
            <a:r>
              <a:rPr dirty="0" sz="4600" spc="220" b="1">
                <a:solidFill>
                  <a:srgbClr val="F4582E"/>
                </a:solidFill>
                <a:latin typeface="Calibri"/>
                <a:cs typeface="Calibri"/>
              </a:rPr>
              <a:t>takibi,</a:t>
            </a:r>
            <a:r>
              <a:rPr dirty="0" sz="460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600" spc="400" b="1">
                <a:solidFill>
                  <a:srgbClr val="F4582E"/>
                </a:solidFill>
                <a:latin typeface="Calibri"/>
                <a:cs typeface="Calibri"/>
              </a:rPr>
              <a:t>satış</a:t>
            </a:r>
            <a:r>
              <a:rPr dirty="0" sz="46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600" spc="275" b="1">
                <a:solidFill>
                  <a:srgbClr val="F4582E"/>
                </a:solidFill>
                <a:latin typeface="Calibri"/>
                <a:cs typeface="Calibri"/>
              </a:rPr>
              <a:t>raporları</a:t>
            </a:r>
            <a:r>
              <a:rPr dirty="0" sz="460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600" spc="405" b="1">
                <a:solidFill>
                  <a:srgbClr val="F4582E"/>
                </a:solidFill>
                <a:latin typeface="Calibri"/>
                <a:cs typeface="Calibri"/>
              </a:rPr>
              <a:t>ve </a:t>
            </a:r>
            <a:r>
              <a:rPr dirty="0" sz="4600" spc="330" b="1">
                <a:solidFill>
                  <a:srgbClr val="F4582E"/>
                </a:solidFill>
                <a:latin typeface="Calibri"/>
                <a:cs typeface="Calibri"/>
              </a:rPr>
              <a:t>finansal</a:t>
            </a:r>
            <a:r>
              <a:rPr dirty="0" sz="460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600" spc="345" b="1">
                <a:solidFill>
                  <a:srgbClr val="F4582E"/>
                </a:solidFill>
                <a:latin typeface="Calibri"/>
                <a:cs typeface="Calibri"/>
              </a:rPr>
              <a:t>raporlama </a:t>
            </a:r>
            <a:r>
              <a:rPr dirty="0" sz="4600" spc="270" b="1">
                <a:solidFill>
                  <a:srgbClr val="F4582E"/>
                </a:solidFill>
                <a:latin typeface="Calibri"/>
                <a:cs typeface="Calibri"/>
              </a:rPr>
              <a:t>işlemlerini</a:t>
            </a:r>
            <a:r>
              <a:rPr dirty="0" sz="460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600" spc="325" b="1">
                <a:solidFill>
                  <a:srgbClr val="F4582E"/>
                </a:solidFill>
                <a:latin typeface="Calibri"/>
                <a:cs typeface="Calibri"/>
              </a:rPr>
              <a:t>içermektedir.</a:t>
            </a:r>
            <a:endParaRPr sz="46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76439"/>
            <a:ext cx="8919210" cy="7278370"/>
            <a:chOff x="0" y="976439"/>
            <a:chExt cx="8919210" cy="7278370"/>
          </a:xfrm>
        </p:grpSpPr>
        <p:sp>
          <p:nvSpPr>
            <p:cNvPr id="8" name="object 8" descr=""/>
            <p:cNvSpPr/>
            <p:nvPr/>
          </p:nvSpPr>
          <p:spPr>
            <a:xfrm>
              <a:off x="0" y="976439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8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40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8" y="782021"/>
                  </a:lnTo>
                  <a:lnTo>
                    <a:pt x="1304783" y="819105"/>
                  </a:lnTo>
                  <a:lnTo>
                    <a:pt x="1330618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5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10" y="1371327"/>
                  </a:lnTo>
                  <a:lnTo>
                    <a:pt x="1483555" y="1416464"/>
                  </a:lnTo>
                  <a:lnTo>
                    <a:pt x="1480902" y="1461591"/>
                  </a:lnTo>
                  <a:lnTo>
                    <a:pt x="1476139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6" y="1770614"/>
                  </a:lnTo>
                  <a:lnTo>
                    <a:pt x="1382899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4" y="1934926"/>
                  </a:lnTo>
                  <a:lnTo>
                    <a:pt x="1282652" y="1972509"/>
                  </a:lnTo>
                  <a:lnTo>
                    <a:pt x="1607300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4" y="2106656"/>
                  </a:lnTo>
                  <a:lnTo>
                    <a:pt x="1713114" y="2065893"/>
                  </a:lnTo>
                  <a:lnTo>
                    <a:pt x="1735940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1" y="1854432"/>
                  </a:lnTo>
                  <a:lnTo>
                    <a:pt x="1827064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6" y="1588908"/>
                  </a:lnTo>
                  <a:lnTo>
                    <a:pt x="1886420" y="1543940"/>
                  </a:lnTo>
                  <a:lnTo>
                    <a:pt x="1891076" y="1498871"/>
                  </a:lnTo>
                  <a:lnTo>
                    <a:pt x="1894248" y="1453739"/>
                  </a:lnTo>
                  <a:lnTo>
                    <a:pt x="1895940" y="1408581"/>
                  </a:lnTo>
                  <a:lnTo>
                    <a:pt x="1896159" y="1363436"/>
                  </a:lnTo>
                  <a:lnTo>
                    <a:pt x="1894907" y="1318342"/>
                  </a:lnTo>
                  <a:lnTo>
                    <a:pt x="1892191" y="1273337"/>
                  </a:lnTo>
                  <a:lnTo>
                    <a:pt x="1888014" y="1228460"/>
                  </a:lnTo>
                  <a:lnTo>
                    <a:pt x="1886668" y="1217775"/>
                  </a:lnTo>
                  <a:close/>
                </a:path>
                <a:path w="1896745" h="2224405">
                  <a:moveTo>
                    <a:pt x="1361769" y="289080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8" y="138267"/>
                  </a:lnTo>
                  <a:lnTo>
                    <a:pt x="1076887" y="118546"/>
                  </a:lnTo>
                  <a:lnTo>
                    <a:pt x="1034088" y="100360"/>
                  </a:lnTo>
                  <a:lnTo>
                    <a:pt x="990878" y="83702"/>
                  </a:lnTo>
                  <a:lnTo>
                    <a:pt x="947297" y="68569"/>
                  </a:lnTo>
                  <a:lnTo>
                    <a:pt x="903382" y="54956"/>
                  </a:lnTo>
                  <a:lnTo>
                    <a:pt x="859172" y="42856"/>
                  </a:lnTo>
                  <a:lnTo>
                    <a:pt x="814705" y="32267"/>
                  </a:lnTo>
                  <a:lnTo>
                    <a:pt x="770020" y="23182"/>
                  </a:lnTo>
                  <a:lnTo>
                    <a:pt x="725155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4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7" y="4089"/>
                  </a:lnTo>
                  <a:lnTo>
                    <a:pt x="364364" y="8327"/>
                  </a:lnTo>
                  <a:lnTo>
                    <a:pt x="319608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6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9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2" y="421145"/>
                  </a:lnTo>
                  <a:lnTo>
                    <a:pt x="686642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7" y="476939"/>
                  </a:lnTo>
                  <a:lnTo>
                    <a:pt x="905749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8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7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6" y="795116"/>
                  </a:lnTo>
                  <a:lnTo>
                    <a:pt x="1747012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9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4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6" y="319426"/>
                  </a:lnTo>
                  <a:lnTo>
                    <a:pt x="1361769" y="28908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5"/>
              <a:ext cx="4937248" cy="409748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5599" y="3268192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98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15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15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98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67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67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67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67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67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67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4287" y="2933122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906"/>
                  </a:lnTo>
                  <a:lnTo>
                    <a:pt x="14097" y="4216197"/>
                  </a:lnTo>
                  <a:lnTo>
                    <a:pt x="29400" y="4226509"/>
                  </a:lnTo>
                  <a:lnTo>
                    <a:pt x="48133" y="4230294"/>
                  </a:lnTo>
                  <a:lnTo>
                    <a:pt x="2340965" y="4230294"/>
                  </a:lnTo>
                  <a:lnTo>
                    <a:pt x="2359710" y="4226509"/>
                  </a:lnTo>
                  <a:lnTo>
                    <a:pt x="2375001" y="4216197"/>
                  </a:lnTo>
                  <a:lnTo>
                    <a:pt x="2385326" y="4200906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33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33"/>
                  </a:lnTo>
                  <a:lnTo>
                    <a:pt x="0" y="1144752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52"/>
                  </a:lnTo>
                  <a:lnTo>
                    <a:pt x="2389098" y="48133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33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52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906"/>
                  </a:lnTo>
                  <a:lnTo>
                    <a:pt x="5681802" y="4216197"/>
                  </a:lnTo>
                  <a:lnTo>
                    <a:pt x="5697105" y="4226509"/>
                  </a:lnTo>
                  <a:lnTo>
                    <a:pt x="5715838" y="4230294"/>
                  </a:lnTo>
                  <a:lnTo>
                    <a:pt x="6512344" y="4230294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423" y="4230294"/>
                  </a:lnTo>
                  <a:lnTo>
                    <a:pt x="7001396" y="4230294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75" y="4230294"/>
                  </a:lnTo>
                  <a:lnTo>
                    <a:pt x="7490434" y="4230294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45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53"/>
                  </a:lnTo>
                  <a:lnTo>
                    <a:pt x="8056804" y="1144752"/>
                  </a:lnTo>
                  <a:lnTo>
                    <a:pt x="8056804" y="48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276888" y="9355838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5"/>
                </a:moveTo>
                <a:lnTo>
                  <a:pt x="3176" y="0"/>
                </a:lnTo>
                <a:lnTo>
                  <a:pt x="1011111" y="247390"/>
                </a:lnTo>
                <a:lnTo>
                  <a:pt x="1011111" y="931160"/>
                </a:lnTo>
                <a:lnTo>
                  <a:pt x="47652" y="931160"/>
                </a:lnTo>
                <a:lnTo>
                  <a:pt x="0" y="2625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9384019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7" y="0"/>
                </a:moveTo>
                <a:lnTo>
                  <a:pt x="1158728" y="2813"/>
                </a:lnTo>
                <a:lnTo>
                  <a:pt x="1057289" y="902979"/>
                </a:lnTo>
                <a:lnTo>
                  <a:pt x="52397" y="902979"/>
                </a:lnTo>
                <a:lnTo>
                  <a:pt x="0" y="854006"/>
                </a:lnTo>
                <a:lnTo>
                  <a:pt x="0" y="210000"/>
                </a:lnTo>
                <a:lnTo>
                  <a:pt x="1155717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131892" y="1028701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2" y="781946"/>
                </a:moveTo>
                <a:lnTo>
                  <a:pt x="381648" y="781946"/>
                </a:lnTo>
                <a:lnTo>
                  <a:pt x="339645" y="779218"/>
                </a:lnTo>
                <a:lnTo>
                  <a:pt x="289533" y="769291"/>
                </a:lnTo>
                <a:lnTo>
                  <a:pt x="241464" y="752995"/>
                </a:lnTo>
                <a:lnTo>
                  <a:pt x="195949" y="730535"/>
                </a:lnTo>
                <a:lnTo>
                  <a:pt x="153500" y="702115"/>
                </a:lnTo>
                <a:lnTo>
                  <a:pt x="114632" y="667939"/>
                </a:lnTo>
                <a:lnTo>
                  <a:pt x="80456" y="629070"/>
                </a:lnTo>
                <a:lnTo>
                  <a:pt x="52035" y="586622"/>
                </a:lnTo>
                <a:lnTo>
                  <a:pt x="29575" y="541107"/>
                </a:lnTo>
                <a:lnTo>
                  <a:pt x="13280" y="493038"/>
                </a:lnTo>
                <a:lnTo>
                  <a:pt x="3353" y="442926"/>
                </a:lnTo>
                <a:lnTo>
                  <a:pt x="0" y="391305"/>
                </a:lnTo>
                <a:lnTo>
                  <a:pt x="3354" y="339646"/>
                </a:lnTo>
                <a:lnTo>
                  <a:pt x="13285" y="289534"/>
                </a:lnTo>
                <a:lnTo>
                  <a:pt x="29584" y="241465"/>
                </a:lnTo>
                <a:lnTo>
                  <a:pt x="52048" y="195950"/>
                </a:lnTo>
                <a:lnTo>
                  <a:pt x="80467" y="153502"/>
                </a:lnTo>
                <a:lnTo>
                  <a:pt x="114632" y="114633"/>
                </a:lnTo>
                <a:lnTo>
                  <a:pt x="153500" y="80457"/>
                </a:lnTo>
                <a:lnTo>
                  <a:pt x="195949" y="52037"/>
                </a:lnTo>
                <a:lnTo>
                  <a:pt x="241464" y="29577"/>
                </a:lnTo>
                <a:lnTo>
                  <a:pt x="289533" y="13281"/>
                </a:lnTo>
                <a:lnTo>
                  <a:pt x="339645" y="3354"/>
                </a:lnTo>
                <a:lnTo>
                  <a:pt x="391285" y="0"/>
                </a:lnTo>
                <a:lnTo>
                  <a:pt x="442925" y="3354"/>
                </a:lnTo>
                <a:lnTo>
                  <a:pt x="493036" y="13281"/>
                </a:lnTo>
                <a:lnTo>
                  <a:pt x="523056" y="23458"/>
                </a:lnTo>
                <a:lnTo>
                  <a:pt x="391285" y="23458"/>
                </a:lnTo>
                <a:lnTo>
                  <a:pt x="342740" y="26618"/>
                </a:lnTo>
                <a:lnTo>
                  <a:pt x="295638" y="35963"/>
                </a:lnTo>
                <a:lnTo>
                  <a:pt x="250456" y="51295"/>
                </a:lnTo>
                <a:lnTo>
                  <a:pt x="207672" y="72414"/>
                </a:lnTo>
                <a:lnTo>
                  <a:pt x="167764" y="99119"/>
                </a:lnTo>
                <a:lnTo>
                  <a:pt x="131209" y="131210"/>
                </a:lnTo>
                <a:lnTo>
                  <a:pt x="99118" y="167765"/>
                </a:lnTo>
                <a:lnTo>
                  <a:pt x="72413" y="207673"/>
                </a:lnTo>
                <a:lnTo>
                  <a:pt x="51294" y="250457"/>
                </a:lnTo>
                <a:lnTo>
                  <a:pt x="35962" y="295639"/>
                </a:lnTo>
                <a:lnTo>
                  <a:pt x="26616" y="342741"/>
                </a:lnTo>
                <a:lnTo>
                  <a:pt x="23458" y="391305"/>
                </a:lnTo>
                <a:lnTo>
                  <a:pt x="26616" y="439830"/>
                </a:lnTo>
                <a:lnTo>
                  <a:pt x="35962" y="486933"/>
                </a:lnTo>
                <a:lnTo>
                  <a:pt x="51294" y="532115"/>
                </a:lnTo>
                <a:lnTo>
                  <a:pt x="72413" y="574899"/>
                </a:lnTo>
                <a:lnTo>
                  <a:pt x="99118" y="614807"/>
                </a:lnTo>
                <a:lnTo>
                  <a:pt x="131209" y="651362"/>
                </a:lnTo>
                <a:lnTo>
                  <a:pt x="167764" y="683453"/>
                </a:lnTo>
                <a:lnTo>
                  <a:pt x="207672" y="710158"/>
                </a:lnTo>
                <a:lnTo>
                  <a:pt x="250456" y="731277"/>
                </a:lnTo>
                <a:lnTo>
                  <a:pt x="295638" y="746609"/>
                </a:lnTo>
                <a:lnTo>
                  <a:pt x="342740" y="755954"/>
                </a:lnTo>
                <a:lnTo>
                  <a:pt x="391285" y="759114"/>
                </a:lnTo>
                <a:lnTo>
                  <a:pt x="523056" y="759114"/>
                </a:lnTo>
                <a:lnTo>
                  <a:pt x="493036" y="769291"/>
                </a:lnTo>
                <a:lnTo>
                  <a:pt x="442925" y="779218"/>
                </a:lnTo>
                <a:lnTo>
                  <a:pt x="400922" y="781946"/>
                </a:lnTo>
                <a:close/>
              </a:path>
              <a:path w="782319" h="782319">
                <a:moveTo>
                  <a:pt x="523056" y="759114"/>
                </a:moveTo>
                <a:lnTo>
                  <a:pt x="391285" y="759114"/>
                </a:lnTo>
                <a:lnTo>
                  <a:pt x="439829" y="755954"/>
                </a:lnTo>
                <a:lnTo>
                  <a:pt x="486931" y="746609"/>
                </a:lnTo>
                <a:lnTo>
                  <a:pt x="532113" y="731277"/>
                </a:lnTo>
                <a:lnTo>
                  <a:pt x="574898" y="710158"/>
                </a:lnTo>
                <a:lnTo>
                  <a:pt x="614806" y="683453"/>
                </a:lnTo>
                <a:lnTo>
                  <a:pt x="651361" y="651362"/>
                </a:lnTo>
                <a:lnTo>
                  <a:pt x="683452" y="614807"/>
                </a:lnTo>
                <a:lnTo>
                  <a:pt x="710157" y="574899"/>
                </a:lnTo>
                <a:lnTo>
                  <a:pt x="731275" y="532115"/>
                </a:lnTo>
                <a:lnTo>
                  <a:pt x="746607" y="486933"/>
                </a:lnTo>
                <a:lnTo>
                  <a:pt x="755953" y="439830"/>
                </a:lnTo>
                <a:lnTo>
                  <a:pt x="759111" y="391267"/>
                </a:lnTo>
                <a:lnTo>
                  <a:pt x="755953" y="342741"/>
                </a:lnTo>
                <a:lnTo>
                  <a:pt x="746607" y="295639"/>
                </a:lnTo>
                <a:lnTo>
                  <a:pt x="731275" y="250457"/>
                </a:lnTo>
                <a:lnTo>
                  <a:pt x="710157" y="207673"/>
                </a:lnTo>
                <a:lnTo>
                  <a:pt x="683452" y="167765"/>
                </a:lnTo>
                <a:lnTo>
                  <a:pt x="651361" y="131210"/>
                </a:lnTo>
                <a:lnTo>
                  <a:pt x="614806" y="99119"/>
                </a:lnTo>
                <a:lnTo>
                  <a:pt x="574898" y="72414"/>
                </a:lnTo>
                <a:lnTo>
                  <a:pt x="532113" y="51295"/>
                </a:lnTo>
                <a:lnTo>
                  <a:pt x="486931" y="35963"/>
                </a:lnTo>
                <a:lnTo>
                  <a:pt x="439829" y="26618"/>
                </a:lnTo>
                <a:lnTo>
                  <a:pt x="391285" y="23458"/>
                </a:lnTo>
                <a:lnTo>
                  <a:pt x="523056" y="23458"/>
                </a:lnTo>
                <a:lnTo>
                  <a:pt x="586621" y="52037"/>
                </a:lnTo>
                <a:lnTo>
                  <a:pt x="629069" y="80457"/>
                </a:lnTo>
                <a:lnTo>
                  <a:pt x="667937" y="114633"/>
                </a:lnTo>
                <a:lnTo>
                  <a:pt x="702102" y="153556"/>
                </a:lnTo>
                <a:lnTo>
                  <a:pt x="730521" y="196019"/>
                </a:lnTo>
                <a:lnTo>
                  <a:pt x="752985" y="241523"/>
                </a:lnTo>
                <a:lnTo>
                  <a:pt x="769284" y="289569"/>
                </a:lnTo>
                <a:lnTo>
                  <a:pt x="779215" y="339656"/>
                </a:lnTo>
                <a:lnTo>
                  <a:pt x="781947" y="381688"/>
                </a:lnTo>
                <a:lnTo>
                  <a:pt x="781947" y="400890"/>
                </a:lnTo>
                <a:lnTo>
                  <a:pt x="779216" y="442926"/>
                </a:lnTo>
                <a:lnTo>
                  <a:pt x="769289" y="493038"/>
                </a:lnTo>
                <a:lnTo>
                  <a:pt x="752994" y="541107"/>
                </a:lnTo>
                <a:lnTo>
                  <a:pt x="730534" y="586622"/>
                </a:lnTo>
                <a:lnTo>
                  <a:pt x="702113" y="629070"/>
                </a:lnTo>
                <a:lnTo>
                  <a:pt x="667937" y="667939"/>
                </a:lnTo>
                <a:lnTo>
                  <a:pt x="629069" y="702115"/>
                </a:lnTo>
                <a:lnTo>
                  <a:pt x="586621" y="730535"/>
                </a:lnTo>
                <a:lnTo>
                  <a:pt x="541105" y="752995"/>
                </a:lnTo>
                <a:lnTo>
                  <a:pt x="523056" y="75911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1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9"/>
                </a:moveTo>
                <a:lnTo>
                  <a:pt x="1046817" y="1032526"/>
                </a:lnTo>
                <a:lnTo>
                  <a:pt x="1089235" y="1054156"/>
                </a:lnTo>
                <a:lnTo>
                  <a:pt x="1132153" y="1073772"/>
                </a:lnTo>
                <a:lnTo>
                  <a:pt x="1175512" y="1091391"/>
                </a:lnTo>
                <a:lnTo>
                  <a:pt x="1219257" y="1107029"/>
                </a:lnTo>
                <a:lnTo>
                  <a:pt x="1263333" y="1120704"/>
                </a:lnTo>
                <a:lnTo>
                  <a:pt x="1307682" y="1132433"/>
                </a:lnTo>
                <a:lnTo>
                  <a:pt x="1352249" y="1142232"/>
                </a:lnTo>
                <a:lnTo>
                  <a:pt x="1396977" y="1150119"/>
                </a:lnTo>
                <a:lnTo>
                  <a:pt x="1441812" y="1156111"/>
                </a:lnTo>
                <a:lnTo>
                  <a:pt x="1486695" y="1160224"/>
                </a:lnTo>
                <a:lnTo>
                  <a:pt x="1531572" y="1162476"/>
                </a:lnTo>
                <a:lnTo>
                  <a:pt x="1576387" y="1162883"/>
                </a:lnTo>
                <a:lnTo>
                  <a:pt x="1621082" y="1161463"/>
                </a:lnTo>
                <a:lnTo>
                  <a:pt x="1665603" y="1158233"/>
                </a:lnTo>
                <a:lnTo>
                  <a:pt x="1709892" y="1153209"/>
                </a:lnTo>
                <a:lnTo>
                  <a:pt x="1753895" y="1146409"/>
                </a:lnTo>
                <a:lnTo>
                  <a:pt x="1797554" y="1137849"/>
                </a:lnTo>
                <a:lnTo>
                  <a:pt x="1840814" y="1127547"/>
                </a:lnTo>
                <a:lnTo>
                  <a:pt x="1883618" y="1115519"/>
                </a:lnTo>
                <a:lnTo>
                  <a:pt x="1925911" y="1101783"/>
                </a:lnTo>
                <a:lnTo>
                  <a:pt x="1967637" y="1086355"/>
                </a:lnTo>
                <a:lnTo>
                  <a:pt x="2008738" y="1069252"/>
                </a:lnTo>
                <a:lnTo>
                  <a:pt x="2049160" y="1050492"/>
                </a:lnTo>
                <a:lnTo>
                  <a:pt x="2088846" y="1030092"/>
                </a:lnTo>
                <a:lnTo>
                  <a:pt x="2127739" y="1008068"/>
                </a:lnTo>
                <a:lnTo>
                  <a:pt x="2165785" y="984437"/>
                </a:lnTo>
                <a:lnTo>
                  <a:pt x="2202926" y="959216"/>
                </a:lnTo>
                <a:lnTo>
                  <a:pt x="2239108" y="932423"/>
                </a:lnTo>
                <a:lnTo>
                  <a:pt x="2274272" y="904075"/>
                </a:lnTo>
                <a:lnTo>
                  <a:pt x="2308364" y="874187"/>
                </a:lnTo>
                <a:lnTo>
                  <a:pt x="2341328" y="842778"/>
                </a:lnTo>
                <a:lnTo>
                  <a:pt x="2373106" y="809864"/>
                </a:lnTo>
                <a:lnTo>
                  <a:pt x="2403644" y="775463"/>
                </a:lnTo>
                <a:lnTo>
                  <a:pt x="2432885" y="739590"/>
                </a:lnTo>
                <a:lnTo>
                  <a:pt x="2460773" y="702264"/>
                </a:lnTo>
                <a:lnTo>
                  <a:pt x="2487252" y="663501"/>
                </a:lnTo>
                <a:lnTo>
                  <a:pt x="2512265" y="623319"/>
                </a:lnTo>
                <a:lnTo>
                  <a:pt x="2535758" y="581733"/>
                </a:lnTo>
                <a:lnTo>
                  <a:pt x="2946101" y="802164"/>
                </a:lnTo>
                <a:lnTo>
                  <a:pt x="2922729" y="844160"/>
                </a:lnTo>
                <a:lnTo>
                  <a:pt x="2898279" y="885168"/>
                </a:lnTo>
                <a:lnTo>
                  <a:pt x="2872778" y="925181"/>
                </a:lnTo>
                <a:lnTo>
                  <a:pt x="2846253" y="964189"/>
                </a:lnTo>
                <a:lnTo>
                  <a:pt x="2818733" y="1002185"/>
                </a:lnTo>
                <a:lnTo>
                  <a:pt x="2790243" y="1039159"/>
                </a:lnTo>
                <a:lnTo>
                  <a:pt x="2760814" y="1075104"/>
                </a:lnTo>
                <a:lnTo>
                  <a:pt x="2730471" y="1110011"/>
                </a:lnTo>
                <a:lnTo>
                  <a:pt x="2699242" y="1143871"/>
                </a:lnTo>
                <a:lnTo>
                  <a:pt x="2667155" y="1176676"/>
                </a:lnTo>
                <a:lnTo>
                  <a:pt x="2634238" y="1208417"/>
                </a:lnTo>
                <a:lnTo>
                  <a:pt x="2600518" y="1239086"/>
                </a:lnTo>
                <a:lnTo>
                  <a:pt x="2566023" y="1268675"/>
                </a:lnTo>
                <a:lnTo>
                  <a:pt x="2530780" y="1297174"/>
                </a:lnTo>
                <a:lnTo>
                  <a:pt x="2494816" y="1324575"/>
                </a:lnTo>
                <a:lnTo>
                  <a:pt x="2458160" y="1350871"/>
                </a:lnTo>
                <a:lnTo>
                  <a:pt x="2420839" y="1376051"/>
                </a:lnTo>
                <a:lnTo>
                  <a:pt x="2382881" y="1400109"/>
                </a:lnTo>
                <a:lnTo>
                  <a:pt x="2344313" y="1423035"/>
                </a:lnTo>
                <a:lnTo>
                  <a:pt x="2305162" y="1444821"/>
                </a:lnTo>
                <a:lnTo>
                  <a:pt x="2265457" y="1465458"/>
                </a:lnTo>
                <a:lnTo>
                  <a:pt x="2225224" y="1484938"/>
                </a:lnTo>
                <a:lnTo>
                  <a:pt x="2184492" y="1503252"/>
                </a:lnTo>
                <a:lnTo>
                  <a:pt x="2143288" y="1520392"/>
                </a:lnTo>
                <a:lnTo>
                  <a:pt x="2101639" y="1536350"/>
                </a:lnTo>
                <a:lnTo>
                  <a:pt x="2059574" y="1551116"/>
                </a:lnTo>
                <a:lnTo>
                  <a:pt x="2029870" y="1560609"/>
                </a:lnTo>
                <a:close/>
              </a:path>
              <a:path w="2946400" h="1632585">
                <a:moveTo>
                  <a:pt x="824469" y="1446485"/>
                </a:moveTo>
                <a:lnTo>
                  <a:pt x="782586" y="1423169"/>
                </a:lnTo>
                <a:lnTo>
                  <a:pt x="741714" y="1398776"/>
                </a:lnTo>
                <a:lnTo>
                  <a:pt x="701841" y="1373322"/>
                </a:lnTo>
                <a:lnTo>
                  <a:pt x="662975" y="1346837"/>
                </a:lnTo>
                <a:lnTo>
                  <a:pt x="625126" y="1319347"/>
                </a:lnTo>
                <a:lnTo>
                  <a:pt x="588300" y="1290881"/>
                </a:lnTo>
                <a:lnTo>
                  <a:pt x="552506" y="1261465"/>
                </a:lnTo>
                <a:lnTo>
                  <a:pt x="517753" y="1231129"/>
                </a:lnTo>
                <a:lnTo>
                  <a:pt x="484050" y="1199900"/>
                </a:lnTo>
                <a:lnTo>
                  <a:pt x="451403" y="1167805"/>
                </a:lnTo>
                <a:lnTo>
                  <a:pt x="419822" y="1134873"/>
                </a:lnTo>
                <a:lnTo>
                  <a:pt x="389315" y="1101130"/>
                </a:lnTo>
                <a:lnTo>
                  <a:pt x="359890" y="1066606"/>
                </a:lnTo>
                <a:lnTo>
                  <a:pt x="331556" y="1031327"/>
                </a:lnTo>
                <a:lnTo>
                  <a:pt x="304321" y="995322"/>
                </a:lnTo>
                <a:lnTo>
                  <a:pt x="278193" y="958618"/>
                </a:lnTo>
                <a:lnTo>
                  <a:pt x="253181" y="921243"/>
                </a:lnTo>
                <a:lnTo>
                  <a:pt x="229292" y="883224"/>
                </a:lnTo>
                <a:lnTo>
                  <a:pt x="206536" y="844591"/>
                </a:lnTo>
                <a:lnTo>
                  <a:pt x="184920" y="805369"/>
                </a:lnTo>
                <a:lnTo>
                  <a:pt x="164452" y="765588"/>
                </a:lnTo>
                <a:lnTo>
                  <a:pt x="145142" y="725275"/>
                </a:lnTo>
                <a:lnTo>
                  <a:pt x="126998" y="684457"/>
                </a:lnTo>
                <a:lnTo>
                  <a:pt x="110027" y="643163"/>
                </a:lnTo>
                <a:lnTo>
                  <a:pt x="94238" y="601420"/>
                </a:lnTo>
                <a:lnTo>
                  <a:pt x="79639" y="559256"/>
                </a:lnTo>
                <a:lnTo>
                  <a:pt x="66240" y="516699"/>
                </a:lnTo>
                <a:lnTo>
                  <a:pt x="54047" y="473776"/>
                </a:lnTo>
                <a:lnTo>
                  <a:pt x="43069" y="430516"/>
                </a:lnTo>
                <a:lnTo>
                  <a:pt x="33316" y="386945"/>
                </a:lnTo>
                <a:lnTo>
                  <a:pt x="24794" y="343093"/>
                </a:lnTo>
                <a:lnTo>
                  <a:pt x="17512" y="298987"/>
                </a:lnTo>
                <a:lnTo>
                  <a:pt x="11479" y="254653"/>
                </a:lnTo>
                <a:lnTo>
                  <a:pt x="6703" y="210121"/>
                </a:lnTo>
                <a:lnTo>
                  <a:pt x="3192" y="165419"/>
                </a:lnTo>
                <a:lnTo>
                  <a:pt x="955" y="120572"/>
                </a:lnTo>
                <a:lnTo>
                  <a:pt x="0" y="75611"/>
                </a:lnTo>
                <a:lnTo>
                  <a:pt x="334" y="30562"/>
                </a:lnTo>
                <a:lnTo>
                  <a:pt x="1441" y="0"/>
                </a:lnTo>
                <a:lnTo>
                  <a:pt x="471119" y="0"/>
                </a:lnTo>
                <a:lnTo>
                  <a:pt x="469640" y="28120"/>
                </a:lnTo>
                <a:lnTo>
                  <a:pt x="469118" y="73012"/>
                </a:lnTo>
                <a:lnTo>
                  <a:pt x="470421" y="117780"/>
                </a:lnTo>
                <a:lnTo>
                  <a:pt x="473532" y="162368"/>
                </a:lnTo>
                <a:lnTo>
                  <a:pt x="478433" y="206720"/>
                </a:lnTo>
                <a:lnTo>
                  <a:pt x="485109" y="250780"/>
                </a:lnTo>
                <a:lnTo>
                  <a:pt x="493542" y="294492"/>
                </a:lnTo>
                <a:lnTo>
                  <a:pt x="503715" y="337799"/>
                </a:lnTo>
                <a:lnTo>
                  <a:pt x="515613" y="380646"/>
                </a:lnTo>
                <a:lnTo>
                  <a:pt x="529217" y="422976"/>
                </a:lnTo>
                <a:lnTo>
                  <a:pt x="544512" y="464733"/>
                </a:lnTo>
                <a:lnTo>
                  <a:pt x="561479" y="505860"/>
                </a:lnTo>
                <a:lnTo>
                  <a:pt x="580104" y="546303"/>
                </a:lnTo>
                <a:lnTo>
                  <a:pt x="600368" y="586004"/>
                </a:lnTo>
                <a:lnTo>
                  <a:pt x="622254" y="624907"/>
                </a:lnTo>
                <a:lnTo>
                  <a:pt x="645747" y="662957"/>
                </a:lnTo>
                <a:lnTo>
                  <a:pt x="670830" y="700097"/>
                </a:lnTo>
                <a:lnTo>
                  <a:pt x="697484" y="736271"/>
                </a:lnTo>
                <a:lnTo>
                  <a:pt x="725694" y="771423"/>
                </a:lnTo>
                <a:lnTo>
                  <a:pt x="755444" y="805496"/>
                </a:lnTo>
                <a:lnTo>
                  <a:pt x="786715" y="838435"/>
                </a:lnTo>
                <a:lnTo>
                  <a:pt x="819491" y="870184"/>
                </a:lnTo>
                <a:lnTo>
                  <a:pt x="853756" y="900685"/>
                </a:lnTo>
                <a:lnTo>
                  <a:pt x="889492" y="929884"/>
                </a:lnTo>
                <a:lnTo>
                  <a:pt x="926683" y="957724"/>
                </a:lnTo>
                <a:lnTo>
                  <a:pt x="965312" y="984148"/>
                </a:lnTo>
                <a:lnTo>
                  <a:pt x="1005362" y="1009101"/>
                </a:lnTo>
                <a:lnTo>
                  <a:pt x="1046817" y="1032526"/>
                </a:lnTo>
                <a:lnTo>
                  <a:pt x="2029870" y="1560609"/>
                </a:lnTo>
                <a:lnTo>
                  <a:pt x="2017119" y="1564683"/>
                </a:lnTo>
                <a:lnTo>
                  <a:pt x="1974303" y="1577042"/>
                </a:lnTo>
                <a:lnTo>
                  <a:pt x="1931152" y="1588184"/>
                </a:lnTo>
                <a:lnTo>
                  <a:pt x="1887695" y="1598101"/>
                </a:lnTo>
                <a:lnTo>
                  <a:pt x="1843959" y="1606784"/>
                </a:lnTo>
                <a:lnTo>
                  <a:pt x="1799972" y="1614225"/>
                </a:lnTo>
                <a:lnTo>
                  <a:pt x="1755760" y="1620416"/>
                </a:lnTo>
                <a:lnTo>
                  <a:pt x="1711353" y="1625347"/>
                </a:lnTo>
                <a:lnTo>
                  <a:pt x="1666776" y="1629011"/>
                </a:lnTo>
                <a:lnTo>
                  <a:pt x="1622059" y="1631399"/>
                </a:lnTo>
                <a:lnTo>
                  <a:pt x="1577228" y="1632502"/>
                </a:lnTo>
                <a:lnTo>
                  <a:pt x="1532311" y="1632312"/>
                </a:lnTo>
                <a:lnTo>
                  <a:pt x="1487336" y="1630820"/>
                </a:lnTo>
                <a:lnTo>
                  <a:pt x="1442330" y="1628019"/>
                </a:lnTo>
                <a:lnTo>
                  <a:pt x="1397320" y="1623898"/>
                </a:lnTo>
                <a:lnTo>
                  <a:pt x="1352335" y="1618451"/>
                </a:lnTo>
                <a:lnTo>
                  <a:pt x="1307402" y="1611668"/>
                </a:lnTo>
                <a:lnTo>
                  <a:pt x="1262548" y="1603541"/>
                </a:lnTo>
                <a:lnTo>
                  <a:pt x="1217802" y="1594061"/>
                </a:lnTo>
                <a:lnTo>
                  <a:pt x="1173190" y="1583220"/>
                </a:lnTo>
                <a:lnTo>
                  <a:pt x="1128740" y="1571010"/>
                </a:lnTo>
                <a:lnTo>
                  <a:pt x="1084480" y="1557421"/>
                </a:lnTo>
                <a:lnTo>
                  <a:pt x="1040437" y="1542446"/>
                </a:lnTo>
                <a:lnTo>
                  <a:pt x="996639" y="1526076"/>
                </a:lnTo>
                <a:lnTo>
                  <a:pt x="953114" y="1508303"/>
                </a:lnTo>
                <a:lnTo>
                  <a:pt x="909889" y="1489117"/>
                </a:lnTo>
                <a:lnTo>
                  <a:pt x="866991" y="1468511"/>
                </a:lnTo>
                <a:lnTo>
                  <a:pt x="824469" y="144648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39893" y="1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10021" y="2278076"/>
                </a:moveTo>
                <a:lnTo>
                  <a:pt x="0" y="2259197"/>
                </a:lnTo>
                <a:lnTo>
                  <a:pt x="1570236" y="1411661"/>
                </a:lnTo>
                <a:lnTo>
                  <a:pt x="915736" y="0"/>
                </a:lnTo>
                <a:lnTo>
                  <a:pt x="939362" y="0"/>
                </a:lnTo>
                <a:lnTo>
                  <a:pt x="1589339" y="1400976"/>
                </a:lnTo>
                <a:lnTo>
                  <a:pt x="1617156" y="1410217"/>
                </a:lnTo>
                <a:lnTo>
                  <a:pt x="1598473" y="1420301"/>
                </a:lnTo>
                <a:lnTo>
                  <a:pt x="1607806" y="1440433"/>
                </a:lnTo>
                <a:lnTo>
                  <a:pt x="1579370" y="1430986"/>
                </a:lnTo>
                <a:lnTo>
                  <a:pt x="10021" y="2278076"/>
                </a:lnTo>
                <a:close/>
              </a:path>
              <a:path w="2348230" h="3049270">
                <a:moveTo>
                  <a:pt x="1617156" y="1410217"/>
                </a:moveTo>
                <a:lnTo>
                  <a:pt x="1589339" y="1400976"/>
                </a:lnTo>
                <a:lnTo>
                  <a:pt x="2348105" y="991415"/>
                </a:lnTo>
                <a:lnTo>
                  <a:pt x="2348105" y="1015687"/>
                </a:lnTo>
                <a:lnTo>
                  <a:pt x="1617156" y="1410217"/>
                </a:lnTo>
                <a:close/>
              </a:path>
              <a:path w="2348230" h="3049270">
                <a:moveTo>
                  <a:pt x="2329914" y="3048730"/>
                </a:moveTo>
                <a:lnTo>
                  <a:pt x="1579370" y="1430986"/>
                </a:lnTo>
                <a:lnTo>
                  <a:pt x="1607806" y="1440433"/>
                </a:lnTo>
                <a:lnTo>
                  <a:pt x="2348105" y="3037149"/>
                </a:lnTo>
                <a:lnTo>
                  <a:pt x="2348105" y="3040138"/>
                </a:lnTo>
                <a:lnTo>
                  <a:pt x="2329914" y="304873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29294" y="6138112"/>
            <a:ext cx="2800985" cy="2004695"/>
          </a:xfrm>
          <a:custGeom>
            <a:avLst/>
            <a:gdLst/>
            <a:ahLst/>
            <a:cxnLst/>
            <a:rect l="l" t="t" r="r" b="b"/>
            <a:pathLst>
              <a:path w="2800984" h="2004695">
                <a:moveTo>
                  <a:pt x="2669756" y="0"/>
                </a:moveTo>
                <a:lnTo>
                  <a:pt x="2479827" y="0"/>
                </a:lnTo>
                <a:lnTo>
                  <a:pt x="2479827" y="1701952"/>
                </a:lnTo>
                <a:lnTo>
                  <a:pt x="0" y="1701952"/>
                </a:lnTo>
                <a:lnTo>
                  <a:pt x="0" y="1888667"/>
                </a:lnTo>
                <a:lnTo>
                  <a:pt x="2669756" y="1888667"/>
                </a:lnTo>
                <a:lnTo>
                  <a:pt x="2669756" y="1701952"/>
                </a:lnTo>
                <a:lnTo>
                  <a:pt x="2669756" y="0"/>
                </a:lnTo>
                <a:close/>
              </a:path>
              <a:path w="2800984" h="2004695">
                <a:moveTo>
                  <a:pt x="2800553" y="0"/>
                </a:moveTo>
                <a:lnTo>
                  <a:pt x="2749727" y="0"/>
                </a:lnTo>
                <a:lnTo>
                  <a:pt x="2749727" y="1953437"/>
                </a:lnTo>
                <a:lnTo>
                  <a:pt x="0" y="1953437"/>
                </a:lnTo>
                <a:lnTo>
                  <a:pt x="0" y="2004250"/>
                </a:lnTo>
                <a:lnTo>
                  <a:pt x="2800553" y="2004250"/>
                </a:lnTo>
                <a:lnTo>
                  <a:pt x="2800553" y="1953437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48354" y="2933597"/>
            <a:ext cx="2800985" cy="2005964"/>
          </a:xfrm>
          <a:custGeom>
            <a:avLst/>
            <a:gdLst/>
            <a:ahLst/>
            <a:cxnLst/>
            <a:rect l="l" t="t" r="r" b="b"/>
            <a:pathLst>
              <a:path w="2800984" h="2005964">
                <a:moveTo>
                  <a:pt x="2800553" y="116852"/>
                </a:moveTo>
                <a:lnTo>
                  <a:pt x="130797" y="116852"/>
                </a:lnTo>
                <a:lnTo>
                  <a:pt x="130797" y="302285"/>
                </a:lnTo>
                <a:lnTo>
                  <a:pt x="130797" y="2005520"/>
                </a:lnTo>
                <a:lnTo>
                  <a:pt x="320814" y="2005520"/>
                </a:lnTo>
                <a:lnTo>
                  <a:pt x="320814" y="302285"/>
                </a:lnTo>
                <a:lnTo>
                  <a:pt x="2800553" y="302285"/>
                </a:lnTo>
                <a:lnTo>
                  <a:pt x="2800553" y="116852"/>
                </a:lnTo>
                <a:close/>
              </a:path>
              <a:path w="2800984" h="2005964">
                <a:moveTo>
                  <a:pt x="2800553" y="0"/>
                </a:moveTo>
                <a:lnTo>
                  <a:pt x="0" y="0"/>
                </a:lnTo>
                <a:lnTo>
                  <a:pt x="0" y="50800"/>
                </a:lnTo>
                <a:lnTo>
                  <a:pt x="0" y="2005520"/>
                </a:lnTo>
                <a:lnTo>
                  <a:pt x="50927" y="2005520"/>
                </a:lnTo>
                <a:lnTo>
                  <a:pt x="50927" y="50800"/>
                </a:lnTo>
                <a:lnTo>
                  <a:pt x="2800553" y="50800"/>
                </a:lnTo>
                <a:lnTo>
                  <a:pt x="2800553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598427" y="3602496"/>
            <a:ext cx="6378575" cy="38284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L="12700" marR="5080" indent="-635">
              <a:lnSpc>
                <a:spcPts val="5970"/>
              </a:lnSpc>
              <a:spcBef>
                <a:spcPts val="290"/>
              </a:spcBef>
            </a:pPr>
            <a:r>
              <a:rPr dirty="0" sz="5050" spc="395" b="1">
                <a:solidFill>
                  <a:srgbClr val="F4582E"/>
                </a:solidFill>
                <a:latin typeface="Calibri"/>
                <a:cs typeface="Calibri"/>
              </a:rPr>
              <a:t>Her</a:t>
            </a:r>
            <a:r>
              <a:rPr dirty="0" sz="505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5050" spc="295" b="1">
                <a:solidFill>
                  <a:srgbClr val="F4582E"/>
                </a:solidFill>
                <a:latin typeface="Calibri"/>
                <a:cs typeface="Calibri"/>
              </a:rPr>
              <a:t>bir</a:t>
            </a:r>
            <a:r>
              <a:rPr dirty="0" sz="505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5050" spc="350" b="1">
                <a:solidFill>
                  <a:srgbClr val="F4582E"/>
                </a:solidFill>
                <a:latin typeface="Calibri"/>
                <a:cs typeface="Calibri"/>
              </a:rPr>
              <a:t>kategori,</a:t>
            </a:r>
            <a:r>
              <a:rPr dirty="0" sz="505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5050" spc="260" b="1">
                <a:solidFill>
                  <a:srgbClr val="F4582E"/>
                </a:solidFill>
                <a:latin typeface="Calibri"/>
                <a:cs typeface="Calibri"/>
              </a:rPr>
              <a:t>alt </a:t>
            </a:r>
            <a:r>
              <a:rPr dirty="0" sz="5050" spc="395" b="1">
                <a:solidFill>
                  <a:srgbClr val="F4582E"/>
                </a:solidFill>
                <a:latin typeface="Calibri"/>
                <a:cs typeface="Calibri"/>
              </a:rPr>
              <a:t>kategoriler</a:t>
            </a:r>
            <a:r>
              <a:rPr dirty="0" sz="5050" spc="15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5050" spc="484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505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5050" spc="484" b="1">
                <a:solidFill>
                  <a:srgbClr val="F4582E"/>
                </a:solidFill>
                <a:latin typeface="Calibri"/>
                <a:cs typeface="Calibri"/>
              </a:rPr>
              <a:t>bu</a:t>
            </a:r>
            <a:r>
              <a:rPr dirty="0" sz="505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5050" spc="260" b="1">
                <a:solidFill>
                  <a:srgbClr val="F4582E"/>
                </a:solidFill>
                <a:latin typeface="Calibri"/>
                <a:cs typeface="Calibri"/>
              </a:rPr>
              <a:t>alt </a:t>
            </a:r>
            <a:r>
              <a:rPr dirty="0" sz="5050" spc="415" b="1">
                <a:solidFill>
                  <a:srgbClr val="F4582E"/>
                </a:solidFill>
                <a:latin typeface="Calibri"/>
                <a:cs typeface="Calibri"/>
              </a:rPr>
              <a:t>kategorilerde</a:t>
            </a:r>
            <a:r>
              <a:rPr dirty="0" sz="505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5050" spc="395" b="1">
                <a:solidFill>
                  <a:srgbClr val="F4582E"/>
                </a:solidFill>
                <a:latin typeface="Calibri"/>
                <a:cs typeface="Calibri"/>
              </a:rPr>
              <a:t>yer </a:t>
            </a:r>
            <a:r>
              <a:rPr dirty="0" sz="5050" spc="335" b="1">
                <a:solidFill>
                  <a:srgbClr val="F4582E"/>
                </a:solidFill>
                <a:latin typeface="Calibri"/>
                <a:cs typeface="Calibri"/>
              </a:rPr>
              <a:t>alan</a:t>
            </a:r>
            <a:r>
              <a:rPr dirty="0" sz="5050" spc="14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5050" spc="375" b="1">
                <a:solidFill>
                  <a:srgbClr val="F4582E"/>
                </a:solidFill>
                <a:latin typeface="Calibri"/>
                <a:cs typeface="Calibri"/>
              </a:rPr>
              <a:t>işlemlerden </a:t>
            </a:r>
            <a:r>
              <a:rPr dirty="0" sz="5050" spc="345" b="1">
                <a:solidFill>
                  <a:srgbClr val="F4582E"/>
                </a:solidFill>
                <a:latin typeface="Calibri"/>
                <a:cs typeface="Calibri"/>
              </a:rPr>
              <a:t>oluşmaktadır.</a:t>
            </a:r>
            <a:endParaRPr sz="50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76441"/>
            <a:ext cx="8919210" cy="7278370"/>
            <a:chOff x="0" y="976441"/>
            <a:chExt cx="8919210" cy="7278370"/>
          </a:xfrm>
        </p:grpSpPr>
        <p:sp>
          <p:nvSpPr>
            <p:cNvPr id="8" name="object 8" descr=""/>
            <p:cNvSpPr/>
            <p:nvPr/>
          </p:nvSpPr>
          <p:spPr>
            <a:xfrm>
              <a:off x="0" y="976441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8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39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8" y="782021"/>
                  </a:lnTo>
                  <a:lnTo>
                    <a:pt x="1304783" y="819105"/>
                  </a:lnTo>
                  <a:lnTo>
                    <a:pt x="1330617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5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09" y="1371327"/>
                  </a:lnTo>
                  <a:lnTo>
                    <a:pt x="1483555" y="1416464"/>
                  </a:lnTo>
                  <a:lnTo>
                    <a:pt x="1480902" y="1461591"/>
                  </a:lnTo>
                  <a:lnTo>
                    <a:pt x="1476138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6" y="1770614"/>
                  </a:lnTo>
                  <a:lnTo>
                    <a:pt x="1382898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3" y="1934926"/>
                  </a:lnTo>
                  <a:lnTo>
                    <a:pt x="1282651" y="1972510"/>
                  </a:lnTo>
                  <a:lnTo>
                    <a:pt x="1607299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4" y="2106656"/>
                  </a:lnTo>
                  <a:lnTo>
                    <a:pt x="1713114" y="2065893"/>
                  </a:lnTo>
                  <a:lnTo>
                    <a:pt x="1735940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0" y="1854432"/>
                  </a:lnTo>
                  <a:lnTo>
                    <a:pt x="1827064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5" y="1588908"/>
                  </a:lnTo>
                  <a:lnTo>
                    <a:pt x="1886420" y="1543940"/>
                  </a:lnTo>
                  <a:lnTo>
                    <a:pt x="1891075" y="1498871"/>
                  </a:lnTo>
                  <a:lnTo>
                    <a:pt x="1894247" y="1453739"/>
                  </a:lnTo>
                  <a:lnTo>
                    <a:pt x="1895940" y="1408581"/>
                  </a:lnTo>
                  <a:lnTo>
                    <a:pt x="1896159" y="1363436"/>
                  </a:lnTo>
                  <a:lnTo>
                    <a:pt x="1894907" y="1318342"/>
                  </a:lnTo>
                  <a:lnTo>
                    <a:pt x="1892191" y="1273337"/>
                  </a:lnTo>
                  <a:lnTo>
                    <a:pt x="1888014" y="1228460"/>
                  </a:lnTo>
                  <a:lnTo>
                    <a:pt x="1886668" y="1217775"/>
                  </a:lnTo>
                  <a:close/>
                </a:path>
                <a:path w="1896745" h="2224405">
                  <a:moveTo>
                    <a:pt x="1361784" y="289093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8" y="138267"/>
                  </a:lnTo>
                  <a:lnTo>
                    <a:pt x="1076887" y="118546"/>
                  </a:lnTo>
                  <a:lnTo>
                    <a:pt x="1034088" y="100360"/>
                  </a:lnTo>
                  <a:lnTo>
                    <a:pt x="990878" y="83702"/>
                  </a:lnTo>
                  <a:lnTo>
                    <a:pt x="947297" y="68569"/>
                  </a:lnTo>
                  <a:lnTo>
                    <a:pt x="903382" y="54956"/>
                  </a:lnTo>
                  <a:lnTo>
                    <a:pt x="859172" y="42856"/>
                  </a:lnTo>
                  <a:lnTo>
                    <a:pt x="814705" y="32267"/>
                  </a:lnTo>
                  <a:lnTo>
                    <a:pt x="770020" y="23182"/>
                  </a:lnTo>
                  <a:lnTo>
                    <a:pt x="725155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4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6" y="4089"/>
                  </a:lnTo>
                  <a:lnTo>
                    <a:pt x="364364" y="8327"/>
                  </a:lnTo>
                  <a:lnTo>
                    <a:pt x="319608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6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9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2" y="421145"/>
                  </a:lnTo>
                  <a:lnTo>
                    <a:pt x="686642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7" y="476939"/>
                  </a:lnTo>
                  <a:lnTo>
                    <a:pt x="905748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8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6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5" y="795116"/>
                  </a:lnTo>
                  <a:lnTo>
                    <a:pt x="1747012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9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4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6" y="319426"/>
                  </a:lnTo>
                  <a:lnTo>
                    <a:pt x="1361784" y="28909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6"/>
              <a:ext cx="4937248" cy="409748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5599" y="3268191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98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15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15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98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67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67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67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67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67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67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4287" y="2933121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893"/>
                  </a:lnTo>
                  <a:lnTo>
                    <a:pt x="14097" y="4216197"/>
                  </a:lnTo>
                  <a:lnTo>
                    <a:pt x="29400" y="4226509"/>
                  </a:lnTo>
                  <a:lnTo>
                    <a:pt x="48133" y="4230294"/>
                  </a:lnTo>
                  <a:lnTo>
                    <a:pt x="2340965" y="4230294"/>
                  </a:lnTo>
                  <a:lnTo>
                    <a:pt x="2359710" y="4226509"/>
                  </a:lnTo>
                  <a:lnTo>
                    <a:pt x="2375001" y="4216197"/>
                  </a:lnTo>
                  <a:lnTo>
                    <a:pt x="2385326" y="4200893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45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45"/>
                  </a:lnTo>
                  <a:lnTo>
                    <a:pt x="0" y="1144752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52"/>
                  </a:lnTo>
                  <a:lnTo>
                    <a:pt x="2389098" y="48145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45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52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893"/>
                  </a:lnTo>
                  <a:lnTo>
                    <a:pt x="5681802" y="4216197"/>
                  </a:lnTo>
                  <a:lnTo>
                    <a:pt x="5697105" y="4226509"/>
                  </a:lnTo>
                  <a:lnTo>
                    <a:pt x="5715838" y="4230294"/>
                  </a:lnTo>
                  <a:lnTo>
                    <a:pt x="6512344" y="4230294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423" y="4230294"/>
                  </a:lnTo>
                  <a:lnTo>
                    <a:pt x="7001396" y="4230294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75" y="4230294"/>
                  </a:lnTo>
                  <a:lnTo>
                    <a:pt x="7490434" y="4230294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45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53"/>
                  </a:lnTo>
                  <a:lnTo>
                    <a:pt x="8056804" y="1144752"/>
                  </a:lnTo>
                  <a:lnTo>
                    <a:pt x="8056804" y="481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276888" y="9355839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4"/>
                </a:moveTo>
                <a:lnTo>
                  <a:pt x="3175" y="0"/>
                </a:lnTo>
                <a:lnTo>
                  <a:pt x="1011111" y="247390"/>
                </a:lnTo>
                <a:lnTo>
                  <a:pt x="1011111" y="931160"/>
                </a:lnTo>
                <a:lnTo>
                  <a:pt x="47652" y="931160"/>
                </a:lnTo>
                <a:lnTo>
                  <a:pt x="0" y="262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9384021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8" y="0"/>
                </a:moveTo>
                <a:lnTo>
                  <a:pt x="1158728" y="2813"/>
                </a:lnTo>
                <a:lnTo>
                  <a:pt x="1057289" y="902977"/>
                </a:lnTo>
                <a:lnTo>
                  <a:pt x="52395" y="902977"/>
                </a:lnTo>
                <a:lnTo>
                  <a:pt x="0" y="854006"/>
                </a:lnTo>
                <a:lnTo>
                  <a:pt x="0" y="210000"/>
                </a:lnTo>
                <a:lnTo>
                  <a:pt x="115571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131892" y="1028701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2" y="781946"/>
                </a:moveTo>
                <a:lnTo>
                  <a:pt x="381649" y="781946"/>
                </a:lnTo>
                <a:lnTo>
                  <a:pt x="339645" y="779218"/>
                </a:lnTo>
                <a:lnTo>
                  <a:pt x="289533" y="769291"/>
                </a:lnTo>
                <a:lnTo>
                  <a:pt x="241464" y="752995"/>
                </a:lnTo>
                <a:lnTo>
                  <a:pt x="195949" y="730535"/>
                </a:lnTo>
                <a:lnTo>
                  <a:pt x="153500" y="702115"/>
                </a:lnTo>
                <a:lnTo>
                  <a:pt x="114632" y="667939"/>
                </a:lnTo>
                <a:lnTo>
                  <a:pt x="80456" y="629070"/>
                </a:lnTo>
                <a:lnTo>
                  <a:pt x="52035" y="586622"/>
                </a:lnTo>
                <a:lnTo>
                  <a:pt x="29575" y="541107"/>
                </a:lnTo>
                <a:lnTo>
                  <a:pt x="13280" y="493038"/>
                </a:lnTo>
                <a:lnTo>
                  <a:pt x="3353" y="442926"/>
                </a:lnTo>
                <a:lnTo>
                  <a:pt x="0" y="391305"/>
                </a:lnTo>
                <a:lnTo>
                  <a:pt x="3354" y="339646"/>
                </a:lnTo>
                <a:lnTo>
                  <a:pt x="13285" y="289534"/>
                </a:lnTo>
                <a:lnTo>
                  <a:pt x="29584" y="241465"/>
                </a:lnTo>
                <a:lnTo>
                  <a:pt x="52048" y="195950"/>
                </a:lnTo>
                <a:lnTo>
                  <a:pt x="80467" y="153502"/>
                </a:lnTo>
                <a:lnTo>
                  <a:pt x="114632" y="114633"/>
                </a:lnTo>
                <a:lnTo>
                  <a:pt x="153500" y="80457"/>
                </a:lnTo>
                <a:lnTo>
                  <a:pt x="195949" y="52037"/>
                </a:lnTo>
                <a:lnTo>
                  <a:pt x="241464" y="29577"/>
                </a:lnTo>
                <a:lnTo>
                  <a:pt x="289533" y="13281"/>
                </a:lnTo>
                <a:lnTo>
                  <a:pt x="339645" y="3354"/>
                </a:lnTo>
                <a:lnTo>
                  <a:pt x="391285" y="0"/>
                </a:lnTo>
                <a:lnTo>
                  <a:pt x="442925" y="3354"/>
                </a:lnTo>
                <a:lnTo>
                  <a:pt x="493036" y="13281"/>
                </a:lnTo>
                <a:lnTo>
                  <a:pt x="523056" y="23458"/>
                </a:lnTo>
                <a:lnTo>
                  <a:pt x="391285" y="23458"/>
                </a:lnTo>
                <a:lnTo>
                  <a:pt x="342740" y="26618"/>
                </a:lnTo>
                <a:lnTo>
                  <a:pt x="295638" y="35963"/>
                </a:lnTo>
                <a:lnTo>
                  <a:pt x="250456" y="51295"/>
                </a:lnTo>
                <a:lnTo>
                  <a:pt x="207672" y="72414"/>
                </a:lnTo>
                <a:lnTo>
                  <a:pt x="167764" y="99119"/>
                </a:lnTo>
                <a:lnTo>
                  <a:pt x="131209" y="131210"/>
                </a:lnTo>
                <a:lnTo>
                  <a:pt x="99118" y="167765"/>
                </a:lnTo>
                <a:lnTo>
                  <a:pt x="72413" y="207673"/>
                </a:lnTo>
                <a:lnTo>
                  <a:pt x="51294" y="250457"/>
                </a:lnTo>
                <a:lnTo>
                  <a:pt x="35962" y="295639"/>
                </a:lnTo>
                <a:lnTo>
                  <a:pt x="26616" y="342741"/>
                </a:lnTo>
                <a:lnTo>
                  <a:pt x="23458" y="391305"/>
                </a:lnTo>
                <a:lnTo>
                  <a:pt x="26616" y="439830"/>
                </a:lnTo>
                <a:lnTo>
                  <a:pt x="35962" y="486933"/>
                </a:lnTo>
                <a:lnTo>
                  <a:pt x="51294" y="532115"/>
                </a:lnTo>
                <a:lnTo>
                  <a:pt x="72413" y="574899"/>
                </a:lnTo>
                <a:lnTo>
                  <a:pt x="99118" y="614807"/>
                </a:lnTo>
                <a:lnTo>
                  <a:pt x="131209" y="651362"/>
                </a:lnTo>
                <a:lnTo>
                  <a:pt x="167764" y="683453"/>
                </a:lnTo>
                <a:lnTo>
                  <a:pt x="207672" y="710158"/>
                </a:lnTo>
                <a:lnTo>
                  <a:pt x="250456" y="731277"/>
                </a:lnTo>
                <a:lnTo>
                  <a:pt x="295638" y="746609"/>
                </a:lnTo>
                <a:lnTo>
                  <a:pt x="342740" y="755954"/>
                </a:lnTo>
                <a:lnTo>
                  <a:pt x="391285" y="759114"/>
                </a:lnTo>
                <a:lnTo>
                  <a:pt x="523056" y="759114"/>
                </a:lnTo>
                <a:lnTo>
                  <a:pt x="493036" y="769291"/>
                </a:lnTo>
                <a:lnTo>
                  <a:pt x="442925" y="779218"/>
                </a:lnTo>
                <a:lnTo>
                  <a:pt x="400922" y="781946"/>
                </a:lnTo>
                <a:close/>
              </a:path>
              <a:path w="782319" h="782319">
                <a:moveTo>
                  <a:pt x="523056" y="759114"/>
                </a:moveTo>
                <a:lnTo>
                  <a:pt x="391285" y="759114"/>
                </a:lnTo>
                <a:lnTo>
                  <a:pt x="439829" y="755954"/>
                </a:lnTo>
                <a:lnTo>
                  <a:pt x="486931" y="746609"/>
                </a:lnTo>
                <a:lnTo>
                  <a:pt x="532113" y="731277"/>
                </a:lnTo>
                <a:lnTo>
                  <a:pt x="574898" y="710158"/>
                </a:lnTo>
                <a:lnTo>
                  <a:pt x="614806" y="683453"/>
                </a:lnTo>
                <a:lnTo>
                  <a:pt x="651361" y="651362"/>
                </a:lnTo>
                <a:lnTo>
                  <a:pt x="683452" y="614807"/>
                </a:lnTo>
                <a:lnTo>
                  <a:pt x="710157" y="574899"/>
                </a:lnTo>
                <a:lnTo>
                  <a:pt x="731275" y="532115"/>
                </a:lnTo>
                <a:lnTo>
                  <a:pt x="746607" y="486933"/>
                </a:lnTo>
                <a:lnTo>
                  <a:pt x="755953" y="439830"/>
                </a:lnTo>
                <a:lnTo>
                  <a:pt x="759111" y="391267"/>
                </a:lnTo>
                <a:lnTo>
                  <a:pt x="755953" y="342741"/>
                </a:lnTo>
                <a:lnTo>
                  <a:pt x="746607" y="295639"/>
                </a:lnTo>
                <a:lnTo>
                  <a:pt x="731275" y="250457"/>
                </a:lnTo>
                <a:lnTo>
                  <a:pt x="710157" y="207673"/>
                </a:lnTo>
                <a:lnTo>
                  <a:pt x="683452" y="167765"/>
                </a:lnTo>
                <a:lnTo>
                  <a:pt x="651361" y="131210"/>
                </a:lnTo>
                <a:lnTo>
                  <a:pt x="614806" y="99119"/>
                </a:lnTo>
                <a:lnTo>
                  <a:pt x="574898" y="72414"/>
                </a:lnTo>
                <a:lnTo>
                  <a:pt x="532113" y="51295"/>
                </a:lnTo>
                <a:lnTo>
                  <a:pt x="486931" y="35963"/>
                </a:lnTo>
                <a:lnTo>
                  <a:pt x="439829" y="26618"/>
                </a:lnTo>
                <a:lnTo>
                  <a:pt x="391285" y="23458"/>
                </a:lnTo>
                <a:lnTo>
                  <a:pt x="523056" y="23458"/>
                </a:lnTo>
                <a:lnTo>
                  <a:pt x="586621" y="52037"/>
                </a:lnTo>
                <a:lnTo>
                  <a:pt x="629069" y="80457"/>
                </a:lnTo>
                <a:lnTo>
                  <a:pt x="667937" y="114633"/>
                </a:lnTo>
                <a:lnTo>
                  <a:pt x="702102" y="153556"/>
                </a:lnTo>
                <a:lnTo>
                  <a:pt x="730521" y="196019"/>
                </a:lnTo>
                <a:lnTo>
                  <a:pt x="752985" y="241523"/>
                </a:lnTo>
                <a:lnTo>
                  <a:pt x="769284" y="289569"/>
                </a:lnTo>
                <a:lnTo>
                  <a:pt x="779215" y="339656"/>
                </a:lnTo>
                <a:lnTo>
                  <a:pt x="781947" y="381688"/>
                </a:lnTo>
                <a:lnTo>
                  <a:pt x="781947" y="400890"/>
                </a:lnTo>
                <a:lnTo>
                  <a:pt x="779216" y="442926"/>
                </a:lnTo>
                <a:lnTo>
                  <a:pt x="769289" y="493038"/>
                </a:lnTo>
                <a:lnTo>
                  <a:pt x="752994" y="541107"/>
                </a:lnTo>
                <a:lnTo>
                  <a:pt x="730534" y="586622"/>
                </a:lnTo>
                <a:lnTo>
                  <a:pt x="702113" y="629070"/>
                </a:lnTo>
                <a:lnTo>
                  <a:pt x="667937" y="667939"/>
                </a:lnTo>
                <a:lnTo>
                  <a:pt x="629069" y="702115"/>
                </a:lnTo>
                <a:lnTo>
                  <a:pt x="586621" y="730535"/>
                </a:lnTo>
                <a:lnTo>
                  <a:pt x="541105" y="752995"/>
                </a:lnTo>
                <a:lnTo>
                  <a:pt x="523056" y="75911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8"/>
                </a:moveTo>
                <a:lnTo>
                  <a:pt x="1046817" y="1032526"/>
                </a:lnTo>
                <a:lnTo>
                  <a:pt x="1089235" y="1054156"/>
                </a:lnTo>
                <a:lnTo>
                  <a:pt x="1132153" y="1073772"/>
                </a:lnTo>
                <a:lnTo>
                  <a:pt x="1175512" y="1091391"/>
                </a:lnTo>
                <a:lnTo>
                  <a:pt x="1219257" y="1107029"/>
                </a:lnTo>
                <a:lnTo>
                  <a:pt x="1263333" y="1120704"/>
                </a:lnTo>
                <a:lnTo>
                  <a:pt x="1307682" y="1132433"/>
                </a:lnTo>
                <a:lnTo>
                  <a:pt x="1352249" y="1142232"/>
                </a:lnTo>
                <a:lnTo>
                  <a:pt x="1396977" y="1150119"/>
                </a:lnTo>
                <a:lnTo>
                  <a:pt x="1441812" y="1156111"/>
                </a:lnTo>
                <a:lnTo>
                  <a:pt x="1486695" y="1160224"/>
                </a:lnTo>
                <a:lnTo>
                  <a:pt x="1531572" y="1162476"/>
                </a:lnTo>
                <a:lnTo>
                  <a:pt x="1576387" y="1162883"/>
                </a:lnTo>
                <a:lnTo>
                  <a:pt x="1621082" y="1161463"/>
                </a:lnTo>
                <a:lnTo>
                  <a:pt x="1665603" y="1158233"/>
                </a:lnTo>
                <a:lnTo>
                  <a:pt x="1709892" y="1153209"/>
                </a:lnTo>
                <a:lnTo>
                  <a:pt x="1753895" y="1146409"/>
                </a:lnTo>
                <a:lnTo>
                  <a:pt x="1797554" y="1137849"/>
                </a:lnTo>
                <a:lnTo>
                  <a:pt x="1840814" y="1127547"/>
                </a:lnTo>
                <a:lnTo>
                  <a:pt x="1883618" y="1115519"/>
                </a:lnTo>
                <a:lnTo>
                  <a:pt x="1925911" y="1101783"/>
                </a:lnTo>
                <a:lnTo>
                  <a:pt x="1967637" y="1086355"/>
                </a:lnTo>
                <a:lnTo>
                  <a:pt x="2008738" y="1069252"/>
                </a:lnTo>
                <a:lnTo>
                  <a:pt x="2049160" y="1050492"/>
                </a:lnTo>
                <a:lnTo>
                  <a:pt x="2088846" y="1030092"/>
                </a:lnTo>
                <a:lnTo>
                  <a:pt x="2127739" y="1008067"/>
                </a:lnTo>
                <a:lnTo>
                  <a:pt x="2165785" y="984437"/>
                </a:lnTo>
                <a:lnTo>
                  <a:pt x="2202926" y="959216"/>
                </a:lnTo>
                <a:lnTo>
                  <a:pt x="2239108" y="932423"/>
                </a:lnTo>
                <a:lnTo>
                  <a:pt x="2274272" y="904074"/>
                </a:lnTo>
                <a:lnTo>
                  <a:pt x="2308364" y="874187"/>
                </a:lnTo>
                <a:lnTo>
                  <a:pt x="2341328" y="842778"/>
                </a:lnTo>
                <a:lnTo>
                  <a:pt x="2373106" y="809864"/>
                </a:lnTo>
                <a:lnTo>
                  <a:pt x="2403644" y="775462"/>
                </a:lnTo>
                <a:lnTo>
                  <a:pt x="2432885" y="739590"/>
                </a:lnTo>
                <a:lnTo>
                  <a:pt x="2460773" y="702264"/>
                </a:lnTo>
                <a:lnTo>
                  <a:pt x="2487252" y="663501"/>
                </a:lnTo>
                <a:lnTo>
                  <a:pt x="2512265" y="623319"/>
                </a:lnTo>
                <a:lnTo>
                  <a:pt x="2535758" y="581733"/>
                </a:lnTo>
                <a:lnTo>
                  <a:pt x="2946101" y="802164"/>
                </a:lnTo>
                <a:lnTo>
                  <a:pt x="2922729" y="844159"/>
                </a:lnTo>
                <a:lnTo>
                  <a:pt x="2898279" y="885168"/>
                </a:lnTo>
                <a:lnTo>
                  <a:pt x="2872778" y="925180"/>
                </a:lnTo>
                <a:lnTo>
                  <a:pt x="2846253" y="964189"/>
                </a:lnTo>
                <a:lnTo>
                  <a:pt x="2818733" y="1002185"/>
                </a:lnTo>
                <a:lnTo>
                  <a:pt x="2790243" y="1039159"/>
                </a:lnTo>
                <a:lnTo>
                  <a:pt x="2760814" y="1075104"/>
                </a:lnTo>
                <a:lnTo>
                  <a:pt x="2730471" y="1110011"/>
                </a:lnTo>
                <a:lnTo>
                  <a:pt x="2699242" y="1143871"/>
                </a:lnTo>
                <a:lnTo>
                  <a:pt x="2667155" y="1176676"/>
                </a:lnTo>
                <a:lnTo>
                  <a:pt x="2634238" y="1208417"/>
                </a:lnTo>
                <a:lnTo>
                  <a:pt x="2600518" y="1239086"/>
                </a:lnTo>
                <a:lnTo>
                  <a:pt x="2566023" y="1268674"/>
                </a:lnTo>
                <a:lnTo>
                  <a:pt x="2530780" y="1297174"/>
                </a:lnTo>
                <a:lnTo>
                  <a:pt x="2494816" y="1324575"/>
                </a:lnTo>
                <a:lnTo>
                  <a:pt x="2458160" y="1350871"/>
                </a:lnTo>
                <a:lnTo>
                  <a:pt x="2420839" y="1376051"/>
                </a:lnTo>
                <a:lnTo>
                  <a:pt x="2382881" y="1400109"/>
                </a:lnTo>
                <a:lnTo>
                  <a:pt x="2344313" y="1423035"/>
                </a:lnTo>
                <a:lnTo>
                  <a:pt x="2305162" y="1444821"/>
                </a:lnTo>
                <a:lnTo>
                  <a:pt x="2265457" y="1465458"/>
                </a:lnTo>
                <a:lnTo>
                  <a:pt x="2225224" y="1484938"/>
                </a:lnTo>
                <a:lnTo>
                  <a:pt x="2184492" y="1503252"/>
                </a:lnTo>
                <a:lnTo>
                  <a:pt x="2143288" y="1520392"/>
                </a:lnTo>
                <a:lnTo>
                  <a:pt x="2101639" y="1536350"/>
                </a:lnTo>
                <a:lnTo>
                  <a:pt x="2059574" y="1551116"/>
                </a:lnTo>
                <a:lnTo>
                  <a:pt x="2029870" y="1560608"/>
                </a:lnTo>
                <a:close/>
              </a:path>
              <a:path w="2946400" h="1632585">
                <a:moveTo>
                  <a:pt x="824458" y="1446479"/>
                </a:moveTo>
                <a:lnTo>
                  <a:pt x="782586" y="1423169"/>
                </a:lnTo>
                <a:lnTo>
                  <a:pt x="741714" y="1398776"/>
                </a:lnTo>
                <a:lnTo>
                  <a:pt x="701841" y="1373322"/>
                </a:lnTo>
                <a:lnTo>
                  <a:pt x="662975" y="1346837"/>
                </a:lnTo>
                <a:lnTo>
                  <a:pt x="625126" y="1319347"/>
                </a:lnTo>
                <a:lnTo>
                  <a:pt x="588300" y="1290880"/>
                </a:lnTo>
                <a:lnTo>
                  <a:pt x="552506" y="1261465"/>
                </a:lnTo>
                <a:lnTo>
                  <a:pt x="517753" y="1231129"/>
                </a:lnTo>
                <a:lnTo>
                  <a:pt x="484050" y="1199900"/>
                </a:lnTo>
                <a:lnTo>
                  <a:pt x="451403" y="1167805"/>
                </a:lnTo>
                <a:lnTo>
                  <a:pt x="419822" y="1134872"/>
                </a:lnTo>
                <a:lnTo>
                  <a:pt x="389315" y="1101130"/>
                </a:lnTo>
                <a:lnTo>
                  <a:pt x="359890" y="1066606"/>
                </a:lnTo>
                <a:lnTo>
                  <a:pt x="331556" y="1031327"/>
                </a:lnTo>
                <a:lnTo>
                  <a:pt x="304321" y="995322"/>
                </a:lnTo>
                <a:lnTo>
                  <a:pt x="278193" y="958618"/>
                </a:lnTo>
                <a:lnTo>
                  <a:pt x="253181" y="921242"/>
                </a:lnTo>
                <a:lnTo>
                  <a:pt x="229292" y="883224"/>
                </a:lnTo>
                <a:lnTo>
                  <a:pt x="206536" y="844590"/>
                </a:lnTo>
                <a:lnTo>
                  <a:pt x="184920" y="805369"/>
                </a:lnTo>
                <a:lnTo>
                  <a:pt x="164452" y="765588"/>
                </a:lnTo>
                <a:lnTo>
                  <a:pt x="145142" y="725274"/>
                </a:lnTo>
                <a:lnTo>
                  <a:pt x="126998" y="684457"/>
                </a:lnTo>
                <a:lnTo>
                  <a:pt x="110027" y="643163"/>
                </a:lnTo>
                <a:lnTo>
                  <a:pt x="94238" y="601420"/>
                </a:lnTo>
                <a:lnTo>
                  <a:pt x="79639" y="559256"/>
                </a:lnTo>
                <a:lnTo>
                  <a:pt x="66240" y="516698"/>
                </a:lnTo>
                <a:lnTo>
                  <a:pt x="54047" y="473776"/>
                </a:lnTo>
                <a:lnTo>
                  <a:pt x="43069" y="430515"/>
                </a:lnTo>
                <a:lnTo>
                  <a:pt x="33316" y="386945"/>
                </a:lnTo>
                <a:lnTo>
                  <a:pt x="24794" y="343093"/>
                </a:lnTo>
                <a:lnTo>
                  <a:pt x="17512" y="298986"/>
                </a:lnTo>
                <a:lnTo>
                  <a:pt x="11479" y="254653"/>
                </a:lnTo>
                <a:lnTo>
                  <a:pt x="6703" y="210121"/>
                </a:lnTo>
                <a:lnTo>
                  <a:pt x="3192" y="165418"/>
                </a:lnTo>
                <a:lnTo>
                  <a:pt x="955" y="120572"/>
                </a:lnTo>
                <a:lnTo>
                  <a:pt x="0" y="75611"/>
                </a:lnTo>
                <a:lnTo>
                  <a:pt x="334" y="30561"/>
                </a:lnTo>
                <a:lnTo>
                  <a:pt x="1441" y="0"/>
                </a:lnTo>
                <a:lnTo>
                  <a:pt x="471119" y="0"/>
                </a:lnTo>
                <a:lnTo>
                  <a:pt x="469640" y="28120"/>
                </a:lnTo>
                <a:lnTo>
                  <a:pt x="469118" y="73012"/>
                </a:lnTo>
                <a:lnTo>
                  <a:pt x="470421" y="117780"/>
                </a:lnTo>
                <a:lnTo>
                  <a:pt x="473532" y="162368"/>
                </a:lnTo>
                <a:lnTo>
                  <a:pt x="478433" y="206720"/>
                </a:lnTo>
                <a:lnTo>
                  <a:pt x="485109" y="250780"/>
                </a:lnTo>
                <a:lnTo>
                  <a:pt x="493542" y="294492"/>
                </a:lnTo>
                <a:lnTo>
                  <a:pt x="503715" y="337799"/>
                </a:lnTo>
                <a:lnTo>
                  <a:pt x="515613" y="380646"/>
                </a:lnTo>
                <a:lnTo>
                  <a:pt x="529217" y="422976"/>
                </a:lnTo>
                <a:lnTo>
                  <a:pt x="544512" y="464732"/>
                </a:lnTo>
                <a:lnTo>
                  <a:pt x="561479" y="505860"/>
                </a:lnTo>
                <a:lnTo>
                  <a:pt x="580104" y="546303"/>
                </a:lnTo>
                <a:lnTo>
                  <a:pt x="600368" y="586004"/>
                </a:lnTo>
                <a:lnTo>
                  <a:pt x="622254" y="624907"/>
                </a:lnTo>
                <a:lnTo>
                  <a:pt x="645747" y="662957"/>
                </a:lnTo>
                <a:lnTo>
                  <a:pt x="670830" y="700097"/>
                </a:lnTo>
                <a:lnTo>
                  <a:pt x="697484" y="736271"/>
                </a:lnTo>
                <a:lnTo>
                  <a:pt x="725694" y="771423"/>
                </a:lnTo>
                <a:lnTo>
                  <a:pt x="755444" y="805496"/>
                </a:lnTo>
                <a:lnTo>
                  <a:pt x="786715" y="838435"/>
                </a:lnTo>
                <a:lnTo>
                  <a:pt x="819491" y="870184"/>
                </a:lnTo>
                <a:lnTo>
                  <a:pt x="853756" y="900685"/>
                </a:lnTo>
                <a:lnTo>
                  <a:pt x="889492" y="929884"/>
                </a:lnTo>
                <a:lnTo>
                  <a:pt x="926683" y="957723"/>
                </a:lnTo>
                <a:lnTo>
                  <a:pt x="965312" y="984148"/>
                </a:lnTo>
                <a:lnTo>
                  <a:pt x="1005362" y="1009101"/>
                </a:lnTo>
                <a:lnTo>
                  <a:pt x="1046817" y="1032526"/>
                </a:lnTo>
                <a:lnTo>
                  <a:pt x="2029870" y="1560608"/>
                </a:lnTo>
                <a:lnTo>
                  <a:pt x="2017119" y="1564683"/>
                </a:lnTo>
                <a:lnTo>
                  <a:pt x="1974303" y="1577042"/>
                </a:lnTo>
                <a:lnTo>
                  <a:pt x="1931152" y="1588184"/>
                </a:lnTo>
                <a:lnTo>
                  <a:pt x="1887695" y="1598101"/>
                </a:lnTo>
                <a:lnTo>
                  <a:pt x="1843959" y="1606784"/>
                </a:lnTo>
                <a:lnTo>
                  <a:pt x="1799972" y="1614225"/>
                </a:lnTo>
                <a:lnTo>
                  <a:pt x="1755760" y="1620416"/>
                </a:lnTo>
                <a:lnTo>
                  <a:pt x="1711353" y="1625347"/>
                </a:lnTo>
                <a:lnTo>
                  <a:pt x="1666776" y="1629011"/>
                </a:lnTo>
                <a:lnTo>
                  <a:pt x="1622059" y="1631399"/>
                </a:lnTo>
                <a:lnTo>
                  <a:pt x="1577228" y="1632502"/>
                </a:lnTo>
                <a:lnTo>
                  <a:pt x="1532311" y="1632312"/>
                </a:lnTo>
                <a:lnTo>
                  <a:pt x="1487336" y="1630820"/>
                </a:lnTo>
                <a:lnTo>
                  <a:pt x="1442330" y="1628018"/>
                </a:lnTo>
                <a:lnTo>
                  <a:pt x="1397320" y="1623898"/>
                </a:lnTo>
                <a:lnTo>
                  <a:pt x="1352335" y="1618451"/>
                </a:lnTo>
                <a:lnTo>
                  <a:pt x="1307402" y="1611668"/>
                </a:lnTo>
                <a:lnTo>
                  <a:pt x="1262548" y="1603541"/>
                </a:lnTo>
                <a:lnTo>
                  <a:pt x="1217802" y="1594061"/>
                </a:lnTo>
                <a:lnTo>
                  <a:pt x="1173190" y="1583220"/>
                </a:lnTo>
                <a:lnTo>
                  <a:pt x="1128740" y="1571010"/>
                </a:lnTo>
                <a:lnTo>
                  <a:pt x="1084480" y="1557421"/>
                </a:lnTo>
                <a:lnTo>
                  <a:pt x="1040437" y="1542446"/>
                </a:lnTo>
                <a:lnTo>
                  <a:pt x="996639" y="1526076"/>
                </a:lnTo>
                <a:lnTo>
                  <a:pt x="953114" y="1508302"/>
                </a:lnTo>
                <a:lnTo>
                  <a:pt x="909889" y="1489117"/>
                </a:lnTo>
                <a:lnTo>
                  <a:pt x="866991" y="1468510"/>
                </a:lnTo>
                <a:lnTo>
                  <a:pt x="824458" y="1446479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058352" y="6286906"/>
            <a:ext cx="3230245" cy="2313940"/>
          </a:xfrm>
          <a:custGeom>
            <a:avLst/>
            <a:gdLst/>
            <a:ahLst/>
            <a:cxnLst/>
            <a:rect l="l" t="t" r="r" b="b"/>
            <a:pathLst>
              <a:path w="3230244" h="2313940">
                <a:moveTo>
                  <a:pt x="3081490" y="0"/>
                </a:moveTo>
                <a:lnTo>
                  <a:pt x="2862288" y="0"/>
                </a:lnTo>
                <a:lnTo>
                  <a:pt x="2862288" y="1964321"/>
                </a:lnTo>
                <a:lnTo>
                  <a:pt x="0" y="1964321"/>
                </a:lnTo>
                <a:lnTo>
                  <a:pt x="0" y="2178913"/>
                </a:lnTo>
                <a:lnTo>
                  <a:pt x="3081490" y="2178913"/>
                </a:lnTo>
                <a:lnTo>
                  <a:pt x="3081490" y="1964321"/>
                </a:lnTo>
                <a:lnTo>
                  <a:pt x="3081490" y="0"/>
                </a:lnTo>
                <a:close/>
              </a:path>
              <a:path w="3230244" h="2313940">
                <a:moveTo>
                  <a:pt x="3229648" y="0"/>
                </a:moveTo>
                <a:lnTo>
                  <a:pt x="3173793" y="0"/>
                </a:lnTo>
                <a:lnTo>
                  <a:pt x="3173793" y="2253831"/>
                </a:lnTo>
                <a:lnTo>
                  <a:pt x="0" y="2253831"/>
                </a:lnTo>
                <a:lnTo>
                  <a:pt x="0" y="2313508"/>
                </a:lnTo>
                <a:lnTo>
                  <a:pt x="3229648" y="2313508"/>
                </a:lnTo>
                <a:lnTo>
                  <a:pt x="3229648" y="2253831"/>
                </a:lnTo>
                <a:lnTo>
                  <a:pt x="3229648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09240" y="2590647"/>
            <a:ext cx="3232785" cy="2313940"/>
          </a:xfrm>
          <a:custGeom>
            <a:avLst/>
            <a:gdLst/>
            <a:ahLst/>
            <a:cxnLst/>
            <a:rect l="l" t="t" r="r" b="b"/>
            <a:pathLst>
              <a:path w="3232784" h="2313940">
                <a:moveTo>
                  <a:pt x="3232454" y="134594"/>
                </a:moveTo>
                <a:lnTo>
                  <a:pt x="150964" y="134594"/>
                </a:lnTo>
                <a:lnTo>
                  <a:pt x="150964" y="349186"/>
                </a:lnTo>
                <a:lnTo>
                  <a:pt x="150964" y="2313495"/>
                </a:lnTo>
                <a:lnTo>
                  <a:pt x="370293" y="2313495"/>
                </a:lnTo>
                <a:lnTo>
                  <a:pt x="370293" y="349186"/>
                </a:lnTo>
                <a:lnTo>
                  <a:pt x="3232454" y="349186"/>
                </a:lnTo>
                <a:lnTo>
                  <a:pt x="3232454" y="134594"/>
                </a:lnTo>
                <a:close/>
              </a:path>
              <a:path w="3232784" h="2313940">
                <a:moveTo>
                  <a:pt x="3232454" y="0"/>
                </a:moveTo>
                <a:lnTo>
                  <a:pt x="0" y="0"/>
                </a:lnTo>
                <a:lnTo>
                  <a:pt x="0" y="58407"/>
                </a:lnTo>
                <a:lnTo>
                  <a:pt x="0" y="2313495"/>
                </a:lnTo>
                <a:lnTo>
                  <a:pt x="58788" y="2313495"/>
                </a:lnTo>
                <a:lnTo>
                  <a:pt x="58788" y="58407"/>
                </a:lnTo>
                <a:lnTo>
                  <a:pt x="3232454" y="58407"/>
                </a:lnTo>
                <a:lnTo>
                  <a:pt x="3232454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871891" y="2947441"/>
            <a:ext cx="7659370" cy="52260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L="12700" marR="5080" indent="-635">
              <a:lnSpc>
                <a:spcPts val="4090"/>
              </a:lnSpc>
              <a:spcBef>
                <a:spcPts val="245"/>
              </a:spcBef>
            </a:pPr>
            <a:r>
              <a:rPr dirty="0" sz="3450" spc="229" b="1">
                <a:solidFill>
                  <a:srgbClr val="F4582E"/>
                </a:solidFill>
                <a:latin typeface="Calibri"/>
                <a:cs typeface="Calibri"/>
              </a:rPr>
              <a:t>Örneğin,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60" b="1">
                <a:solidFill>
                  <a:srgbClr val="F4582E"/>
                </a:solidFill>
                <a:latin typeface="Calibri"/>
                <a:cs typeface="Calibri"/>
              </a:rPr>
              <a:t>ürün</a:t>
            </a:r>
            <a:r>
              <a:rPr dirty="0" sz="34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20" b="1">
                <a:solidFill>
                  <a:srgbClr val="F4582E"/>
                </a:solidFill>
                <a:latin typeface="Calibri"/>
                <a:cs typeface="Calibri"/>
              </a:rPr>
              <a:t>işlemleri</a:t>
            </a:r>
            <a:r>
              <a:rPr dirty="0" sz="34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85" b="1">
                <a:solidFill>
                  <a:srgbClr val="F4582E"/>
                </a:solidFill>
                <a:latin typeface="Calibri"/>
                <a:cs typeface="Calibri"/>
              </a:rPr>
              <a:t>kategorisi </a:t>
            </a:r>
            <a:r>
              <a:rPr dirty="0" sz="3450" spc="165" b="1">
                <a:solidFill>
                  <a:srgbClr val="F4582E"/>
                </a:solidFill>
                <a:latin typeface="Calibri"/>
                <a:cs typeface="Calibri"/>
              </a:rPr>
              <a:t>altında,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60" b="1">
                <a:solidFill>
                  <a:srgbClr val="F4582E"/>
                </a:solidFill>
                <a:latin typeface="Calibri"/>
                <a:cs typeface="Calibri"/>
              </a:rPr>
              <a:t>ürün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04" b="1">
                <a:solidFill>
                  <a:srgbClr val="F4582E"/>
                </a:solidFill>
                <a:latin typeface="Calibri"/>
                <a:cs typeface="Calibri"/>
              </a:rPr>
              <a:t>listeleme,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60" b="1">
                <a:solidFill>
                  <a:srgbClr val="F4582E"/>
                </a:solidFill>
                <a:latin typeface="Calibri"/>
                <a:cs typeface="Calibri"/>
              </a:rPr>
              <a:t>ürün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195" b="1">
                <a:solidFill>
                  <a:srgbClr val="F4582E"/>
                </a:solidFill>
                <a:latin typeface="Calibri"/>
                <a:cs typeface="Calibri"/>
              </a:rPr>
              <a:t>arama, </a:t>
            </a:r>
            <a:r>
              <a:rPr dirty="0" sz="3450" spc="345" b="1">
                <a:solidFill>
                  <a:srgbClr val="F4582E"/>
                </a:solidFill>
                <a:latin typeface="Calibri"/>
                <a:cs typeface="Calibri"/>
              </a:rPr>
              <a:t>sepete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40" b="1">
                <a:solidFill>
                  <a:srgbClr val="F4582E"/>
                </a:solidFill>
                <a:latin typeface="Calibri"/>
                <a:cs typeface="Calibri"/>
              </a:rPr>
              <a:t>ekleme,</a:t>
            </a:r>
            <a:r>
              <a:rPr dirty="0" sz="34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300" b="1">
                <a:solidFill>
                  <a:srgbClr val="F4582E"/>
                </a:solidFill>
                <a:latin typeface="Calibri"/>
                <a:cs typeface="Calibri"/>
              </a:rPr>
              <a:t>sepeti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310" b="1">
                <a:solidFill>
                  <a:srgbClr val="F4582E"/>
                </a:solidFill>
                <a:latin typeface="Calibri"/>
                <a:cs typeface="Calibri"/>
              </a:rPr>
              <a:t>boşaltma</a:t>
            </a:r>
            <a:r>
              <a:rPr dirty="0" sz="34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305" b="1">
                <a:solidFill>
                  <a:srgbClr val="F4582E"/>
                </a:solidFill>
                <a:latin typeface="Calibri"/>
                <a:cs typeface="Calibri"/>
              </a:rPr>
              <a:t>ve </a:t>
            </a:r>
            <a:r>
              <a:rPr dirty="0" sz="3450" spc="360" b="1">
                <a:solidFill>
                  <a:srgbClr val="F4582E"/>
                </a:solidFill>
                <a:latin typeface="Calibri"/>
                <a:cs typeface="Calibri"/>
              </a:rPr>
              <a:t>ödeme</a:t>
            </a:r>
            <a:r>
              <a:rPr dirty="0" sz="3450" spc="10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355" b="1">
                <a:solidFill>
                  <a:srgbClr val="F4582E"/>
                </a:solidFill>
                <a:latin typeface="Calibri"/>
                <a:cs typeface="Calibri"/>
              </a:rPr>
              <a:t>yapma</a:t>
            </a:r>
            <a:r>
              <a:rPr dirty="0" sz="3450" spc="10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20" b="1">
                <a:solidFill>
                  <a:srgbClr val="F4582E"/>
                </a:solidFill>
                <a:latin typeface="Calibri"/>
                <a:cs typeface="Calibri"/>
              </a:rPr>
              <a:t>işlemleri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170" b="1">
                <a:solidFill>
                  <a:srgbClr val="F4582E"/>
                </a:solidFill>
                <a:latin typeface="Calibri"/>
                <a:cs typeface="Calibri"/>
              </a:rPr>
              <a:t>alt </a:t>
            </a:r>
            <a:r>
              <a:rPr dirty="0" sz="3450" spc="270" b="1">
                <a:solidFill>
                  <a:srgbClr val="F4582E"/>
                </a:solidFill>
                <a:latin typeface="Calibri"/>
                <a:cs typeface="Calibri"/>
              </a:rPr>
              <a:t>kategoriler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60" b="1">
                <a:solidFill>
                  <a:srgbClr val="F4582E"/>
                </a:solidFill>
                <a:latin typeface="Calibri"/>
                <a:cs typeface="Calibri"/>
              </a:rPr>
              <a:t>olarak</a:t>
            </a:r>
            <a:r>
              <a:rPr dirty="0" sz="34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29" b="1">
                <a:solidFill>
                  <a:srgbClr val="F4582E"/>
                </a:solidFill>
                <a:latin typeface="Calibri"/>
                <a:cs typeface="Calibri"/>
              </a:rPr>
              <a:t>gösterilmiştir.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320" b="1">
                <a:solidFill>
                  <a:srgbClr val="F4582E"/>
                </a:solidFill>
                <a:latin typeface="Calibri"/>
                <a:cs typeface="Calibri"/>
              </a:rPr>
              <a:t>Bu </a:t>
            </a:r>
            <a:r>
              <a:rPr dirty="0" sz="3450" spc="225" b="1">
                <a:solidFill>
                  <a:srgbClr val="F4582E"/>
                </a:solidFill>
                <a:latin typeface="Calibri"/>
                <a:cs typeface="Calibri"/>
              </a:rPr>
              <a:t>şekilde,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450" b="1">
                <a:solidFill>
                  <a:srgbClr val="F4582E"/>
                </a:solidFill>
                <a:latin typeface="Calibri"/>
                <a:cs typeface="Calibri"/>
              </a:rPr>
              <a:t>e-</a:t>
            </a:r>
            <a:r>
              <a:rPr dirty="0" sz="3450" spc="280" b="1">
                <a:solidFill>
                  <a:srgbClr val="F4582E"/>
                </a:solidFill>
                <a:latin typeface="Calibri"/>
                <a:cs typeface="Calibri"/>
              </a:rPr>
              <a:t>ticaret</a:t>
            </a:r>
            <a:r>
              <a:rPr dirty="0" sz="34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80" b="1">
                <a:solidFill>
                  <a:srgbClr val="F4582E"/>
                </a:solidFill>
                <a:latin typeface="Calibri"/>
                <a:cs typeface="Calibri"/>
              </a:rPr>
              <a:t>sitesinde </a:t>
            </a:r>
            <a:r>
              <a:rPr dirty="0" sz="3450" spc="285" b="1">
                <a:solidFill>
                  <a:srgbClr val="F4582E"/>
                </a:solidFill>
                <a:latin typeface="Calibri"/>
                <a:cs typeface="Calibri"/>
              </a:rPr>
              <a:t>gerçekleştirilen</a:t>
            </a:r>
            <a:r>
              <a:rPr dirty="0" sz="345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40" b="1">
                <a:solidFill>
                  <a:srgbClr val="F4582E"/>
                </a:solidFill>
                <a:latin typeface="Calibri"/>
                <a:cs typeface="Calibri"/>
              </a:rPr>
              <a:t>işlemler</a:t>
            </a:r>
            <a:r>
              <a:rPr dirty="0" sz="34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330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34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315" b="1">
                <a:solidFill>
                  <a:srgbClr val="F4582E"/>
                </a:solidFill>
                <a:latin typeface="Calibri"/>
                <a:cs typeface="Calibri"/>
              </a:rPr>
              <a:t>bu </a:t>
            </a:r>
            <a:r>
              <a:rPr dirty="0" sz="3450" spc="225" b="1">
                <a:solidFill>
                  <a:srgbClr val="F4582E"/>
                </a:solidFill>
                <a:latin typeface="Calibri"/>
                <a:cs typeface="Calibri"/>
              </a:rPr>
              <a:t>işlemlerin</a:t>
            </a:r>
            <a:r>
              <a:rPr dirty="0" sz="34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195" b="1">
                <a:solidFill>
                  <a:srgbClr val="F4582E"/>
                </a:solidFill>
                <a:latin typeface="Calibri"/>
                <a:cs typeface="Calibri"/>
              </a:rPr>
              <a:t>birbirleriyle</a:t>
            </a:r>
            <a:r>
              <a:rPr dirty="0" sz="34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29" b="1">
                <a:solidFill>
                  <a:srgbClr val="F4582E"/>
                </a:solidFill>
                <a:latin typeface="Calibri"/>
                <a:cs typeface="Calibri"/>
              </a:rPr>
              <a:t>nasıl</a:t>
            </a:r>
            <a:r>
              <a:rPr dirty="0" sz="34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145" b="1">
                <a:solidFill>
                  <a:srgbClr val="F4582E"/>
                </a:solidFill>
                <a:latin typeface="Calibri"/>
                <a:cs typeface="Calibri"/>
              </a:rPr>
              <a:t>ilişkili </a:t>
            </a:r>
            <a:r>
              <a:rPr dirty="0" sz="3450" spc="320" b="1">
                <a:solidFill>
                  <a:srgbClr val="F4582E"/>
                </a:solidFill>
                <a:latin typeface="Calibri"/>
                <a:cs typeface="Calibri"/>
              </a:rPr>
              <a:t>olduğu</a:t>
            </a:r>
            <a:r>
              <a:rPr dirty="0" sz="3450" spc="9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310" b="1">
                <a:solidFill>
                  <a:srgbClr val="F4582E"/>
                </a:solidFill>
                <a:latin typeface="Calibri"/>
                <a:cs typeface="Calibri"/>
              </a:rPr>
              <a:t>daha</a:t>
            </a:r>
            <a:r>
              <a:rPr dirty="0" sz="3450" spc="1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360" b="1">
                <a:solidFill>
                  <a:srgbClr val="F4582E"/>
                </a:solidFill>
                <a:latin typeface="Calibri"/>
                <a:cs typeface="Calibri"/>
              </a:rPr>
              <a:t>açık</a:t>
            </a:r>
            <a:r>
              <a:rPr dirty="0" sz="3450" spc="1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04" b="1">
                <a:solidFill>
                  <a:srgbClr val="F4582E"/>
                </a:solidFill>
                <a:latin typeface="Calibri"/>
                <a:cs typeface="Calibri"/>
              </a:rPr>
              <a:t>bir</a:t>
            </a:r>
            <a:r>
              <a:rPr dirty="0" sz="3450" spc="1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450" spc="285" b="1">
                <a:solidFill>
                  <a:srgbClr val="F4582E"/>
                </a:solidFill>
                <a:latin typeface="Calibri"/>
                <a:cs typeface="Calibri"/>
              </a:rPr>
              <a:t>şekilde </a:t>
            </a:r>
            <a:r>
              <a:rPr dirty="0" sz="3450" spc="170" b="1">
                <a:solidFill>
                  <a:srgbClr val="F4582E"/>
                </a:solidFill>
                <a:latin typeface="Calibri"/>
                <a:cs typeface="Calibri"/>
              </a:rPr>
              <a:t>görülebilir.</a:t>
            </a:r>
            <a:endParaRPr sz="345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976440"/>
            <a:ext cx="8919210" cy="7278370"/>
            <a:chOff x="0" y="976440"/>
            <a:chExt cx="8919210" cy="7278370"/>
          </a:xfrm>
        </p:grpSpPr>
        <p:sp>
          <p:nvSpPr>
            <p:cNvPr id="7" name="object 7" descr=""/>
            <p:cNvSpPr/>
            <p:nvPr/>
          </p:nvSpPr>
          <p:spPr>
            <a:xfrm>
              <a:off x="0" y="976440"/>
              <a:ext cx="1896745" cy="2224405"/>
            </a:xfrm>
            <a:custGeom>
              <a:avLst/>
              <a:gdLst/>
              <a:ahLst/>
              <a:cxnLst/>
              <a:rect l="l" t="t" r="r" b="b"/>
              <a:pathLst>
                <a:path w="1896745" h="2224405">
                  <a:moveTo>
                    <a:pt x="1886667" y="1217775"/>
                  </a:moveTo>
                  <a:lnTo>
                    <a:pt x="1108954" y="615581"/>
                  </a:lnTo>
                  <a:lnTo>
                    <a:pt x="1146402" y="646077"/>
                  </a:lnTo>
                  <a:lnTo>
                    <a:pt x="1181939" y="678048"/>
                  </a:lnTo>
                  <a:lnTo>
                    <a:pt x="1215556" y="711414"/>
                  </a:lnTo>
                  <a:lnTo>
                    <a:pt x="1247242" y="746097"/>
                  </a:lnTo>
                  <a:lnTo>
                    <a:pt x="1276988" y="782021"/>
                  </a:lnTo>
                  <a:lnTo>
                    <a:pt x="1304783" y="819105"/>
                  </a:lnTo>
                  <a:lnTo>
                    <a:pt x="1330617" y="857273"/>
                  </a:lnTo>
                  <a:lnTo>
                    <a:pt x="1354482" y="896445"/>
                  </a:lnTo>
                  <a:lnTo>
                    <a:pt x="1376366" y="936545"/>
                  </a:lnTo>
                  <a:lnTo>
                    <a:pt x="1396260" y="977493"/>
                  </a:lnTo>
                  <a:lnTo>
                    <a:pt x="1414154" y="1019212"/>
                  </a:lnTo>
                  <a:lnTo>
                    <a:pt x="1430038" y="1061623"/>
                  </a:lnTo>
                  <a:lnTo>
                    <a:pt x="1443902" y="1104649"/>
                  </a:lnTo>
                  <a:lnTo>
                    <a:pt x="1455736" y="1148210"/>
                  </a:lnTo>
                  <a:lnTo>
                    <a:pt x="1465530" y="1192230"/>
                  </a:lnTo>
                  <a:lnTo>
                    <a:pt x="1473274" y="1236630"/>
                  </a:lnTo>
                  <a:lnTo>
                    <a:pt x="1478959" y="1281331"/>
                  </a:lnTo>
                  <a:lnTo>
                    <a:pt x="1482574" y="1326256"/>
                  </a:lnTo>
                  <a:lnTo>
                    <a:pt x="1484109" y="1371327"/>
                  </a:lnTo>
                  <a:lnTo>
                    <a:pt x="1483555" y="1416464"/>
                  </a:lnTo>
                  <a:lnTo>
                    <a:pt x="1480901" y="1461591"/>
                  </a:lnTo>
                  <a:lnTo>
                    <a:pt x="1476138" y="1506629"/>
                  </a:lnTo>
                  <a:lnTo>
                    <a:pt x="1469256" y="1551500"/>
                  </a:lnTo>
                  <a:lnTo>
                    <a:pt x="1460244" y="1596126"/>
                  </a:lnTo>
                  <a:lnTo>
                    <a:pt x="1449093" y="1640428"/>
                  </a:lnTo>
                  <a:lnTo>
                    <a:pt x="1435793" y="1684329"/>
                  </a:lnTo>
                  <a:lnTo>
                    <a:pt x="1420334" y="1727750"/>
                  </a:lnTo>
                  <a:lnTo>
                    <a:pt x="1402706" y="1770614"/>
                  </a:lnTo>
                  <a:lnTo>
                    <a:pt x="1382898" y="1812841"/>
                  </a:lnTo>
                  <a:lnTo>
                    <a:pt x="1360902" y="1854355"/>
                  </a:lnTo>
                  <a:lnTo>
                    <a:pt x="1336707" y="1895076"/>
                  </a:lnTo>
                  <a:lnTo>
                    <a:pt x="1310303" y="1934926"/>
                  </a:lnTo>
                  <a:lnTo>
                    <a:pt x="1282652" y="1972509"/>
                  </a:lnTo>
                  <a:lnTo>
                    <a:pt x="1607300" y="2223889"/>
                  </a:lnTo>
                  <a:lnTo>
                    <a:pt x="1635351" y="2186349"/>
                  </a:lnTo>
                  <a:lnTo>
                    <a:pt x="1662824" y="2146821"/>
                  </a:lnTo>
                  <a:lnTo>
                    <a:pt x="1688744" y="2106656"/>
                  </a:lnTo>
                  <a:lnTo>
                    <a:pt x="1713114" y="2065893"/>
                  </a:lnTo>
                  <a:lnTo>
                    <a:pt x="1735939" y="2024569"/>
                  </a:lnTo>
                  <a:lnTo>
                    <a:pt x="1757225" y="1982723"/>
                  </a:lnTo>
                  <a:lnTo>
                    <a:pt x="1776976" y="1940392"/>
                  </a:lnTo>
                  <a:lnTo>
                    <a:pt x="1795196" y="1897616"/>
                  </a:lnTo>
                  <a:lnTo>
                    <a:pt x="1811890" y="1854432"/>
                  </a:lnTo>
                  <a:lnTo>
                    <a:pt x="1827064" y="1810878"/>
                  </a:lnTo>
                  <a:lnTo>
                    <a:pt x="1840720" y="1766994"/>
                  </a:lnTo>
                  <a:lnTo>
                    <a:pt x="1852865" y="1722816"/>
                  </a:lnTo>
                  <a:lnTo>
                    <a:pt x="1863503" y="1678384"/>
                  </a:lnTo>
                  <a:lnTo>
                    <a:pt x="1872638" y="1633735"/>
                  </a:lnTo>
                  <a:lnTo>
                    <a:pt x="1880275" y="1588908"/>
                  </a:lnTo>
                  <a:lnTo>
                    <a:pt x="1886420" y="1543940"/>
                  </a:lnTo>
                  <a:lnTo>
                    <a:pt x="1891075" y="1498871"/>
                  </a:lnTo>
                  <a:lnTo>
                    <a:pt x="1894247" y="1453739"/>
                  </a:lnTo>
                  <a:lnTo>
                    <a:pt x="1895940" y="1408581"/>
                  </a:lnTo>
                  <a:lnTo>
                    <a:pt x="1896159" y="1363436"/>
                  </a:lnTo>
                  <a:lnTo>
                    <a:pt x="1894907" y="1318342"/>
                  </a:lnTo>
                  <a:lnTo>
                    <a:pt x="1892191" y="1273337"/>
                  </a:lnTo>
                  <a:lnTo>
                    <a:pt x="1888014" y="1228460"/>
                  </a:lnTo>
                  <a:lnTo>
                    <a:pt x="1886667" y="1217775"/>
                  </a:lnTo>
                  <a:close/>
                </a:path>
                <a:path w="1896745" h="2224405">
                  <a:moveTo>
                    <a:pt x="1361768" y="289080"/>
                  </a:moveTo>
                  <a:lnTo>
                    <a:pt x="1322916" y="260052"/>
                  </a:lnTo>
                  <a:lnTo>
                    <a:pt x="1283385" y="232588"/>
                  </a:lnTo>
                  <a:lnTo>
                    <a:pt x="1243213" y="206682"/>
                  </a:lnTo>
                  <a:lnTo>
                    <a:pt x="1202439" y="182330"/>
                  </a:lnTo>
                  <a:lnTo>
                    <a:pt x="1161101" y="159527"/>
                  </a:lnTo>
                  <a:lnTo>
                    <a:pt x="1119237" y="138267"/>
                  </a:lnTo>
                  <a:lnTo>
                    <a:pt x="1076887" y="118546"/>
                  </a:lnTo>
                  <a:lnTo>
                    <a:pt x="1034088" y="100360"/>
                  </a:lnTo>
                  <a:lnTo>
                    <a:pt x="990878" y="83702"/>
                  </a:lnTo>
                  <a:lnTo>
                    <a:pt x="947297" y="68569"/>
                  </a:lnTo>
                  <a:lnTo>
                    <a:pt x="903382" y="54956"/>
                  </a:lnTo>
                  <a:lnTo>
                    <a:pt x="859171" y="42856"/>
                  </a:lnTo>
                  <a:lnTo>
                    <a:pt x="814705" y="32267"/>
                  </a:lnTo>
                  <a:lnTo>
                    <a:pt x="770019" y="23182"/>
                  </a:lnTo>
                  <a:lnTo>
                    <a:pt x="725154" y="15597"/>
                  </a:lnTo>
                  <a:lnTo>
                    <a:pt x="680148" y="9507"/>
                  </a:lnTo>
                  <a:lnTo>
                    <a:pt x="635038" y="4907"/>
                  </a:lnTo>
                  <a:lnTo>
                    <a:pt x="589864" y="1793"/>
                  </a:lnTo>
                  <a:lnTo>
                    <a:pt x="544663" y="158"/>
                  </a:lnTo>
                  <a:lnTo>
                    <a:pt x="499474" y="0"/>
                  </a:lnTo>
                  <a:lnTo>
                    <a:pt x="454336" y="1311"/>
                  </a:lnTo>
                  <a:lnTo>
                    <a:pt x="409286" y="4089"/>
                  </a:lnTo>
                  <a:lnTo>
                    <a:pt x="364364" y="8327"/>
                  </a:lnTo>
                  <a:lnTo>
                    <a:pt x="319608" y="14021"/>
                  </a:lnTo>
                  <a:lnTo>
                    <a:pt x="275055" y="21166"/>
                  </a:lnTo>
                  <a:lnTo>
                    <a:pt x="230745" y="29757"/>
                  </a:lnTo>
                  <a:lnTo>
                    <a:pt x="186716" y="39790"/>
                  </a:lnTo>
                  <a:lnTo>
                    <a:pt x="143006" y="51259"/>
                  </a:lnTo>
                  <a:lnTo>
                    <a:pt x="99653" y="64159"/>
                  </a:lnTo>
                  <a:lnTo>
                    <a:pt x="56697" y="78486"/>
                  </a:lnTo>
                  <a:lnTo>
                    <a:pt x="14175" y="94234"/>
                  </a:lnTo>
                  <a:lnTo>
                    <a:pt x="0" y="562081"/>
                  </a:lnTo>
                  <a:lnTo>
                    <a:pt x="31589" y="542835"/>
                  </a:lnTo>
                  <a:lnTo>
                    <a:pt x="71689" y="520948"/>
                  </a:lnTo>
                  <a:lnTo>
                    <a:pt x="112638" y="501052"/>
                  </a:lnTo>
                  <a:lnTo>
                    <a:pt x="154357" y="483155"/>
                  </a:lnTo>
                  <a:lnTo>
                    <a:pt x="196769" y="467269"/>
                  </a:lnTo>
                  <a:lnTo>
                    <a:pt x="239794" y="453403"/>
                  </a:lnTo>
                  <a:lnTo>
                    <a:pt x="283356" y="441566"/>
                  </a:lnTo>
                  <a:lnTo>
                    <a:pt x="327376" y="431770"/>
                  </a:lnTo>
                  <a:lnTo>
                    <a:pt x="371775" y="424023"/>
                  </a:lnTo>
                  <a:lnTo>
                    <a:pt x="416476" y="418336"/>
                  </a:lnTo>
                  <a:lnTo>
                    <a:pt x="461401" y="414718"/>
                  </a:lnTo>
                  <a:lnTo>
                    <a:pt x="506471" y="413181"/>
                  </a:lnTo>
                  <a:lnTo>
                    <a:pt x="551608" y="413733"/>
                  </a:lnTo>
                  <a:lnTo>
                    <a:pt x="596734" y="416384"/>
                  </a:lnTo>
                  <a:lnTo>
                    <a:pt x="641771" y="421145"/>
                  </a:lnTo>
                  <a:lnTo>
                    <a:pt x="686641" y="428025"/>
                  </a:lnTo>
                  <a:lnTo>
                    <a:pt x="731266" y="437035"/>
                  </a:lnTo>
                  <a:lnTo>
                    <a:pt x="775567" y="448183"/>
                  </a:lnTo>
                  <a:lnTo>
                    <a:pt x="819467" y="461481"/>
                  </a:lnTo>
                  <a:lnTo>
                    <a:pt x="862887" y="476939"/>
                  </a:lnTo>
                  <a:lnTo>
                    <a:pt x="905748" y="494565"/>
                  </a:lnTo>
                  <a:lnTo>
                    <a:pt x="947974" y="514370"/>
                  </a:lnTo>
                  <a:lnTo>
                    <a:pt x="989486" y="536364"/>
                  </a:lnTo>
                  <a:lnTo>
                    <a:pt x="1030205" y="560558"/>
                  </a:lnTo>
                  <a:lnTo>
                    <a:pt x="1070054" y="586960"/>
                  </a:lnTo>
                  <a:lnTo>
                    <a:pt x="1108954" y="615581"/>
                  </a:lnTo>
                  <a:lnTo>
                    <a:pt x="1886667" y="1217775"/>
                  </a:lnTo>
                  <a:lnTo>
                    <a:pt x="1882381" y="1183749"/>
                  </a:lnTo>
                  <a:lnTo>
                    <a:pt x="1875297" y="1139241"/>
                  </a:lnTo>
                  <a:lnTo>
                    <a:pt x="1866766" y="1094976"/>
                  </a:lnTo>
                  <a:lnTo>
                    <a:pt x="1856794" y="1050992"/>
                  </a:lnTo>
                  <a:lnTo>
                    <a:pt x="1845385" y="1007326"/>
                  </a:lnTo>
                  <a:lnTo>
                    <a:pt x="1832543" y="964017"/>
                  </a:lnTo>
                  <a:lnTo>
                    <a:pt x="1818274" y="921104"/>
                  </a:lnTo>
                  <a:lnTo>
                    <a:pt x="1802581" y="878623"/>
                  </a:lnTo>
                  <a:lnTo>
                    <a:pt x="1785470" y="836615"/>
                  </a:lnTo>
                  <a:lnTo>
                    <a:pt x="1766945" y="795116"/>
                  </a:lnTo>
                  <a:lnTo>
                    <a:pt x="1747012" y="754165"/>
                  </a:lnTo>
                  <a:lnTo>
                    <a:pt x="1725673" y="713801"/>
                  </a:lnTo>
                  <a:lnTo>
                    <a:pt x="1702935" y="674061"/>
                  </a:lnTo>
                  <a:lnTo>
                    <a:pt x="1678802" y="634984"/>
                  </a:lnTo>
                  <a:lnTo>
                    <a:pt x="1653278" y="596609"/>
                  </a:lnTo>
                  <a:lnTo>
                    <a:pt x="1626369" y="558972"/>
                  </a:lnTo>
                  <a:lnTo>
                    <a:pt x="1598079" y="522113"/>
                  </a:lnTo>
                  <a:lnTo>
                    <a:pt x="1568412" y="486069"/>
                  </a:lnTo>
                  <a:lnTo>
                    <a:pt x="1537374" y="450880"/>
                  </a:lnTo>
                  <a:lnTo>
                    <a:pt x="1504968" y="416583"/>
                  </a:lnTo>
                  <a:lnTo>
                    <a:pt x="1471200" y="383216"/>
                  </a:lnTo>
                  <a:lnTo>
                    <a:pt x="1436074" y="350818"/>
                  </a:lnTo>
                  <a:lnTo>
                    <a:pt x="1399596" y="319426"/>
                  </a:lnTo>
                  <a:lnTo>
                    <a:pt x="1361768" y="28908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431" y="3268206"/>
              <a:ext cx="4937248" cy="409748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55599" y="3268192"/>
              <a:ext cx="1807210" cy="4097654"/>
            </a:xfrm>
            <a:custGeom>
              <a:avLst/>
              <a:gdLst/>
              <a:ahLst/>
              <a:cxnLst/>
              <a:rect l="l" t="t" r="r" b="b"/>
              <a:pathLst>
                <a:path w="1807210" h="4097654">
                  <a:moveTo>
                    <a:pt x="1806879" y="3139363"/>
                  </a:moveTo>
                  <a:lnTo>
                    <a:pt x="1805330" y="3131693"/>
                  </a:lnTo>
                  <a:lnTo>
                    <a:pt x="1801075" y="3125432"/>
                  </a:lnTo>
                  <a:lnTo>
                    <a:pt x="1794764" y="3121215"/>
                  </a:lnTo>
                  <a:lnTo>
                    <a:pt x="1787042" y="3119666"/>
                  </a:lnTo>
                  <a:lnTo>
                    <a:pt x="1502003" y="3119666"/>
                  </a:lnTo>
                  <a:lnTo>
                    <a:pt x="1523276" y="3115360"/>
                  </a:lnTo>
                  <a:lnTo>
                    <a:pt x="1543215" y="3101886"/>
                  </a:lnTo>
                  <a:lnTo>
                    <a:pt x="1556664" y="3081909"/>
                  </a:lnTo>
                  <a:lnTo>
                    <a:pt x="1561592" y="3057436"/>
                  </a:lnTo>
                  <a:lnTo>
                    <a:pt x="1561592" y="62865"/>
                  </a:lnTo>
                  <a:lnTo>
                    <a:pt x="1556664" y="38392"/>
                  </a:lnTo>
                  <a:lnTo>
                    <a:pt x="1543215" y="18402"/>
                  </a:lnTo>
                  <a:lnTo>
                    <a:pt x="1523276" y="4940"/>
                  </a:lnTo>
                  <a:lnTo>
                    <a:pt x="1498866" y="0"/>
                  </a:lnTo>
                  <a:lnTo>
                    <a:pt x="994765" y="0"/>
                  </a:lnTo>
                  <a:lnTo>
                    <a:pt x="994765" y="3120301"/>
                  </a:lnTo>
                  <a:lnTo>
                    <a:pt x="990219" y="3121215"/>
                  </a:lnTo>
                  <a:lnTo>
                    <a:pt x="983919" y="3125432"/>
                  </a:lnTo>
                  <a:lnTo>
                    <a:pt x="979665" y="3131693"/>
                  </a:lnTo>
                  <a:lnTo>
                    <a:pt x="979373" y="3133102"/>
                  </a:lnTo>
                  <a:lnTo>
                    <a:pt x="979093" y="3131693"/>
                  </a:lnTo>
                  <a:lnTo>
                    <a:pt x="974839" y="3125432"/>
                  </a:lnTo>
                  <a:lnTo>
                    <a:pt x="968527" y="3121215"/>
                  </a:lnTo>
                  <a:lnTo>
                    <a:pt x="963968" y="3120301"/>
                  </a:lnTo>
                  <a:lnTo>
                    <a:pt x="994765" y="3120301"/>
                  </a:lnTo>
                  <a:lnTo>
                    <a:pt x="994765" y="0"/>
                  </a:lnTo>
                  <a:lnTo>
                    <a:pt x="505714" y="0"/>
                  </a:lnTo>
                  <a:lnTo>
                    <a:pt x="505714" y="3120301"/>
                  </a:lnTo>
                  <a:lnTo>
                    <a:pt x="501167" y="3121215"/>
                  </a:lnTo>
                  <a:lnTo>
                    <a:pt x="494868" y="3125432"/>
                  </a:lnTo>
                  <a:lnTo>
                    <a:pt x="490613" y="3131693"/>
                  </a:lnTo>
                  <a:lnTo>
                    <a:pt x="490321" y="3133102"/>
                  </a:lnTo>
                  <a:lnTo>
                    <a:pt x="490042" y="3131693"/>
                  </a:lnTo>
                  <a:lnTo>
                    <a:pt x="485787" y="3125432"/>
                  </a:lnTo>
                  <a:lnTo>
                    <a:pt x="479488" y="3121215"/>
                  </a:lnTo>
                  <a:lnTo>
                    <a:pt x="474929" y="3120301"/>
                  </a:lnTo>
                  <a:lnTo>
                    <a:pt x="505714" y="3120301"/>
                  </a:lnTo>
                  <a:lnTo>
                    <a:pt x="505714" y="0"/>
                  </a:lnTo>
                  <a:lnTo>
                    <a:pt x="69951" y="0"/>
                  </a:lnTo>
                  <a:lnTo>
                    <a:pt x="45542" y="4940"/>
                  </a:lnTo>
                  <a:lnTo>
                    <a:pt x="25603" y="18402"/>
                  </a:lnTo>
                  <a:lnTo>
                    <a:pt x="12166" y="38392"/>
                  </a:lnTo>
                  <a:lnTo>
                    <a:pt x="7226" y="62865"/>
                  </a:lnTo>
                  <a:lnTo>
                    <a:pt x="7226" y="3057436"/>
                  </a:lnTo>
                  <a:lnTo>
                    <a:pt x="12166" y="3081909"/>
                  </a:lnTo>
                  <a:lnTo>
                    <a:pt x="25603" y="3101886"/>
                  </a:lnTo>
                  <a:lnTo>
                    <a:pt x="45542" y="3115360"/>
                  </a:lnTo>
                  <a:lnTo>
                    <a:pt x="66802" y="3119666"/>
                  </a:lnTo>
                  <a:lnTo>
                    <a:pt x="19837" y="3119666"/>
                  </a:lnTo>
                  <a:lnTo>
                    <a:pt x="12115" y="3121215"/>
                  </a:lnTo>
                  <a:lnTo>
                    <a:pt x="5816" y="3125432"/>
                  </a:lnTo>
                  <a:lnTo>
                    <a:pt x="1562" y="3131693"/>
                  </a:lnTo>
                  <a:lnTo>
                    <a:pt x="0" y="3139363"/>
                  </a:lnTo>
                  <a:lnTo>
                    <a:pt x="0" y="4077335"/>
                  </a:lnTo>
                  <a:lnTo>
                    <a:pt x="1562" y="4085005"/>
                  </a:lnTo>
                  <a:lnTo>
                    <a:pt x="5816" y="4091254"/>
                  </a:lnTo>
                  <a:lnTo>
                    <a:pt x="12115" y="4095483"/>
                  </a:lnTo>
                  <a:lnTo>
                    <a:pt x="19837" y="4097032"/>
                  </a:lnTo>
                  <a:lnTo>
                    <a:pt x="471766" y="4097032"/>
                  </a:lnTo>
                  <a:lnTo>
                    <a:pt x="479488" y="4095483"/>
                  </a:lnTo>
                  <a:lnTo>
                    <a:pt x="485787" y="4091254"/>
                  </a:lnTo>
                  <a:lnTo>
                    <a:pt x="490042" y="4085005"/>
                  </a:lnTo>
                  <a:lnTo>
                    <a:pt x="490321" y="4083608"/>
                  </a:lnTo>
                  <a:lnTo>
                    <a:pt x="490613" y="4085005"/>
                  </a:lnTo>
                  <a:lnTo>
                    <a:pt x="494868" y="4091254"/>
                  </a:lnTo>
                  <a:lnTo>
                    <a:pt x="501167" y="4095483"/>
                  </a:lnTo>
                  <a:lnTo>
                    <a:pt x="508889" y="4097032"/>
                  </a:lnTo>
                  <a:lnTo>
                    <a:pt x="960805" y="4097032"/>
                  </a:lnTo>
                  <a:lnTo>
                    <a:pt x="968527" y="4095483"/>
                  </a:lnTo>
                  <a:lnTo>
                    <a:pt x="974839" y="4091254"/>
                  </a:lnTo>
                  <a:lnTo>
                    <a:pt x="979093" y="4085005"/>
                  </a:lnTo>
                  <a:lnTo>
                    <a:pt x="979373" y="4083608"/>
                  </a:lnTo>
                  <a:lnTo>
                    <a:pt x="979665" y="4085005"/>
                  </a:lnTo>
                  <a:lnTo>
                    <a:pt x="983919" y="4091254"/>
                  </a:lnTo>
                  <a:lnTo>
                    <a:pt x="990219" y="4095483"/>
                  </a:lnTo>
                  <a:lnTo>
                    <a:pt x="997940" y="4097032"/>
                  </a:lnTo>
                  <a:lnTo>
                    <a:pt x="1335125" y="4097032"/>
                  </a:lnTo>
                  <a:lnTo>
                    <a:pt x="1449857" y="4097032"/>
                  </a:lnTo>
                  <a:lnTo>
                    <a:pt x="1787042" y="4097032"/>
                  </a:lnTo>
                  <a:lnTo>
                    <a:pt x="1794764" y="4095483"/>
                  </a:lnTo>
                  <a:lnTo>
                    <a:pt x="1801075" y="4091254"/>
                  </a:lnTo>
                  <a:lnTo>
                    <a:pt x="1805330" y="4085005"/>
                  </a:lnTo>
                  <a:lnTo>
                    <a:pt x="1806879" y="4077335"/>
                  </a:lnTo>
                  <a:lnTo>
                    <a:pt x="1806879" y="3139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4287" y="2933118"/>
              <a:ext cx="8464550" cy="5321300"/>
            </a:xfrm>
            <a:custGeom>
              <a:avLst/>
              <a:gdLst/>
              <a:ahLst/>
              <a:cxnLst/>
              <a:rect l="l" t="t" r="r" b="b"/>
              <a:pathLst>
                <a:path w="8464550" h="5321300">
                  <a:moveTo>
                    <a:pt x="4863580" y="5088536"/>
                  </a:moveTo>
                  <a:lnTo>
                    <a:pt x="3600720" y="5088536"/>
                  </a:lnTo>
                  <a:lnTo>
                    <a:pt x="3608513" y="5050912"/>
                  </a:lnTo>
                  <a:lnTo>
                    <a:pt x="3620923" y="5010384"/>
                  </a:lnTo>
                  <a:lnTo>
                    <a:pt x="3637361" y="4967533"/>
                  </a:lnTo>
                  <a:lnTo>
                    <a:pt x="3657236" y="4922940"/>
                  </a:lnTo>
                  <a:lnTo>
                    <a:pt x="3679961" y="4877186"/>
                  </a:lnTo>
                  <a:lnTo>
                    <a:pt x="3704946" y="4830854"/>
                  </a:lnTo>
                  <a:lnTo>
                    <a:pt x="3731603" y="4784523"/>
                  </a:lnTo>
                  <a:lnTo>
                    <a:pt x="3759341" y="4738777"/>
                  </a:lnTo>
                  <a:lnTo>
                    <a:pt x="3787572" y="4694195"/>
                  </a:lnTo>
                  <a:lnTo>
                    <a:pt x="3815706" y="4651360"/>
                  </a:lnTo>
                  <a:lnTo>
                    <a:pt x="236290" y="4651359"/>
                  </a:lnTo>
                  <a:lnTo>
                    <a:pt x="188554" y="4646579"/>
                  </a:lnTo>
                  <a:lnTo>
                    <a:pt x="144145" y="4632863"/>
                  </a:lnTo>
                  <a:lnTo>
                    <a:pt x="104000" y="4611146"/>
                  </a:lnTo>
                  <a:lnTo>
                    <a:pt x="69056" y="4582362"/>
                  </a:lnTo>
                  <a:lnTo>
                    <a:pt x="40247" y="4547448"/>
                  </a:lnTo>
                  <a:lnTo>
                    <a:pt x="18511" y="4507337"/>
                  </a:lnTo>
                  <a:lnTo>
                    <a:pt x="4783" y="4462966"/>
                  </a:lnTo>
                  <a:lnTo>
                    <a:pt x="0" y="4415269"/>
                  </a:lnTo>
                  <a:lnTo>
                    <a:pt x="0" y="236090"/>
                  </a:lnTo>
                  <a:lnTo>
                    <a:pt x="4784" y="188393"/>
                  </a:lnTo>
                  <a:lnTo>
                    <a:pt x="18512" y="144021"/>
                  </a:lnTo>
                  <a:lnTo>
                    <a:pt x="40248" y="103911"/>
                  </a:lnTo>
                  <a:lnTo>
                    <a:pt x="69057" y="68996"/>
                  </a:lnTo>
                  <a:lnTo>
                    <a:pt x="104002" y="40212"/>
                  </a:lnTo>
                  <a:lnTo>
                    <a:pt x="144148" y="18495"/>
                  </a:lnTo>
                  <a:lnTo>
                    <a:pt x="188561" y="4779"/>
                  </a:lnTo>
                  <a:lnTo>
                    <a:pt x="236295" y="0"/>
                  </a:lnTo>
                  <a:lnTo>
                    <a:pt x="8228010" y="0"/>
                  </a:lnTo>
                  <a:lnTo>
                    <a:pt x="8275745" y="4779"/>
                  </a:lnTo>
                  <a:lnTo>
                    <a:pt x="8320154" y="18496"/>
                  </a:lnTo>
                  <a:lnTo>
                    <a:pt x="8360299" y="40213"/>
                  </a:lnTo>
                  <a:lnTo>
                    <a:pt x="8395244" y="68997"/>
                  </a:lnTo>
                  <a:lnTo>
                    <a:pt x="8424052" y="103911"/>
                  </a:lnTo>
                  <a:lnTo>
                    <a:pt x="8445788" y="144022"/>
                  </a:lnTo>
                  <a:lnTo>
                    <a:pt x="8459516" y="188393"/>
                  </a:lnTo>
                  <a:lnTo>
                    <a:pt x="8464300" y="236090"/>
                  </a:lnTo>
                  <a:lnTo>
                    <a:pt x="8464300" y="252289"/>
                  </a:lnTo>
                  <a:lnTo>
                    <a:pt x="190450" y="252289"/>
                  </a:lnTo>
                  <a:lnTo>
                    <a:pt x="190450" y="4399054"/>
                  </a:lnTo>
                  <a:lnTo>
                    <a:pt x="8464300" y="4399054"/>
                  </a:lnTo>
                  <a:lnTo>
                    <a:pt x="8464300" y="4415269"/>
                  </a:lnTo>
                  <a:lnTo>
                    <a:pt x="8459516" y="4462966"/>
                  </a:lnTo>
                  <a:lnTo>
                    <a:pt x="8445787" y="4507338"/>
                  </a:lnTo>
                  <a:lnTo>
                    <a:pt x="8424051" y="4547448"/>
                  </a:lnTo>
                  <a:lnTo>
                    <a:pt x="8395242" y="4582363"/>
                  </a:lnTo>
                  <a:lnTo>
                    <a:pt x="8360297" y="4611146"/>
                  </a:lnTo>
                  <a:lnTo>
                    <a:pt x="8320151" y="4632864"/>
                  </a:lnTo>
                  <a:lnTo>
                    <a:pt x="8275738" y="4646580"/>
                  </a:lnTo>
                  <a:lnTo>
                    <a:pt x="8228005" y="4651359"/>
                  </a:lnTo>
                  <a:lnTo>
                    <a:pt x="4648594" y="4651359"/>
                  </a:lnTo>
                  <a:lnTo>
                    <a:pt x="4676729" y="4694196"/>
                  </a:lnTo>
                  <a:lnTo>
                    <a:pt x="4704960" y="4738779"/>
                  </a:lnTo>
                  <a:lnTo>
                    <a:pt x="4732697" y="4784525"/>
                  </a:lnTo>
                  <a:lnTo>
                    <a:pt x="4759353" y="4830856"/>
                  </a:lnTo>
                  <a:lnTo>
                    <a:pt x="4784338" y="4877188"/>
                  </a:lnTo>
                  <a:lnTo>
                    <a:pt x="4807063" y="4922941"/>
                  </a:lnTo>
                  <a:lnTo>
                    <a:pt x="4826938" y="4967534"/>
                  </a:lnTo>
                  <a:lnTo>
                    <a:pt x="4843376" y="5010385"/>
                  </a:lnTo>
                  <a:lnTo>
                    <a:pt x="4855786" y="5050913"/>
                  </a:lnTo>
                  <a:lnTo>
                    <a:pt x="4863580" y="5088536"/>
                  </a:lnTo>
                  <a:close/>
                </a:path>
                <a:path w="8464550" h="5321300">
                  <a:moveTo>
                    <a:pt x="8464300" y="4399054"/>
                  </a:moveTo>
                  <a:lnTo>
                    <a:pt x="8273755" y="4399054"/>
                  </a:lnTo>
                  <a:lnTo>
                    <a:pt x="8273755" y="252289"/>
                  </a:lnTo>
                  <a:lnTo>
                    <a:pt x="8464300" y="252289"/>
                  </a:lnTo>
                  <a:lnTo>
                    <a:pt x="8464300" y="4399054"/>
                  </a:lnTo>
                  <a:close/>
                </a:path>
                <a:path w="8464550" h="5321300">
                  <a:moveTo>
                    <a:pt x="5290687" y="5321105"/>
                  </a:moveTo>
                  <a:lnTo>
                    <a:pt x="3173612" y="5321105"/>
                  </a:lnTo>
                  <a:lnTo>
                    <a:pt x="3161426" y="5318659"/>
                  </a:lnTo>
                  <a:lnTo>
                    <a:pt x="3151494" y="5311979"/>
                  </a:lnTo>
                  <a:lnTo>
                    <a:pt x="3144809" y="5302056"/>
                  </a:lnTo>
                  <a:lnTo>
                    <a:pt x="3142360" y="5289880"/>
                  </a:lnTo>
                  <a:lnTo>
                    <a:pt x="3142360" y="5119753"/>
                  </a:lnTo>
                  <a:lnTo>
                    <a:pt x="3144809" y="5107578"/>
                  </a:lnTo>
                  <a:lnTo>
                    <a:pt x="3151494" y="5097658"/>
                  </a:lnTo>
                  <a:lnTo>
                    <a:pt x="3161426" y="5090982"/>
                  </a:lnTo>
                  <a:lnTo>
                    <a:pt x="3173612" y="5088536"/>
                  </a:lnTo>
                  <a:lnTo>
                    <a:pt x="5290687" y="5088536"/>
                  </a:lnTo>
                  <a:lnTo>
                    <a:pt x="5302873" y="5090982"/>
                  </a:lnTo>
                  <a:lnTo>
                    <a:pt x="5312805" y="5097659"/>
                  </a:lnTo>
                  <a:lnTo>
                    <a:pt x="5319491" y="5107579"/>
                  </a:lnTo>
                  <a:lnTo>
                    <a:pt x="5321939" y="5119753"/>
                  </a:lnTo>
                  <a:lnTo>
                    <a:pt x="5321939" y="5289880"/>
                  </a:lnTo>
                  <a:lnTo>
                    <a:pt x="5319491" y="5302056"/>
                  </a:lnTo>
                  <a:lnTo>
                    <a:pt x="5312805" y="5311979"/>
                  </a:lnTo>
                  <a:lnTo>
                    <a:pt x="5302873" y="5318659"/>
                  </a:lnTo>
                  <a:lnTo>
                    <a:pt x="5290687" y="532110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5447" y="3134613"/>
              <a:ext cx="8056880" cy="4231005"/>
            </a:xfrm>
            <a:custGeom>
              <a:avLst/>
              <a:gdLst/>
              <a:ahLst/>
              <a:cxnLst/>
              <a:rect l="l" t="t" r="r" b="b"/>
              <a:pathLst>
                <a:path w="8056880" h="4231005">
                  <a:moveTo>
                    <a:pt x="2389098" y="3085541"/>
                  </a:moveTo>
                  <a:lnTo>
                    <a:pt x="2385326" y="3066808"/>
                  </a:lnTo>
                  <a:lnTo>
                    <a:pt x="2375001" y="3051505"/>
                  </a:lnTo>
                  <a:lnTo>
                    <a:pt x="2359710" y="3041192"/>
                  </a:lnTo>
                  <a:lnTo>
                    <a:pt x="2340965" y="3037408"/>
                  </a:lnTo>
                  <a:lnTo>
                    <a:pt x="48133" y="3037408"/>
                  </a:lnTo>
                  <a:lnTo>
                    <a:pt x="29400" y="3041192"/>
                  </a:lnTo>
                  <a:lnTo>
                    <a:pt x="14097" y="3051505"/>
                  </a:lnTo>
                  <a:lnTo>
                    <a:pt x="3784" y="3066808"/>
                  </a:lnTo>
                  <a:lnTo>
                    <a:pt x="0" y="3085541"/>
                  </a:lnTo>
                  <a:lnTo>
                    <a:pt x="0" y="4182160"/>
                  </a:lnTo>
                  <a:lnTo>
                    <a:pt x="3784" y="4200893"/>
                  </a:lnTo>
                  <a:lnTo>
                    <a:pt x="14097" y="4216197"/>
                  </a:lnTo>
                  <a:lnTo>
                    <a:pt x="29400" y="4226509"/>
                  </a:lnTo>
                  <a:lnTo>
                    <a:pt x="48133" y="4230294"/>
                  </a:lnTo>
                  <a:lnTo>
                    <a:pt x="2340965" y="4230294"/>
                  </a:lnTo>
                  <a:lnTo>
                    <a:pt x="2359710" y="4226509"/>
                  </a:lnTo>
                  <a:lnTo>
                    <a:pt x="2375001" y="4216197"/>
                  </a:lnTo>
                  <a:lnTo>
                    <a:pt x="2385326" y="4200893"/>
                  </a:lnTo>
                  <a:lnTo>
                    <a:pt x="2389098" y="4182160"/>
                  </a:lnTo>
                  <a:lnTo>
                    <a:pt x="2389098" y="3085541"/>
                  </a:lnTo>
                  <a:close/>
                </a:path>
                <a:path w="8056880" h="4231005">
                  <a:moveTo>
                    <a:pt x="2389098" y="48133"/>
                  </a:moveTo>
                  <a:lnTo>
                    <a:pt x="2385326" y="29400"/>
                  </a:lnTo>
                  <a:lnTo>
                    <a:pt x="2375001" y="14097"/>
                  </a:lnTo>
                  <a:lnTo>
                    <a:pt x="2359710" y="3784"/>
                  </a:lnTo>
                  <a:lnTo>
                    <a:pt x="2340965" y="0"/>
                  </a:lnTo>
                  <a:lnTo>
                    <a:pt x="48133" y="0"/>
                  </a:lnTo>
                  <a:lnTo>
                    <a:pt x="29400" y="3784"/>
                  </a:lnTo>
                  <a:lnTo>
                    <a:pt x="14097" y="14097"/>
                  </a:lnTo>
                  <a:lnTo>
                    <a:pt x="3784" y="29400"/>
                  </a:lnTo>
                  <a:lnTo>
                    <a:pt x="0" y="48133"/>
                  </a:lnTo>
                  <a:lnTo>
                    <a:pt x="0" y="1144752"/>
                  </a:lnTo>
                  <a:lnTo>
                    <a:pt x="3784" y="1163497"/>
                  </a:lnTo>
                  <a:lnTo>
                    <a:pt x="14097" y="1178801"/>
                  </a:lnTo>
                  <a:lnTo>
                    <a:pt x="29400" y="1189113"/>
                  </a:lnTo>
                  <a:lnTo>
                    <a:pt x="48133" y="1192898"/>
                  </a:lnTo>
                  <a:lnTo>
                    <a:pt x="2340965" y="1192898"/>
                  </a:lnTo>
                  <a:lnTo>
                    <a:pt x="2359710" y="1189113"/>
                  </a:lnTo>
                  <a:lnTo>
                    <a:pt x="2375001" y="1178801"/>
                  </a:lnTo>
                  <a:lnTo>
                    <a:pt x="2385326" y="1163497"/>
                  </a:lnTo>
                  <a:lnTo>
                    <a:pt x="2389098" y="1144752"/>
                  </a:lnTo>
                  <a:lnTo>
                    <a:pt x="2389098" y="48133"/>
                  </a:lnTo>
                  <a:close/>
                </a:path>
                <a:path w="8056880" h="4231005">
                  <a:moveTo>
                    <a:pt x="4105059" y="889"/>
                  </a:moveTo>
                  <a:lnTo>
                    <a:pt x="3535489" y="889"/>
                  </a:lnTo>
                  <a:lnTo>
                    <a:pt x="2965920" y="889"/>
                  </a:lnTo>
                  <a:lnTo>
                    <a:pt x="2396350" y="889"/>
                  </a:lnTo>
                  <a:lnTo>
                    <a:pt x="2396350" y="49250"/>
                  </a:lnTo>
                  <a:lnTo>
                    <a:pt x="2396350" y="97320"/>
                  </a:lnTo>
                  <a:lnTo>
                    <a:pt x="2396350" y="97612"/>
                  </a:lnTo>
                  <a:lnTo>
                    <a:pt x="2396350" y="145681"/>
                  </a:lnTo>
                  <a:lnTo>
                    <a:pt x="2965920" y="145681"/>
                  </a:lnTo>
                  <a:lnTo>
                    <a:pt x="3535489" y="145681"/>
                  </a:lnTo>
                  <a:lnTo>
                    <a:pt x="4105059" y="145681"/>
                  </a:lnTo>
                  <a:lnTo>
                    <a:pt x="4105059" y="97612"/>
                  </a:lnTo>
                  <a:lnTo>
                    <a:pt x="4105059" y="97320"/>
                  </a:lnTo>
                  <a:lnTo>
                    <a:pt x="4105059" y="49250"/>
                  </a:lnTo>
                  <a:lnTo>
                    <a:pt x="4105059" y="889"/>
                  </a:lnTo>
                  <a:close/>
                </a:path>
                <a:path w="8056880" h="4231005">
                  <a:moveTo>
                    <a:pt x="8056804" y="48133"/>
                  </a:moveTo>
                  <a:lnTo>
                    <a:pt x="8053019" y="29400"/>
                  </a:lnTo>
                  <a:lnTo>
                    <a:pt x="8042707" y="14097"/>
                  </a:lnTo>
                  <a:lnTo>
                    <a:pt x="8027403" y="3784"/>
                  </a:lnTo>
                  <a:lnTo>
                    <a:pt x="8008671" y="0"/>
                  </a:lnTo>
                  <a:lnTo>
                    <a:pt x="5715838" y="0"/>
                  </a:lnTo>
                  <a:lnTo>
                    <a:pt x="5711431" y="889"/>
                  </a:lnTo>
                  <a:lnTo>
                    <a:pt x="5260505" y="889"/>
                  </a:lnTo>
                  <a:lnTo>
                    <a:pt x="4690935" y="889"/>
                  </a:lnTo>
                  <a:lnTo>
                    <a:pt x="4121366" y="889"/>
                  </a:lnTo>
                  <a:lnTo>
                    <a:pt x="4121366" y="49250"/>
                  </a:lnTo>
                  <a:lnTo>
                    <a:pt x="4121366" y="97320"/>
                  </a:lnTo>
                  <a:lnTo>
                    <a:pt x="4121366" y="97612"/>
                  </a:lnTo>
                  <a:lnTo>
                    <a:pt x="4121366" y="145681"/>
                  </a:lnTo>
                  <a:lnTo>
                    <a:pt x="4690935" y="145681"/>
                  </a:lnTo>
                  <a:lnTo>
                    <a:pt x="5260505" y="145681"/>
                  </a:lnTo>
                  <a:lnTo>
                    <a:pt x="5667705" y="145681"/>
                  </a:lnTo>
                  <a:lnTo>
                    <a:pt x="5667705" y="1144752"/>
                  </a:lnTo>
                  <a:lnTo>
                    <a:pt x="5671490" y="1163497"/>
                  </a:lnTo>
                  <a:lnTo>
                    <a:pt x="5681802" y="1178801"/>
                  </a:lnTo>
                  <a:lnTo>
                    <a:pt x="5697105" y="1189113"/>
                  </a:lnTo>
                  <a:lnTo>
                    <a:pt x="5715838" y="1192898"/>
                  </a:lnTo>
                  <a:lnTo>
                    <a:pt x="6501320" y="1192898"/>
                  </a:lnTo>
                  <a:lnTo>
                    <a:pt x="6501320" y="3037408"/>
                  </a:lnTo>
                  <a:lnTo>
                    <a:pt x="5715838" y="3037408"/>
                  </a:lnTo>
                  <a:lnTo>
                    <a:pt x="5697105" y="3041192"/>
                  </a:lnTo>
                  <a:lnTo>
                    <a:pt x="5681802" y="3051505"/>
                  </a:lnTo>
                  <a:lnTo>
                    <a:pt x="5671490" y="3066808"/>
                  </a:lnTo>
                  <a:lnTo>
                    <a:pt x="5667705" y="3085541"/>
                  </a:lnTo>
                  <a:lnTo>
                    <a:pt x="5667705" y="4182160"/>
                  </a:lnTo>
                  <a:lnTo>
                    <a:pt x="5671490" y="4200893"/>
                  </a:lnTo>
                  <a:lnTo>
                    <a:pt x="5681802" y="4216197"/>
                  </a:lnTo>
                  <a:lnTo>
                    <a:pt x="5697105" y="4226509"/>
                  </a:lnTo>
                  <a:lnTo>
                    <a:pt x="5715838" y="4230294"/>
                  </a:lnTo>
                  <a:lnTo>
                    <a:pt x="6512344" y="4230294"/>
                  </a:lnTo>
                  <a:lnTo>
                    <a:pt x="6513931" y="4230611"/>
                  </a:lnTo>
                  <a:lnTo>
                    <a:pt x="6965848" y="4230611"/>
                  </a:lnTo>
                  <a:lnTo>
                    <a:pt x="6967423" y="4230294"/>
                  </a:lnTo>
                  <a:lnTo>
                    <a:pt x="7001396" y="4230294"/>
                  </a:lnTo>
                  <a:lnTo>
                    <a:pt x="7002983" y="4230611"/>
                  </a:lnTo>
                  <a:lnTo>
                    <a:pt x="7454900" y="4230611"/>
                  </a:lnTo>
                  <a:lnTo>
                    <a:pt x="7456475" y="4230294"/>
                  </a:lnTo>
                  <a:lnTo>
                    <a:pt x="7490434" y="4230294"/>
                  </a:lnTo>
                  <a:lnTo>
                    <a:pt x="7492022" y="4230611"/>
                  </a:lnTo>
                  <a:lnTo>
                    <a:pt x="7584694" y="4230611"/>
                  </a:lnTo>
                  <a:lnTo>
                    <a:pt x="7943951" y="4230611"/>
                  </a:lnTo>
                  <a:lnTo>
                    <a:pt x="8036611" y="4230611"/>
                  </a:lnTo>
                  <a:lnTo>
                    <a:pt x="8044332" y="4229062"/>
                  </a:lnTo>
                  <a:lnTo>
                    <a:pt x="8050644" y="4224833"/>
                  </a:lnTo>
                  <a:lnTo>
                    <a:pt x="8054886" y="4218584"/>
                  </a:lnTo>
                  <a:lnTo>
                    <a:pt x="8056448" y="4210913"/>
                  </a:lnTo>
                  <a:lnTo>
                    <a:pt x="8056448" y="4183926"/>
                  </a:lnTo>
                  <a:lnTo>
                    <a:pt x="8056804" y="4182160"/>
                  </a:lnTo>
                  <a:lnTo>
                    <a:pt x="8056804" y="3085541"/>
                  </a:lnTo>
                  <a:lnTo>
                    <a:pt x="8055673" y="3079953"/>
                  </a:lnTo>
                  <a:lnTo>
                    <a:pt x="8055673" y="1150353"/>
                  </a:lnTo>
                  <a:lnTo>
                    <a:pt x="8056804" y="1144752"/>
                  </a:lnTo>
                  <a:lnTo>
                    <a:pt x="8056804" y="48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7276889" y="9355840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4"/>
                </a:moveTo>
                <a:lnTo>
                  <a:pt x="3175" y="0"/>
                </a:lnTo>
                <a:lnTo>
                  <a:pt x="1011111" y="247390"/>
                </a:lnTo>
                <a:lnTo>
                  <a:pt x="1011111" y="931158"/>
                </a:lnTo>
                <a:lnTo>
                  <a:pt x="47652" y="931158"/>
                </a:lnTo>
                <a:lnTo>
                  <a:pt x="0" y="262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0" y="9384017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8" y="0"/>
                </a:moveTo>
                <a:lnTo>
                  <a:pt x="1158728" y="2813"/>
                </a:lnTo>
                <a:lnTo>
                  <a:pt x="1057289" y="902981"/>
                </a:lnTo>
                <a:lnTo>
                  <a:pt x="52400" y="902982"/>
                </a:lnTo>
                <a:lnTo>
                  <a:pt x="0" y="854006"/>
                </a:lnTo>
                <a:lnTo>
                  <a:pt x="0" y="210000"/>
                </a:lnTo>
                <a:lnTo>
                  <a:pt x="115571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5939884" y="0"/>
            <a:ext cx="2348230" cy="3049270"/>
          </a:xfrm>
          <a:custGeom>
            <a:avLst/>
            <a:gdLst/>
            <a:ahLst/>
            <a:cxnLst/>
            <a:rect l="l" t="t" r="r" b="b"/>
            <a:pathLst>
              <a:path w="2348230" h="3049270">
                <a:moveTo>
                  <a:pt x="2348103" y="991425"/>
                </a:moveTo>
                <a:lnTo>
                  <a:pt x="1920760" y="1222095"/>
                </a:lnTo>
                <a:lnTo>
                  <a:pt x="1900059" y="1191171"/>
                </a:lnTo>
                <a:lnTo>
                  <a:pt x="1900059" y="1233271"/>
                </a:lnTo>
                <a:lnTo>
                  <a:pt x="1589341" y="1400987"/>
                </a:lnTo>
                <a:lnTo>
                  <a:pt x="1570240" y="1359827"/>
                </a:lnTo>
                <a:lnTo>
                  <a:pt x="1570240" y="1411668"/>
                </a:lnTo>
                <a:lnTo>
                  <a:pt x="1253934" y="1582394"/>
                </a:lnTo>
                <a:lnTo>
                  <a:pt x="1243291" y="1560817"/>
                </a:lnTo>
                <a:lnTo>
                  <a:pt x="1227963" y="1515643"/>
                </a:lnTo>
                <a:lnTo>
                  <a:pt x="1218615" y="1468539"/>
                </a:lnTo>
                <a:lnTo>
                  <a:pt x="1215453" y="1420012"/>
                </a:lnTo>
                <a:lnTo>
                  <a:pt x="1218615" y="1371447"/>
                </a:lnTo>
                <a:lnTo>
                  <a:pt x="1227963" y="1324343"/>
                </a:lnTo>
                <a:lnTo>
                  <a:pt x="1243291" y="1279169"/>
                </a:lnTo>
                <a:lnTo>
                  <a:pt x="1264412" y="1236383"/>
                </a:lnTo>
                <a:lnTo>
                  <a:pt x="1291120" y="1196467"/>
                </a:lnTo>
                <a:lnTo>
                  <a:pt x="1323213" y="1159916"/>
                </a:lnTo>
                <a:lnTo>
                  <a:pt x="1359763" y="1127823"/>
                </a:lnTo>
                <a:lnTo>
                  <a:pt x="1399679" y="1101115"/>
                </a:lnTo>
                <a:lnTo>
                  <a:pt x="1421295" y="1090447"/>
                </a:lnTo>
                <a:lnTo>
                  <a:pt x="1570240" y="1411668"/>
                </a:lnTo>
                <a:lnTo>
                  <a:pt x="1570240" y="1359827"/>
                </a:lnTo>
                <a:lnTo>
                  <a:pt x="1440802" y="1080833"/>
                </a:lnTo>
                <a:lnTo>
                  <a:pt x="1442453" y="1080008"/>
                </a:lnTo>
                <a:lnTo>
                  <a:pt x="1487639" y="1064666"/>
                </a:lnTo>
                <a:lnTo>
                  <a:pt x="1534744" y="1055319"/>
                </a:lnTo>
                <a:lnTo>
                  <a:pt x="1583283" y="1052169"/>
                </a:lnTo>
                <a:lnTo>
                  <a:pt x="1631835" y="1055319"/>
                </a:lnTo>
                <a:lnTo>
                  <a:pt x="1678927" y="1064666"/>
                </a:lnTo>
                <a:lnTo>
                  <a:pt x="1724113" y="1080008"/>
                </a:lnTo>
                <a:lnTo>
                  <a:pt x="1766900" y="1101115"/>
                </a:lnTo>
                <a:lnTo>
                  <a:pt x="1806803" y="1127823"/>
                </a:lnTo>
                <a:lnTo>
                  <a:pt x="1843366" y="1159916"/>
                </a:lnTo>
                <a:lnTo>
                  <a:pt x="1875459" y="1196467"/>
                </a:lnTo>
                <a:lnTo>
                  <a:pt x="1900059" y="1233271"/>
                </a:lnTo>
                <a:lnTo>
                  <a:pt x="1900059" y="1191171"/>
                </a:lnTo>
                <a:lnTo>
                  <a:pt x="1859940" y="1143342"/>
                </a:lnTo>
                <a:lnTo>
                  <a:pt x="1821065" y="1109167"/>
                </a:lnTo>
                <a:lnTo>
                  <a:pt x="1778622" y="1080744"/>
                </a:lnTo>
                <a:lnTo>
                  <a:pt x="1733105" y="1058278"/>
                </a:lnTo>
                <a:lnTo>
                  <a:pt x="1715058" y="1052169"/>
                </a:lnTo>
                <a:lnTo>
                  <a:pt x="1685036" y="1041984"/>
                </a:lnTo>
                <a:lnTo>
                  <a:pt x="1634921" y="1032065"/>
                </a:lnTo>
                <a:lnTo>
                  <a:pt x="1583283" y="1028712"/>
                </a:lnTo>
                <a:lnTo>
                  <a:pt x="1531645" y="1032065"/>
                </a:lnTo>
                <a:lnTo>
                  <a:pt x="1481531" y="1041984"/>
                </a:lnTo>
                <a:lnTo>
                  <a:pt x="1433461" y="1058278"/>
                </a:lnTo>
                <a:lnTo>
                  <a:pt x="1430921" y="1059535"/>
                </a:lnTo>
                <a:lnTo>
                  <a:pt x="939368" y="0"/>
                </a:lnTo>
                <a:lnTo>
                  <a:pt x="915733" y="0"/>
                </a:lnTo>
                <a:lnTo>
                  <a:pt x="1411427" y="1069162"/>
                </a:lnTo>
                <a:lnTo>
                  <a:pt x="1387944" y="1080744"/>
                </a:lnTo>
                <a:lnTo>
                  <a:pt x="1345501" y="1109167"/>
                </a:lnTo>
                <a:lnTo>
                  <a:pt x="1306639" y="1143342"/>
                </a:lnTo>
                <a:lnTo>
                  <a:pt x="1272463" y="1182204"/>
                </a:lnTo>
                <a:lnTo>
                  <a:pt x="1244053" y="1224661"/>
                </a:lnTo>
                <a:lnTo>
                  <a:pt x="1221587" y="1270177"/>
                </a:lnTo>
                <a:lnTo>
                  <a:pt x="1205280" y="1318247"/>
                </a:lnTo>
                <a:lnTo>
                  <a:pt x="1195362" y="1368348"/>
                </a:lnTo>
                <a:lnTo>
                  <a:pt x="1191996" y="1420012"/>
                </a:lnTo>
                <a:lnTo>
                  <a:pt x="1195349" y="1471637"/>
                </a:lnTo>
                <a:lnTo>
                  <a:pt x="1205280" y="1521739"/>
                </a:lnTo>
                <a:lnTo>
                  <a:pt x="1221574" y="1569808"/>
                </a:lnTo>
                <a:lnTo>
                  <a:pt x="1233284" y="1593545"/>
                </a:lnTo>
                <a:lnTo>
                  <a:pt x="0" y="2259203"/>
                </a:lnTo>
                <a:lnTo>
                  <a:pt x="10033" y="2278088"/>
                </a:lnTo>
                <a:lnTo>
                  <a:pt x="1242733" y="1612709"/>
                </a:lnTo>
                <a:lnTo>
                  <a:pt x="1244041" y="1615325"/>
                </a:lnTo>
                <a:lnTo>
                  <a:pt x="1272451" y="1657781"/>
                </a:lnTo>
                <a:lnTo>
                  <a:pt x="1306639" y="1696643"/>
                </a:lnTo>
                <a:lnTo>
                  <a:pt x="1345501" y="1730819"/>
                </a:lnTo>
                <a:lnTo>
                  <a:pt x="1387944" y="1759242"/>
                </a:lnTo>
                <a:lnTo>
                  <a:pt x="1433461" y="1781708"/>
                </a:lnTo>
                <a:lnTo>
                  <a:pt x="1481531" y="1798002"/>
                </a:lnTo>
                <a:lnTo>
                  <a:pt x="1531645" y="1807921"/>
                </a:lnTo>
                <a:lnTo>
                  <a:pt x="1573644" y="1810651"/>
                </a:lnTo>
                <a:lnTo>
                  <a:pt x="1592922" y="1810651"/>
                </a:lnTo>
                <a:lnTo>
                  <a:pt x="1634921" y="1807921"/>
                </a:lnTo>
                <a:lnTo>
                  <a:pt x="1685036" y="1798002"/>
                </a:lnTo>
                <a:lnTo>
                  <a:pt x="1715058" y="1787817"/>
                </a:lnTo>
                <a:lnTo>
                  <a:pt x="1733105" y="1781708"/>
                </a:lnTo>
                <a:lnTo>
                  <a:pt x="1740408" y="1778114"/>
                </a:lnTo>
                <a:lnTo>
                  <a:pt x="2329916" y="3048736"/>
                </a:lnTo>
                <a:lnTo>
                  <a:pt x="2348103" y="3040138"/>
                </a:lnTo>
                <a:lnTo>
                  <a:pt x="2348103" y="3037154"/>
                </a:lnTo>
                <a:lnTo>
                  <a:pt x="1759889" y="1768487"/>
                </a:lnTo>
                <a:lnTo>
                  <a:pt x="1778622" y="1759242"/>
                </a:lnTo>
                <a:lnTo>
                  <a:pt x="1821065" y="1730819"/>
                </a:lnTo>
                <a:lnTo>
                  <a:pt x="1859940" y="1696643"/>
                </a:lnTo>
                <a:lnTo>
                  <a:pt x="1894116" y="1657781"/>
                </a:lnTo>
                <a:lnTo>
                  <a:pt x="1922538" y="1615325"/>
                </a:lnTo>
                <a:lnTo>
                  <a:pt x="1944992" y="1569808"/>
                </a:lnTo>
                <a:lnTo>
                  <a:pt x="1961286" y="1521739"/>
                </a:lnTo>
                <a:lnTo>
                  <a:pt x="1971217" y="1471637"/>
                </a:lnTo>
                <a:lnTo>
                  <a:pt x="1973948" y="1429600"/>
                </a:lnTo>
                <a:lnTo>
                  <a:pt x="1973948" y="1410398"/>
                </a:lnTo>
                <a:lnTo>
                  <a:pt x="1971217" y="1368361"/>
                </a:lnTo>
                <a:lnTo>
                  <a:pt x="1961286" y="1318272"/>
                </a:lnTo>
                <a:lnTo>
                  <a:pt x="1951113" y="1288288"/>
                </a:lnTo>
                <a:lnTo>
                  <a:pt x="1951113" y="1419974"/>
                </a:lnTo>
                <a:lnTo>
                  <a:pt x="1947951" y="1468539"/>
                </a:lnTo>
                <a:lnTo>
                  <a:pt x="1938604" y="1515643"/>
                </a:lnTo>
                <a:lnTo>
                  <a:pt x="1923275" y="1560817"/>
                </a:lnTo>
                <a:lnTo>
                  <a:pt x="1902155" y="1603603"/>
                </a:lnTo>
                <a:lnTo>
                  <a:pt x="1875459" y="1643519"/>
                </a:lnTo>
                <a:lnTo>
                  <a:pt x="1843366" y="1680070"/>
                </a:lnTo>
                <a:lnTo>
                  <a:pt x="1806803" y="1712163"/>
                </a:lnTo>
                <a:lnTo>
                  <a:pt x="1766900" y="1738871"/>
                </a:lnTo>
                <a:lnTo>
                  <a:pt x="1750021" y="1747202"/>
                </a:lnTo>
                <a:lnTo>
                  <a:pt x="1730527" y="1705152"/>
                </a:lnTo>
                <a:lnTo>
                  <a:pt x="1730527" y="1756816"/>
                </a:lnTo>
                <a:lnTo>
                  <a:pt x="1724113" y="1759978"/>
                </a:lnTo>
                <a:lnTo>
                  <a:pt x="1678927" y="1775320"/>
                </a:lnTo>
                <a:lnTo>
                  <a:pt x="1631835" y="1784667"/>
                </a:lnTo>
                <a:lnTo>
                  <a:pt x="1583283" y="1787817"/>
                </a:lnTo>
                <a:lnTo>
                  <a:pt x="1534744" y="1784667"/>
                </a:lnTo>
                <a:lnTo>
                  <a:pt x="1487639" y="1775320"/>
                </a:lnTo>
                <a:lnTo>
                  <a:pt x="1442453" y="1759978"/>
                </a:lnTo>
                <a:lnTo>
                  <a:pt x="1399679" y="1738871"/>
                </a:lnTo>
                <a:lnTo>
                  <a:pt x="1359763" y="1712163"/>
                </a:lnTo>
                <a:lnTo>
                  <a:pt x="1323213" y="1680070"/>
                </a:lnTo>
                <a:lnTo>
                  <a:pt x="1291120" y="1643519"/>
                </a:lnTo>
                <a:lnTo>
                  <a:pt x="1264412" y="1603603"/>
                </a:lnTo>
                <a:lnTo>
                  <a:pt x="1263396" y="1601558"/>
                </a:lnTo>
                <a:lnTo>
                  <a:pt x="1579372" y="1430997"/>
                </a:lnTo>
                <a:lnTo>
                  <a:pt x="1730527" y="1756816"/>
                </a:lnTo>
                <a:lnTo>
                  <a:pt x="1730527" y="1705152"/>
                </a:lnTo>
                <a:lnTo>
                  <a:pt x="1607807" y="1440434"/>
                </a:lnTo>
                <a:lnTo>
                  <a:pt x="1598472" y="1420304"/>
                </a:lnTo>
                <a:lnTo>
                  <a:pt x="1617154" y="1410220"/>
                </a:lnTo>
                <a:lnTo>
                  <a:pt x="1909953" y="1252194"/>
                </a:lnTo>
                <a:lnTo>
                  <a:pt x="1923275" y="1279169"/>
                </a:lnTo>
                <a:lnTo>
                  <a:pt x="1938604" y="1324343"/>
                </a:lnTo>
                <a:lnTo>
                  <a:pt x="1947951" y="1371447"/>
                </a:lnTo>
                <a:lnTo>
                  <a:pt x="1951113" y="1419974"/>
                </a:lnTo>
                <a:lnTo>
                  <a:pt x="1951113" y="1288288"/>
                </a:lnTo>
                <a:lnTo>
                  <a:pt x="1944992" y="1270228"/>
                </a:lnTo>
                <a:lnTo>
                  <a:pt x="1930577" y="1241056"/>
                </a:lnTo>
                <a:lnTo>
                  <a:pt x="2348103" y="1015695"/>
                </a:lnTo>
                <a:lnTo>
                  <a:pt x="2348103" y="991425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6573" y="1305154"/>
            <a:ext cx="8844280" cy="7705090"/>
            <a:chOff x="646573" y="1305154"/>
            <a:chExt cx="8844280" cy="77050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573" y="1305154"/>
              <a:ext cx="8844211" cy="769660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493206" y="3598517"/>
              <a:ext cx="2063114" cy="4866640"/>
            </a:xfrm>
            <a:custGeom>
              <a:avLst/>
              <a:gdLst/>
              <a:ahLst/>
              <a:cxnLst/>
              <a:rect l="l" t="t" r="r" b="b"/>
              <a:pathLst>
                <a:path w="2063114" h="4866640">
                  <a:moveTo>
                    <a:pt x="2062965" y="4638719"/>
                  </a:moveTo>
                  <a:lnTo>
                    <a:pt x="940324" y="4866117"/>
                  </a:lnTo>
                  <a:lnTo>
                    <a:pt x="0" y="227398"/>
                  </a:lnTo>
                  <a:lnTo>
                    <a:pt x="1122640" y="0"/>
                  </a:lnTo>
                  <a:lnTo>
                    <a:pt x="2062965" y="4638719"/>
                  </a:lnTo>
                  <a:close/>
                </a:path>
              </a:pathLst>
            </a:custGeom>
            <a:solidFill>
              <a:srgbClr val="F7B8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323" y="7761047"/>
              <a:ext cx="1999558" cy="12327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346615" y="3712224"/>
              <a:ext cx="2294890" cy="4561840"/>
            </a:xfrm>
            <a:custGeom>
              <a:avLst/>
              <a:gdLst/>
              <a:ahLst/>
              <a:cxnLst/>
              <a:rect l="l" t="t" r="r" b="b"/>
              <a:pathLst>
                <a:path w="2294890" h="4561840">
                  <a:moveTo>
                    <a:pt x="911112" y="4561267"/>
                  </a:moveTo>
                  <a:lnTo>
                    <a:pt x="0" y="0"/>
                  </a:lnTo>
                  <a:lnTo>
                    <a:pt x="1392729" y="0"/>
                  </a:lnTo>
                  <a:lnTo>
                    <a:pt x="2294768" y="4269369"/>
                  </a:lnTo>
                  <a:lnTo>
                    <a:pt x="911112" y="456126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6292" y="2614809"/>
              <a:ext cx="2395259" cy="296983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000412" y="4911584"/>
              <a:ext cx="1497965" cy="3672204"/>
            </a:xfrm>
            <a:custGeom>
              <a:avLst/>
              <a:gdLst/>
              <a:ahLst/>
              <a:cxnLst/>
              <a:rect l="l" t="t" r="r" b="b"/>
              <a:pathLst>
                <a:path w="1497964" h="3672204">
                  <a:moveTo>
                    <a:pt x="1497542" y="114558"/>
                  </a:moveTo>
                  <a:lnTo>
                    <a:pt x="1139709" y="3671824"/>
                  </a:lnTo>
                  <a:lnTo>
                    <a:pt x="0" y="3557266"/>
                  </a:lnTo>
                  <a:lnTo>
                    <a:pt x="357832" y="0"/>
                  </a:lnTo>
                  <a:lnTo>
                    <a:pt x="1497542" y="114558"/>
                  </a:lnTo>
                  <a:close/>
                </a:path>
              </a:pathLst>
            </a:custGeom>
            <a:solidFill>
              <a:srgbClr val="F7B8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665" y="7761047"/>
              <a:ext cx="1999558" cy="123278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906814" y="3712224"/>
              <a:ext cx="1832610" cy="4486275"/>
            </a:xfrm>
            <a:custGeom>
              <a:avLst/>
              <a:gdLst/>
              <a:ahLst/>
              <a:cxnLst/>
              <a:rect l="l" t="t" r="r" b="b"/>
              <a:pathLst>
                <a:path w="1832610" h="4486275">
                  <a:moveTo>
                    <a:pt x="1407036" y="4486039"/>
                  </a:moveTo>
                  <a:lnTo>
                    <a:pt x="0" y="4344597"/>
                  </a:lnTo>
                  <a:lnTo>
                    <a:pt x="439801" y="0"/>
                  </a:lnTo>
                  <a:lnTo>
                    <a:pt x="1832530" y="0"/>
                  </a:lnTo>
                  <a:lnTo>
                    <a:pt x="1407036" y="448603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6844" y="1999297"/>
              <a:ext cx="4180660" cy="701039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5835" y="5041878"/>
              <a:ext cx="377314" cy="39379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76287" y="5600737"/>
              <a:ext cx="7564755" cy="2255520"/>
            </a:xfrm>
            <a:custGeom>
              <a:avLst/>
              <a:gdLst/>
              <a:ahLst/>
              <a:cxnLst/>
              <a:rect l="l" t="t" r="r" b="b"/>
              <a:pathLst>
                <a:path w="7564755" h="2255520">
                  <a:moveTo>
                    <a:pt x="494906" y="243598"/>
                  </a:moveTo>
                  <a:lnTo>
                    <a:pt x="490550" y="198983"/>
                  </a:lnTo>
                  <a:lnTo>
                    <a:pt x="480453" y="165658"/>
                  </a:lnTo>
                  <a:lnTo>
                    <a:pt x="480453" y="247650"/>
                  </a:lnTo>
                  <a:lnTo>
                    <a:pt x="475983" y="293420"/>
                  </a:lnTo>
                  <a:lnTo>
                    <a:pt x="462838" y="336791"/>
                  </a:lnTo>
                  <a:lnTo>
                    <a:pt x="441452" y="376745"/>
                  </a:lnTo>
                  <a:lnTo>
                    <a:pt x="412267" y="412254"/>
                  </a:lnTo>
                  <a:lnTo>
                    <a:pt x="376745" y="441452"/>
                  </a:lnTo>
                  <a:lnTo>
                    <a:pt x="336791" y="462838"/>
                  </a:lnTo>
                  <a:lnTo>
                    <a:pt x="293420" y="475983"/>
                  </a:lnTo>
                  <a:lnTo>
                    <a:pt x="247650" y="480453"/>
                  </a:lnTo>
                  <a:lnTo>
                    <a:pt x="201891" y="475983"/>
                  </a:lnTo>
                  <a:lnTo>
                    <a:pt x="158521" y="462838"/>
                  </a:lnTo>
                  <a:lnTo>
                    <a:pt x="118567" y="441452"/>
                  </a:lnTo>
                  <a:lnTo>
                    <a:pt x="83045" y="412254"/>
                  </a:lnTo>
                  <a:lnTo>
                    <a:pt x="53860" y="376745"/>
                  </a:lnTo>
                  <a:lnTo>
                    <a:pt x="32473" y="336791"/>
                  </a:lnTo>
                  <a:lnTo>
                    <a:pt x="19329" y="293420"/>
                  </a:lnTo>
                  <a:lnTo>
                    <a:pt x="14859" y="247650"/>
                  </a:lnTo>
                  <a:lnTo>
                    <a:pt x="19329" y="201891"/>
                  </a:lnTo>
                  <a:lnTo>
                    <a:pt x="32473" y="158521"/>
                  </a:lnTo>
                  <a:lnTo>
                    <a:pt x="53860" y="118567"/>
                  </a:lnTo>
                  <a:lnTo>
                    <a:pt x="83045" y="83045"/>
                  </a:lnTo>
                  <a:lnTo>
                    <a:pt x="118567" y="53848"/>
                  </a:lnTo>
                  <a:lnTo>
                    <a:pt x="158521" y="32473"/>
                  </a:lnTo>
                  <a:lnTo>
                    <a:pt x="201891" y="19329"/>
                  </a:lnTo>
                  <a:lnTo>
                    <a:pt x="247650" y="14846"/>
                  </a:lnTo>
                  <a:lnTo>
                    <a:pt x="293420" y="19329"/>
                  </a:lnTo>
                  <a:lnTo>
                    <a:pt x="336791" y="32473"/>
                  </a:lnTo>
                  <a:lnTo>
                    <a:pt x="376745" y="53848"/>
                  </a:lnTo>
                  <a:lnTo>
                    <a:pt x="412267" y="83045"/>
                  </a:lnTo>
                  <a:lnTo>
                    <a:pt x="441452" y="118567"/>
                  </a:lnTo>
                  <a:lnTo>
                    <a:pt x="462838" y="158521"/>
                  </a:lnTo>
                  <a:lnTo>
                    <a:pt x="475983" y="201891"/>
                  </a:lnTo>
                  <a:lnTo>
                    <a:pt x="480453" y="247650"/>
                  </a:lnTo>
                  <a:lnTo>
                    <a:pt x="480453" y="165658"/>
                  </a:lnTo>
                  <a:lnTo>
                    <a:pt x="453834" y="110363"/>
                  </a:lnTo>
                  <a:lnTo>
                    <a:pt x="422757" y="72555"/>
                  </a:lnTo>
                  <a:lnTo>
                    <a:pt x="384987" y="41465"/>
                  </a:lnTo>
                  <a:lnTo>
                    <a:pt x="342480" y="18719"/>
                  </a:lnTo>
                  <a:lnTo>
                    <a:pt x="296341" y="4762"/>
                  </a:lnTo>
                  <a:lnTo>
                    <a:pt x="247650" y="0"/>
                  </a:lnTo>
                  <a:lnTo>
                    <a:pt x="198970" y="4762"/>
                  </a:lnTo>
                  <a:lnTo>
                    <a:pt x="152831" y="18719"/>
                  </a:lnTo>
                  <a:lnTo>
                    <a:pt x="110324" y="41465"/>
                  </a:lnTo>
                  <a:lnTo>
                    <a:pt x="72555" y="72555"/>
                  </a:lnTo>
                  <a:lnTo>
                    <a:pt x="41478" y="110324"/>
                  </a:lnTo>
                  <a:lnTo>
                    <a:pt x="18732" y="152831"/>
                  </a:lnTo>
                  <a:lnTo>
                    <a:pt x="4762" y="198970"/>
                  </a:lnTo>
                  <a:lnTo>
                    <a:pt x="0" y="247650"/>
                  </a:lnTo>
                  <a:lnTo>
                    <a:pt x="4762" y="296341"/>
                  </a:lnTo>
                  <a:lnTo>
                    <a:pt x="18719" y="342480"/>
                  </a:lnTo>
                  <a:lnTo>
                    <a:pt x="41465" y="384975"/>
                  </a:lnTo>
                  <a:lnTo>
                    <a:pt x="72555" y="422744"/>
                  </a:lnTo>
                  <a:lnTo>
                    <a:pt x="110324" y="453834"/>
                  </a:lnTo>
                  <a:lnTo>
                    <a:pt x="152831" y="476580"/>
                  </a:lnTo>
                  <a:lnTo>
                    <a:pt x="198970" y="490550"/>
                  </a:lnTo>
                  <a:lnTo>
                    <a:pt x="243598" y="494906"/>
                  </a:lnTo>
                  <a:lnTo>
                    <a:pt x="251714" y="494906"/>
                  </a:lnTo>
                  <a:lnTo>
                    <a:pt x="296341" y="490550"/>
                  </a:lnTo>
                  <a:lnTo>
                    <a:pt x="342480" y="476580"/>
                  </a:lnTo>
                  <a:lnTo>
                    <a:pt x="384987" y="453834"/>
                  </a:lnTo>
                  <a:lnTo>
                    <a:pt x="422757" y="422744"/>
                  </a:lnTo>
                  <a:lnTo>
                    <a:pt x="453847" y="384975"/>
                  </a:lnTo>
                  <a:lnTo>
                    <a:pt x="476580" y="342480"/>
                  </a:lnTo>
                  <a:lnTo>
                    <a:pt x="490550" y="296341"/>
                  </a:lnTo>
                  <a:lnTo>
                    <a:pt x="494906" y="251714"/>
                  </a:lnTo>
                  <a:lnTo>
                    <a:pt x="494906" y="243598"/>
                  </a:lnTo>
                  <a:close/>
                </a:path>
                <a:path w="7564755" h="2255520">
                  <a:moveTo>
                    <a:pt x="7564666" y="578713"/>
                  </a:moveTo>
                  <a:lnTo>
                    <a:pt x="7554735" y="569239"/>
                  </a:lnTo>
                  <a:lnTo>
                    <a:pt x="6769671" y="1402067"/>
                  </a:lnTo>
                  <a:lnTo>
                    <a:pt x="5984621" y="569239"/>
                  </a:lnTo>
                  <a:lnTo>
                    <a:pt x="5974689" y="578713"/>
                  </a:lnTo>
                  <a:lnTo>
                    <a:pt x="6760197" y="1412430"/>
                  </a:lnTo>
                  <a:lnTo>
                    <a:pt x="5974689" y="2245703"/>
                  </a:lnTo>
                  <a:lnTo>
                    <a:pt x="5984621" y="2255164"/>
                  </a:lnTo>
                  <a:lnTo>
                    <a:pt x="6769671" y="1422349"/>
                  </a:lnTo>
                  <a:lnTo>
                    <a:pt x="7554735" y="2255164"/>
                  </a:lnTo>
                  <a:lnTo>
                    <a:pt x="7564666" y="2245703"/>
                  </a:lnTo>
                  <a:lnTo>
                    <a:pt x="6779158" y="1411986"/>
                  </a:lnTo>
                  <a:lnTo>
                    <a:pt x="7564666" y="57871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5388" rIns="0" bIns="0" rtlCol="0" vert="horz">
            <a:spAutoFit/>
          </a:bodyPr>
          <a:lstStyle/>
          <a:p>
            <a:pPr marL="9916795" marR="5080">
              <a:lnSpc>
                <a:spcPts val="12140"/>
              </a:lnSpc>
              <a:spcBef>
                <a:spcPts val="1375"/>
              </a:spcBef>
            </a:pPr>
            <a:r>
              <a:rPr dirty="0" sz="11100" spc="990">
                <a:solidFill>
                  <a:srgbClr val="F5F5F5"/>
                </a:solidFill>
              </a:rPr>
              <a:t>Durum </a:t>
            </a:r>
            <a:r>
              <a:rPr dirty="0" sz="11100" spc="925">
                <a:solidFill>
                  <a:srgbClr val="F5F5F5"/>
                </a:solidFill>
              </a:rPr>
              <a:t>Diyagramı</a:t>
            </a:r>
            <a:endParaRPr sz="11100"/>
          </a:p>
        </p:txBody>
      </p:sp>
      <p:sp>
        <p:nvSpPr>
          <p:cNvPr id="15" name="object 15" descr=""/>
          <p:cNvSpPr/>
          <p:nvPr/>
        </p:nvSpPr>
        <p:spPr>
          <a:xfrm>
            <a:off x="16764000" y="105793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51712" y="494903"/>
                </a:moveTo>
                <a:lnTo>
                  <a:pt x="243586" y="494903"/>
                </a:lnTo>
                <a:lnTo>
                  <a:pt x="198965" y="490547"/>
                </a:lnTo>
                <a:lnTo>
                  <a:pt x="152825" y="476580"/>
                </a:lnTo>
                <a:lnTo>
                  <a:pt x="110322" y="453834"/>
                </a:lnTo>
                <a:lnTo>
                  <a:pt x="72551" y="422747"/>
                </a:lnTo>
                <a:lnTo>
                  <a:pt x="41464" y="384976"/>
                </a:lnTo>
                <a:lnTo>
                  <a:pt x="18719" y="342473"/>
                </a:lnTo>
                <a:lnTo>
                  <a:pt x="4752" y="296333"/>
                </a:lnTo>
                <a:lnTo>
                  <a:pt x="0" y="247656"/>
                </a:lnTo>
                <a:lnTo>
                  <a:pt x="4754" y="198966"/>
                </a:lnTo>
                <a:lnTo>
                  <a:pt x="18727" y="152826"/>
                </a:lnTo>
                <a:lnTo>
                  <a:pt x="41476" y="110323"/>
                </a:lnTo>
                <a:lnTo>
                  <a:pt x="72551" y="72552"/>
                </a:lnTo>
                <a:lnTo>
                  <a:pt x="110322" y="41465"/>
                </a:lnTo>
                <a:lnTo>
                  <a:pt x="152825" y="18719"/>
                </a:lnTo>
                <a:lnTo>
                  <a:pt x="198965" y="4752"/>
                </a:lnTo>
                <a:lnTo>
                  <a:pt x="247649" y="0"/>
                </a:lnTo>
                <a:lnTo>
                  <a:pt x="296332" y="4752"/>
                </a:lnTo>
                <a:lnTo>
                  <a:pt x="329679" y="14847"/>
                </a:lnTo>
                <a:lnTo>
                  <a:pt x="247649" y="14847"/>
                </a:lnTo>
                <a:lnTo>
                  <a:pt x="201886" y="19322"/>
                </a:lnTo>
                <a:lnTo>
                  <a:pt x="158517" y="32465"/>
                </a:lnTo>
                <a:lnTo>
                  <a:pt x="118562" y="53848"/>
                </a:lnTo>
                <a:lnTo>
                  <a:pt x="83043" y="83044"/>
                </a:lnTo>
                <a:lnTo>
                  <a:pt x="53847" y="118563"/>
                </a:lnTo>
                <a:lnTo>
                  <a:pt x="32464" y="158517"/>
                </a:lnTo>
                <a:lnTo>
                  <a:pt x="19322" y="201886"/>
                </a:lnTo>
                <a:lnTo>
                  <a:pt x="14847" y="247656"/>
                </a:lnTo>
                <a:lnTo>
                  <a:pt x="19322" y="293413"/>
                </a:lnTo>
                <a:lnTo>
                  <a:pt x="32464" y="336782"/>
                </a:lnTo>
                <a:lnTo>
                  <a:pt x="53847" y="376736"/>
                </a:lnTo>
                <a:lnTo>
                  <a:pt x="83043" y="412255"/>
                </a:lnTo>
                <a:lnTo>
                  <a:pt x="118562" y="441451"/>
                </a:lnTo>
                <a:lnTo>
                  <a:pt x="158517" y="462834"/>
                </a:lnTo>
                <a:lnTo>
                  <a:pt x="201886" y="475977"/>
                </a:lnTo>
                <a:lnTo>
                  <a:pt x="247649" y="480452"/>
                </a:lnTo>
                <a:lnTo>
                  <a:pt x="329679" y="480452"/>
                </a:lnTo>
                <a:lnTo>
                  <a:pt x="296332" y="490547"/>
                </a:lnTo>
                <a:lnTo>
                  <a:pt x="251712" y="494903"/>
                </a:lnTo>
                <a:close/>
              </a:path>
              <a:path w="495300" h="495300">
                <a:moveTo>
                  <a:pt x="329679" y="480452"/>
                </a:moveTo>
                <a:lnTo>
                  <a:pt x="247649" y="480452"/>
                </a:lnTo>
                <a:lnTo>
                  <a:pt x="293412" y="475977"/>
                </a:lnTo>
                <a:lnTo>
                  <a:pt x="336781" y="462834"/>
                </a:lnTo>
                <a:lnTo>
                  <a:pt x="376735" y="441451"/>
                </a:lnTo>
                <a:lnTo>
                  <a:pt x="412254" y="412255"/>
                </a:lnTo>
                <a:lnTo>
                  <a:pt x="441451" y="376736"/>
                </a:lnTo>
                <a:lnTo>
                  <a:pt x="462833" y="336782"/>
                </a:lnTo>
                <a:lnTo>
                  <a:pt x="475976" y="293413"/>
                </a:lnTo>
                <a:lnTo>
                  <a:pt x="480451" y="247643"/>
                </a:lnTo>
                <a:lnTo>
                  <a:pt x="475976" y="201886"/>
                </a:lnTo>
                <a:lnTo>
                  <a:pt x="462833" y="158517"/>
                </a:lnTo>
                <a:lnTo>
                  <a:pt x="441450" y="118563"/>
                </a:lnTo>
                <a:lnTo>
                  <a:pt x="412254" y="83044"/>
                </a:lnTo>
                <a:lnTo>
                  <a:pt x="376735" y="53848"/>
                </a:lnTo>
                <a:lnTo>
                  <a:pt x="336781" y="32465"/>
                </a:lnTo>
                <a:lnTo>
                  <a:pt x="293412" y="19322"/>
                </a:lnTo>
                <a:lnTo>
                  <a:pt x="247649" y="14847"/>
                </a:lnTo>
                <a:lnTo>
                  <a:pt x="329679" y="14847"/>
                </a:lnTo>
                <a:lnTo>
                  <a:pt x="384975" y="41465"/>
                </a:lnTo>
                <a:lnTo>
                  <a:pt x="422745" y="72552"/>
                </a:lnTo>
                <a:lnTo>
                  <a:pt x="453821" y="110365"/>
                </a:lnTo>
                <a:lnTo>
                  <a:pt x="476570" y="152863"/>
                </a:lnTo>
                <a:lnTo>
                  <a:pt x="490543" y="198980"/>
                </a:lnTo>
                <a:lnTo>
                  <a:pt x="494904" y="243604"/>
                </a:lnTo>
                <a:lnTo>
                  <a:pt x="494904" y="251699"/>
                </a:lnTo>
                <a:lnTo>
                  <a:pt x="490546" y="296333"/>
                </a:lnTo>
                <a:lnTo>
                  <a:pt x="476579" y="342473"/>
                </a:lnTo>
                <a:lnTo>
                  <a:pt x="453833" y="384976"/>
                </a:lnTo>
                <a:lnTo>
                  <a:pt x="422745" y="422747"/>
                </a:lnTo>
                <a:lnTo>
                  <a:pt x="384975" y="453834"/>
                </a:lnTo>
                <a:lnTo>
                  <a:pt x="342472" y="476580"/>
                </a:lnTo>
                <a:lnTo>
                  <a:pt x="329679" y="48045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11638080" y="6169878"/>
            <a:ext cx="6409690" cy="4029710"/>
            <a:chOff x="11638080" y="6169878"/>
            <a:chExt cx="6409690" cy="4029710"/>
          </a:xfrm>
        </p:grpSpPr>
        <p:sp>
          <p:nvSpPr>
            <p:cNvPr id="17" name="object 17" descr=""/>
            <p:cNvSpPr/>
            <p:nvPr/>
          </p:nvSpPr>
          <p:spPr>
            <a:xfrm>
              <a:off x="11638080" y="6169878"/>
              <a:ext cx="6409690" cy="4029710"/>
            </a:xfrm>
            <a:custGeom>
              <a:avLst/>
              <a:gdLst/>
              <a:ahLst/>
              <a:cxnLst/>
              <a:rect l="l" t="t" r="r" b="b"/>
              <a:pathLst>
                <a:path w="6409690" h="4029709">
                  <a:moveTo>
                    <a:pt x="3682968" y="3853317"/>
                  </a:moveTo>
                  <a:lnTo>
                    <a:pt x="2726661" y="3853317"/>
                  </a:lnTo>
                  <a:lnTo>
                    <a:pt x="2736188" y="3811917"/>
                  </a:lnTo>
                  <a:lnTo>
                    <a:pt x="2752460" y="3766413"/>
                  </a:lnTo>
                  <a:lnTo>
                    <a:pt x="2774175" y="3718090"/>
                  </a:lnTo>
                  <a:lnTo>
                    <a:pt x="2800033" y="3668229"/>
                  </a:lnTo>
                  <a:lnTo>
                    <a:pt x="2828734" y="3618116"/>
                  </a:lnTo>
                  <a:lnTo>
                    <a:pt x="2858977" y="3569033"/>
                  </a:lnTo>
                  <a:lnTo>
                    <a:pt x="2889461" y="3522264"/>
                  </a:lnTo>
                  <a:lnTo>
                    <a:pt x="178932" y="3522263"/>
                  </a:lnTo>
                  <a:lnTo>
                    <a:pt x="131259" y="3515898"/>
                  </a:lnTo>
                  <a:lnTo>
                    <a:pt x="88485" y="3497923"/>
                  </a:lnTo>
                  <a:lnTo>
                    <a:pt x="52293" y="3470015"/>
                  </a:lnTo>
                  <a:lnTo>
                    <a:pt x="24361" y="3433853"/>
                  </a:lnTo>
                  <a:lnTo>
                    <a:pt x="6370" y="3391116"/>
                  </a:lnTo>
                  <a:lnTo>
                    <a:pt x="0" y="3343483"/>
                  </a:lnTo>
                  <a:lnTo>
                    <a:pt x="0" y="178780"/>
                  </a:lnTo>
                  <a:lnTo>
                    <a:pt x="6370" y="131146"/>
                  </a:lnTo>
                  <a:lnTo>
                    <a:pt x="24361" y="88409"/>
                  </a:lnTo>
                  <a:lnTo>
                    <a:pt x="52294" y="52247"/>
                  </a:lnTo>
                  <a:lnTo>
                    <a:pt x="88487" y="24340"/>
                  </a:lnTo>
                  <a:lnTo>
                    <a:pt x="131263" y="6364"/>
                  </a:lnTo>
                  <a:lnTo>
                    <a:pt x="178935" y="0"/>
                  </a:lnTo>
                  <a:lnTo>
                    <a:pt x="6230697" y="0"/>
                  </a:lnTo>
                  <a:lnTo>
                    <a:pt x="6278370" y="6364"/>
                  </a:lnTo>
                  <a:lnTo>
                    <a:pt x="6321144" y="24340"/>
                  </a:lnTo>
                  <a:lnTo>
                    <a:pt x="6357337" y="52248"/>
                  </a:lnTo>
                  <a:lnTo>
                    <a:pt x="6385269" y="88410"/>
                  </a:lnTo>
                  <a:lnTo>
                    <a:pt x="6403260" y="131147"/>
                  </a:lnTo>
                  <a:lnTo>
                    <a:pt x="6409630" y="178780"/>
                  </a:lnTo>
                  <a:lnTo>
                    <a:pt x="6409630" y="191047"/>
                  </a:lnTo>
                  <a:lnTo>
                    <a:pt x="144219" y="191047"/>
                  </a:lnTo>
                  <a:lnTo>
                    <a:pt x="144219" y="3331204"/>
                  </a:lnTo>
                  <a:lnTo>
                    <a:pt x="6409630" y="3331204"/>
                  </a:lnTo>
                  <a:lnTo>
                    <a:pt x="6409630" y="3343483"/>
                  </a:lnTo>
                  <a:lnTo>
                    <a:pt x="6403259" y="3391117"/>
                  </a:lnTo>
                  <a:lnTo>
                    <a:pt x="6385268" y="3433854"/>
                  </a:lnTo>
                  <a:lnTo>
                    <a:pt x="6357336" y="3470015"/>
                  </a:lnTo>
                  <a:lnTo>
                    <a:pt x="6321142" y="3497923"/>
                  </a:lnTo>
                  <a:lnTo>
                    <a:pt x="6278366" y="3515899"/>
                  </a:lnTo>
                  <a:lnTo>
                    <a:pt x="6230694" y="3522263"/>
                  </a:lnTo>
                  <a:lnTo>
                    <a:pt x="3520169" y="3522263"/>
                  </a:lnTo>
                  <a:lnTo>
                    <a:pt x="3550653" y="3569034"/>
                  </a:lnTo>
                  <a:lnTo>
                    <a:pt x="3580896" y="3618118"/>
                  </a:lnTo>
                  <a:lnTo>
                    <a:pt x="3609596" y="3668231"/>
                  </a:lnTo>
                  <a:lnTo>
                    <a:pt x="3635454" y="3718091"/>
                  </a:lnTo>
                  <a:lnTo>
                    <a:pt x="3657169" y="3766414"/>
                  </a:lnTo>
                  <a:lnTo>
                    <a:pt x="3673441" y="3811917"/>
                  </a:lnTo>
                  <a:lnTo>
                    <a:pt x="3682968" y="3853317"/>
                  </a:lnTo>
                  <a:close/>
                </a:path>
                <a:path w="6409690" h="4029709">
                  <a:moveTo>
                    <a:pt x="6409630" y="3331204"/>
                  </a:moveTo>
                  <a:lnTo>
                    <a:pt x="6265339" y="3331204"/>
                  </a:lnTo>
                  <a:lnTo>
                    <a:pt x="6265339" y="191047"/>
                  </a:lnTo>
                  <a:lnTo>
                    <a:pt x="6409630" y="191047"/>
                  </a:lnTo>
                  <a:lnTo>
                    <a:pt x="6409630" y="3331204"/>
                  </a:lnTo>
                  <a:close/>
                </a:path>
                <a:path w="6409690" h="4029709">
                  <a:moveTo>
                    <a:pt x="4006397" y="4029431"/>
                  </a:moveTo>
                  <a:lnTo>
                    <a:pt x="2403232" y="4029431"/>
                  </a:lnTo>
                  <a:lnTo>
                    <a:pt x="2394004" y="4027579"/>
                  </a:lnTo>
                  <a:lnTo>
                    <a:pt x="2386483" y="4022520"/>
                  </a:lnTo>
                  <a:lnTo>
                    <a:pt x="2381421" y="4015006"/>
                  </a:lnTo>
                  <a:lnTo>
                    <a:pt x="2379566" y="4005786"/>
                  </a:lnTo>
                  <a:lnTo>
                    <a:pt x="2379566" y="3876957"/>
                  </a:lnTo>
                  <a:lnTo>
                    <a:pt x="2381421" y="3867737"/>
                  </a:lnTo>
                  <a:lnTo>
                    <a:pt x="2386483" y="3860225"/>
                  </a:lnTo>
                  <a:lnTo>
                    <a:pt x="2394004" y="3855169"/>
                  </a:lnTo>
                  <a:lnTo>
                    <a:pt x="2403232" y="3853317"/>
                  </a:lnTo>
                  <a:lnTo>
                    <a:pt x="4006397" y="3853317"/>
                  </a:lnTo>
                  <a:lnTo>
                    <a:pt x="4015625" y="3855169"/>
                  </a:lnTo>
                  <a:lnTo>
                    <a:pt x="4023146" y="3860225"/>
                  </a:lnTo>
                  <a:lnTo>
                    <a:pt x="4028209" y="3867737"/>
                  </a:lnTo>
                  <a:lnTo>
                    <a:pt x="4030063" y="3876957"/>
                  </a:lnTo>
                  <a:lnTo>
                    <a:pt x="4030063" y="4005786"/>
                  </a:lnTo>
                  <a:lnTo>
                    <a:pt x="4028209" y="4015006"/>
                  </a:lnTo>
                  <a:lnTo>
                    <a:pt x="4023146" y="4022520"/>
                  </a:lnTo>
                  <a:lnTo>
                    <a:pt x="4015625" y="4027579"/>
                  </a:lnTo>
                  <a:lnTo>
                    <a:pt x="4006397" y="402943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79240" y="6365917"/>
              <a:ext cx="2176370" cy="312476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1786794" y="6366636"/>
              <a:ext cx="6134735" cy="3123565"/>
            </a:xfrm>
            <a:custGeom>
              <a:avLst/>
              <a:gdLst/>
              <a:ahLst/>
              <a:cxnLst/>
              <a:rect l="l" t="t" r="r" b="b"/>
              <a:pathLst>
                <a:path w="6134734" h="3123565">
                  <a:moveTo>
                    <a:pt x="2183511" y="643293"/>
                  </a:moveTo>
                  <a:lnTo>
                    <a:pt x="2112530" y="643293"/>
                  </a:lnTo>
                  <a:lnTo>
                    <a:pt x="2112111" y="643293"/>
                  </a:lnTo>
                  <a:lnTo>
                    <a:pt x="2094230" y="643293"/>
                  </a:lnTo>
                  <a:lnTo>
                    <a:pt x="2094230" y="572020"/>
                  </a:lnTo>
                  <a:lnTo>
                    <a:pt x="2100872" y="572020"/>
                  </a:lnTo>
                  <a:lnTo>
                    <a:pt x="2100872" y="381965"/>
                  </a:lnTo>
                  <a:lnTo>
                    <a:pt x="2100872" y="191922"/>
                  </a:lnTo>
                  <a:lnTo>
                    <a:pt x="2100872" y="1866"/>
                  </a:lnTo>
                  <a:lnTo>
                    <a:pt x="2084489" y="1866"/>
                  </a:lnTo>
                  <a:lnTo>
                    <a:pt x="2068004" y="1866"/>
                  </a:lnTo>
                  <a:lnTo>
                    <a:pt x="2060714" y="1866"/>
                  </a:lnTo>
                  <a:lnTo>
                    <a:pt x="2052040" y="114"/>
                  </a:lnTo>
                  <a:lnTo>
                    <a:pt x="42189" y="114"/>
                  </a:lnTo>
                  <a:lnTo>
                    <a:pt x="25768" y="3429"/>
                  </a:lnTo>
                  <a:lnTo>
                    <a:pt x="12357" y="12471"/>
                  </a:lnTo>
                  <a:lnTo>
                    <a:pt x="3314" y="25882"/>
                  </a:lnTo>
                  <a:lnTo>
                    <a:pt x="0" y="42303"/>
                  </a:lnTo>
                  <a:lnTo>
                    <a:pt x="0" y="558038"/>
                  </a:lnTo>
                  <a:lnTo>
                    <a:pt x="0" y="1003528"/>
                  </a:lnTo>
                  <a:lnTo>
                    <a:pt x="0" y="3081210"/>
                  </a:lnTo>
                  <a:lnTo>
                    <a:pt x="3314" y="3097631"/>
                  </a:lnTo>
                  <a:lnTo>
                    <a:pt x="12357" y="3111042"/>
                  </a:lnTo>
                  <a:lnTo>
                    <a:pt x="25768" y="3120085"/>
                  </a:lnTo>
                  <a:lnTo>
                    <a:pt x="42189" y="3123400"/>
                  </a:lnTo>
                  <a:lnTo>
                    <a:pt x="2052040" y="3123400"/>
                  </a:lnTo>
                  <a:lnTo>
                    <a:pt x="2068461" y="3120085"/>
                  </a:lnTo>
                  <a:lnTo>
                    <a:pt x="2081872" y="3111042"/>
                  </a:lnTo>
                  <a:lnTo>
                    <a:pt x="2112111" y="3110941"/>
                  </a:lnTo>
                  <a:lnTo>
                    <a:pt x="2112530" y="3110941"/>
                  </a:lnTo>
                  <a:lnTo>
                    <a:pt x="2183511" y="3110941"/>
                  </a:lnTo>
                  <a:lnTo>
                    <a:pt x="2183511" y="2288387"/>
                  </a:lnTo>
                  <a:lnTo>
                    <a:pt x="2183511" y="1465846"/>
                  </a:lnTo>
                  <a:lnTo>
                    <a:pt x="2183511" y="643293"/>
                  </a:lnTo>
                  <a:close/>
                </a:path>
                <a:path w="6134734" h="3123565">
                  <a:moveTo>
                    <a:pt x="6134557" y="11480"/>
                  </a:moveTo>
                  <a:lnTo>
                    <a:pt x="6085941" y="11480"/>
                  </a:lnTo>
                  <a:lnTo>
                    <a:pt x="6085497" y="10807"/>
                  </a:lnTo>
                  <a:lnTo>
                    <a:pt x="6073800" y="2908"/>
                  </a:lnTo>
                  <a:lnTo>
                    <a:pt x="6059487" y="0"/>
                  </a:lnTo>
                  <a:lnTo>
                    <a:pt x="4307446" y="0"/>
                  </a:lnTo>
                  <a:lnTo>
                    <a:pt x="4298683" y="1778"/>
                  </a:lnTo>
                  <a:lnTo>
                    <a:pt x="4291863" y="1778"/>
                  </a:lnTo>
                  <a:lnTo>
                    <a:pt x="4275493" y="1778"/>
                  </a:lnTo>
                  <a:lnTo>
                    <a:pt x="4259008" y="1778"/>
                  </a:lnTo>
                  <a:lnTo>
                    <a:pt x="4259008" y="193662"/>
                  </a:lnTo>
                  <a:lnTo>
                    <a:pt x="4259008" y="385559"/>
                  </a:lnTo>
                  <a:lnTo>
                    <a:pt x="4259008" y="577443"/>
                  </a:lnTo>
                  <a:lnTo>
                    <a:pt x="4270667" y="577443"/>
                  </a:lnTo>
                  <a:lnTo>
                    <a:pt x="4270667" y="877341"/>
                  </a:lnTo>
                  <a:lnTo>
                    <a:pt x="4270667" y="1133995"/>
                  </a:lnTo>
                  <a:lnTo>
                    <a:pt x="4162564" y="1133995"/>
                  </a:lnTo>
                  <a:lnTo>
                    <a:pt x="4147083" y="1137119"/>
                  </a:lnTo>
                  <a:lnTo>
                    <a:pt x="4134447" y="1145641"/>
                  </a:lnTo>
                  <a:lnTo>
                    <a:pt x="4125925" y="1158278"/>
                  </a:lnTo>
                  <a:lnTo>
                    <a:pt x="4122801" y="1173759"/>
                  </a:lnTo>
                  <a:lnTo>
                    <a:pt x="4122801" y="1683181"/>
                  </a:lnTo>
                  <a:lnTo>
                    <a:pt x="4122801" y="2079625"/>
                  </a:lnTo>
                  <a:lnTo>
                    <a:pt x="4122801" y="2176691"/>
                  </a:lnTo>
                  <a:lnTo>
                    <a:pt x="4122801" y="2589047"/>
                  </a:lnTo>
                  <a:lnTo>
                    <a:pt x="4122801" y="3082556"/>
                  </a:lnTo>
                  <a:lnTo>
                    <a:pt x="4125925" y="3098038"/>
                  </a:lnTo>
                  <a:lnTo>
                    <a:pt x="4134447" y="3110674"/>
                  </a:lnTo>
                  <a:lnTo>
                    <a:pt x="4147083" y="3119196"/>
                  </a:lnTo>
                  <a:lnTo>
                    <a:pt x="4162564" y="3122320"/>
                  </a:lnTo>
                  <a:lnTo>
                    <a:pt x="6056668" y="3122320"/>
                  </a:lnTo>
                  <a:lnTo>
                    <a:pt x="6072136" y="3119196"/>
                  </a:lnTo>
                  <a:lnTo>
                    <a:pt x="6084773" y="3110674"/>
                  </a:lnTo>
                  <a:lnTo>
                    <a:pt x="6085230" y="3109988"/>
                  </a:lnTo>
                  <a:lnTo>
                    <a:pt x="6134557" y="3109988"/>
                  </a:lnTo>
                  <a:lnTo>
                    <a:pt x="6134557" y="2077148"/>
                  </a:lnTo>
                  <a:lnTo>
                    <a:pt x="6134557" y="1044308"/>
                  </a:lnTo>
                  <a:lnTo>
                    <a:pt x="6134557" y="11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139704" y="5221"/>
            <a:ext cx="5148580" cy="4587875"/>
          </a:xfrm>
          <a:custGeom>
            <a:avLst/>
            <a:gdLst/>
            <a:ahLst/>
            <a:cxnLst/>
            <a:rect l="l" t="t" r="r" b="b"/>
            <a:pathLst>
              <a:path w="5148580" h="4587875">
                <a:moveTo>
                  <a:pt x="1118313" y="2420581"/>
                </a:moveTo>
                <a:lnTo>
                  <a:pt x="1068741" y="2413721"/>
                </a:lnTo>
                <a:lnTo>
                  <a:pt x="1021781" y="2381894"/>
                </a:lnTo>
                <a:lnTo>
                  <a:pt x="981093" y="2328356"/>
                </a:lnTo>
                <a:lnTo>
                  <a:pt x="947636" y="2264819"/>
                </a:lnTo>
                <a:lnTo>
                  <a:pt x="932456" y="2228859"/>
                </a:lnTo>
                <a:lnTo>
                  <a:pt x="918285" y="2190320"/>
                </a:lnTo>
                <a:lnTo>
                  <a:pt x="905108" y="2149364"/>
                </a:lnTo>
                <a:lnTo>
                  <a:pt x="892906" y="2106154"/>
                </a:lnTo>
                <a:lnTo>
                  <a:pt x="881665" y="2060852"/>
                </a:lnTo>
                <a:lnTo>
                  <a:pt x="871365" y="2013619"/>
                </a:lnTo>
                <a:lnTo>
                  <a:pt x="861922" y="1964199"/>
                </a:lnTo>
                <a:lnTo>
                  <a:pt x="853528" y="1914010"/>
                </a:lnTo>
                <a:lnTo>
                  <a:pt x="845956" y="1861959"/>
                </a:lnTo>
                <a:lnTo>
                  <a:pt x="839260" y="1808624"/>
                </a:lnTo>
                <a:lnTo>
                  <a:pt x="833422" y="1754170"/>
                </a:lnTo>
                <a:lnTo>
                  <a:pt x="828426" y="1698758"/>
                </a:lnTo>
                <a:lnTo>
                  <a:pt x="824256" y="1642549"/>
                </a:lnTo>
                <a:lnTo>
                  <a:pt x="820893" y="1585706"/>
                </a:lnTo>
                <a:lnTo>
                  <a:pt x="818323" y="1528391"/>
                </a:lnTo>
                <a:lnTo>
                  <a:pt x="816527" y="1470766"/>
                </a:lnTo>
                <a:lnTo>
                  <a:pt x="815489" y="1412993"/>
                </a:lnTo>
                <a:lnTo>
                  <a:pt x="815193" y="1355234"/>
                </a:lnTo>
                <a:lnTo>
                  <a:pt x="815621" y="1297651"/>
                </a:lnTo>
                <a:lnTo>
                  <a:pt x="816756" y="1240405"/>
                </a:lnTo>
                <a:lnTo>
                  <a:pt x="818583" y="1183660"/>
                </a:lnTo>
                <a:lnTo>
                  <a:pt x="821084" y="1127577"/>
                </a:lnTo>
                <a:lnTo>
                  <a:pt x="824242" y="1072318"/>
                </a:lnTo>
                <a:lnTo>
                  <a:pt x="828040" y="1018046"/>
                </a:lnTo>
                <a:lnTo>
                  <a:pt x="832462" y="964921"/>
                </a:lnTo>
                <a:lnTo>
                  <a:pt x="837492" y="913107"/>
                </a:lnTo>
                <a:lnTo>
                  <a:pt x="843111" y="862765"/>
                </a:lnTo>
                <a:lnTo>
                  <a:pt x="849304" y="814057"/>
                </a:lnTo>
                <a:lnTo>
                  <a:pt x="856054" y="767145"/>
                </a:lnTo>
                <a:lnTo>
                  <a:pt x="863343" y="722192"/>
                </a:lnTo>
                <a:lnTo>
                  <a:pt x="871156" y="679359"/>
                </a:lnTo>
                <a:lnTo>
                  <a:pt x="879474" y="638809"/>
                </a:lnTo>
                <a:lnTo>
                  <a:pt x="784219" y="345293"/>
                </a:lnTo>
                <a:lnTo>
                  <a:pt x="477215" y="147225"/>
                </a:lnTo>
                <a:lnTo>
                  <a:pt x="151471" y="35246"/>
                </a:lnTo>
                <a:lnTo>
                  <a:pt x="0" y="0"/>
                </a:lnTo>
                <a:lnTo>
                  <a:pt x="5148294" y="0"/>
                </a:lnTo>
                <a:lnTo>
                  <a:pt x="5148294" y="1705054"/>
                </a:lnTo>
                <a:lnTo>
                  <a:pt x="1837588" y="1705054"/>
                </a:lnTo>
                <a:lnTo>
                  <a:pt x="1818855" y="1708756"/>
                </a:lnTo>
                <a:lnTo>
                  <a:pt x="1774615" y="1731039"/>
                </a:lnTo>
                <a:lnTo>
                  <a:pt x="1724190" y="1771877"/>
                </a:lnTo>
                <a:lnTo>
                  <a:pt x="1671687" y="1826503"/>
                </a:lnTo>
                <a:lnTo>
                  <a:pt x="1644778" y="1857977"/>
                </a:lnTo>
                <a:lnTo>
                  <a:pt x="1617495" y="1891686"/>
                </a:lnTo>
                <a:lnTo>
                  <a:pt x="1589889" y="1927228"/>
                </a:lnTo>
                <a:lnTo>
                  <a:pt x="1562007" y="1964199"/>
                </a:lnTo>
                <a:lnTo>
                  <a:pt x="1533899" y="2002194"/>
                </a:lnTo>
                <a:lnTo>
                  <a:pt x="1448703" y="2118291"/>
                </a:lnTo>
                <a:lnTo>
                  <a:pt x="1420177" y="2156348"/>
                </a:lnTo>
                <a:lnTo>
                  <a:pt x="1391669" y="2193411"/>
                </a:lnTo>
                <a:lnTo>
                  <a:pt x="1363227" y="2229078"/>
                </a:lnTo>
                <a:lnTo>
                  <a:pt x="1334901" y="2262943"/>
                </a:lnTo>
                <a:lnTo>
                  <a:pt x="1306739" y="2294603"/>
                </a:lnTo>
                <a:lnTo>
                  <a:pt x="1278791" y="2323655"/>
                </a:lnTo>
                <a:lnTo>
                  <a:pt x="1223729" y="2372318"/>
                </a:lnTo>
                <a:lnTo>
                  <a:pt x="1170106" y="2405703"/>
                </a:lnTo>
                <a:lnTo>
                  <a:pt x="1143957" y="2415657"/>
                </a:lnTo>
                <a:lnTo>
                  <a:pt x="1118313" y="2420581"/>
                </a:lnTo>
                <a:close/>
              </a:path>
              <a:path w="5148580" h="4587875">
                <a:moveTo>
                  <a:pt x="2772955" y="3187454"/>
                </a:moveTo>
                <a:lnTo>
                  <a:pt x="2711132" y="3183962"/>
                </a:lnTo>
                <a:lnTo>
                  <a:pt x="2651441" y="3172420"/>
                </a:lnTo>
                <a:lnTo>
                  <a:pt x="2594182" y="3151841"/>
                </a:lnTo>
                <a:lnTo>
                  <a:pt x="2539651" y="3121240"/>
                </a:lnTo>
                <a:lnTo>
                  <a:pt x="2488149" y="3079630"/>
                </a:lnTo>
                <a:lnTo>
                  <a:pt x="2439971" y="3026026"/>
                </a:lnTo>
                <a:lnTo>
                  <a:pt x="2417223" y="2994418"/>
                </a:lnTo>
                <a:lnTo>
                  <a:pt x="2383757" y="2942623"/>
                </a:lnTo>
                <a:lnTo>
                  <a:pt x="2352284" y="2890006"/>
                </a:lnTo>
                <a:lnTo>
                  <a:pt x="2322706" y="2836724"/>
                </a:lnTo>
                <a:lnTo>
                  <a:pt x="2294926" y="2782933"/>
                </a:lnTo>
                <a:lnTo>
                  <a:pt x="2268849" y="2728791"/>
                </a:lnTo>
                <a:lnTo>
                  <a:pt x="2244377" y="2674453"/>
                </a:lnTo>
                <a:lnTo>
                  <a:pt x="2221415" y="2620076"/>
                </a:lnTo>
                <a:lnTo>
                  <a:pt x="2199864" y="2565817"/>
                </a:lnTo>
                <a:lnTo>
                  <a:pt x="2179630" y="2511831"/>
                </a:lnTo>
                <a:lnTo>
                  <a:pt x="2160614" y="2458275"/>
                </a:lnTo>
                <a:lnTo>
                  <a:pt x="2142721" y="2405306"/>
                </a:lnTo>
                <a:lnTo>
                  <a:pt x="2125855" y="2353080"/>
                </a:lnTo>
                <a:lnTo>
                  <a:pt x="2109917" y="2301754"/>
                </a:lnTo>
                <a:lnTo>
                  <a:pt x="2094813" y="2251483"/>
                </a:lnTo>
                <a:lnTo>
                  <a:pt x="2080444" y="2202425"/>
                </a:lnTo>
                <a:lnTo>
                  <a:pt x="2066716" y="2154736"/>
                </a:lnTo>
                <a:lnTo>
                  <a:pt x="2040791" y="2064090"/>
                </a:lnTo>
                <a:lnTo>
                  <a:pt x="2028401" y="2021447"/>
                </a:lnTo>
                <a:lnTo>
                  <a:pt x="2016265" y="1980798"/>
                </a:lnTo>
                <a:lnTo>
                  <a:pt x="2004286" y="1942299"/>
                </a:lnTo>
                <a:lnTo>
                  <a:pt x="1992366" y="1906109"/>
                </a:lnTo>
                <a:lnTo>
                  <a:pt x="1968321" y="1841276"/>
                </a:lnTo>
                <a:lnTo>
                  <a:pt x="1943357" y="1787551"/>
                </a:lnTo>
                <a:lnTo>
                  <a:pt x="1916701" y="1746185"/>
                </a:lnTo>
                <a:lnTo>
                  <a:pt x="1887580" y="1718429"/>
                </a:lnTo>
                <a:lnTo>
                  <a:pt x="1837588" y="1705054"/>
                </a:lnTo>
                <a:lnTo>
                  <a:pt x="5148294" y="1705054"/>
                </a:lnTo>
                <a:lnTo>
                  <a:pt x="5148294" y="2942663"/>
                </a:lnTo>
                <a:lnTo>
                  <a:pt x="3724812" y="2942663"/>
                </a:lnTo>
                <a:lnTo>
                  <a:pt x="3695481" y="2943053"/>
                </a:lnTo>
                <a:lnTo>
                  <a:pt x="3635102" y="2948763"/>
                </a:lnTo>
                <a:lnTo>
                  <a:pt x="3572682" y="2960223"/>
                </a:lnTo>
                <a:lnTo>
                  <a:pt x="3508518" y="2976448"/>
                </a:lnTo>
                <a:lnTo>
                  <a:pt x="3442910" y="2996452"/>
                </a:lnTo>
                <a:lnTo>
                  <a:pt x="3376155" y="3019249"/>
                </a:lnTo>
                <a:lnTo>
                  <a:pt x="3171992" y="3094541"/>
                </a:lnTo>
                <a:lnTo>
                  <a:pt x="3137788" y="3106802"/>
                </a:lnTo>
                <a:lnTo>
                  <a:pt x="3069562" y="3129968"/>
                </a:lnTo>
                <a:lnTo>
                  <a:pt x="3001830" y="3150506"/>
                </a:lnTo>
                <a:lnTo>
                  <a:pt x="2934889" y="3167429"/>
                </a:lnTo>
                <a:lnTo>
                  <a:pt x="2869038" y="3179752"/>
                </a:lnTo>
                <a:lnTo>
                  <a:pt x="2804574" y="3186488"/>
                </a:lnTo>
                <a:lnTo>
                  <a:pt x="2772955" y="3187454"/>
                </a:lnTo>
                <a:close/>
              </a:path>
              <a:path w="5148580" h="4587875">
                <a:moveTo>
                  <a:pt x="5148294" y="4587776"/>
                </a:moveTo>
                <a:lnTo>
                  <a:pt x="5098830" y="4578965"/>
                </a:lnTo>
                <a:lnTo>
                  <a:pt x="4877088" y="4411777"/>
                </a:lnTo>
                <a:lnTo>
                  <a:pt x="4839258" y="4376935"/>
                </a:lnTo>
                <a:lnTo>
                  <a:pt x="4803075" y="4341937"/>
                </a:lnTo>
                <a:lnTo>
                  <a:pt x="4768437" y="4306749"/>
                </a:lnTo>
                <a:lnTo>
                  <a:pt x="4735245" y="4271341"/>
                </a:lnTo>
                <a:lnTo>
                  <a:pt x="4703397" y="4235679"/>
                </a:lnTo>
                <a:lnTo>
                  <a:pt x="4672794" y="4199732"/>
                </a:lnTo>
                <a:lnTo>
                  <a:pt x="4643333" y="4163467"/>
                </a:lnTo>
                <a:lnTo>
                  <a:pt x="4614915" y="4126852"/>
                </a:lnTo>
                <a:lnTo>
                  <a:pt x="4587440" y="4089856"/>
                </a:lnTo>
                <a:lnTo>
                  <a:pt x="4560805" y="4052445"/>
                </a:lnTo>
                <a:lnTo>
                  <a:pt x="4534912" y="4014588"/>
                </a:lnTo>
                <a:lnTo>
                  <a:pt x="4509658" y="3976253"/>
                </a:lnTo>
                <a:lnTo>
                  <a:pt x="4484944" y="3937407"/>
                </a:lnTo>
                <a:lnTo>
                  <a:pt x="4460668" y="3898018"/>
                </a:lnTo>
                <a:lnTo>
                  <a:pt x="4436731" y="3858054"/>
                </a:lnTo>
                <a:lnTo>
                  <a:pt x="4413031" y="3817483"/>
                </a:lnTo>
                <a:lnTo>
                  <a:pt x="4389469" y="3776273"/>
                </a:lnTo>
                <a:lnTo>
                  <a:pt x="4365942" y="3734391"/>
                </a:lnTo>
                <a:lnTo>
                  <a:pt x="4342351" y="3691806"/>
                </a:lnTo>
                <a:lnTo>
                  <a:pt x="4318595" y="3648485"/>
                </a:lnTo>
                <a:lnTo>
                  <a:pt x="4219907" y="3467200"/>
                </a:lnTo>
                <a:lnTo>
                  <a:pt x="4193816" y="3419718"/>
                </a:lnTo>
                <a:lnTo>
                  <a:pt x="4166956" y="3371307"/>
                </a:lnTo>
                <a:lnTo>
                  <a:pt x="4139227" y="3321935"/>
                </a:lnTo>
                <a:lnTo>
                  <a:pt x="4110527" y="3271570"/>
                </a:lnTo>
                <a:lnTo>
                  <a:pt x="4080757" y="3220180"/>
                </a:lnTo>
                <a:lnTo>
                  <a:pt x="4049815" y="3167732"/>
                </a:lnTo>
                <a:lnTo>
                  <a:pt x="4017601" y="3114195"/>
                </a:lnTo>
                <a:lnTo>
                  <a:pt x="3977757" y="3058497"/>
                </a:lnTo>
                <a:lnTo>
                  <a:pt x="3933933" y="3014956"/>
                </a:lnTo>
                <a:lnTo>
                  <a:pt x="3886429" y="2982589"/>
                </a:lnTo>
                <a:lnTo>
                  <a:pt x="3835542" y="2960408"/>
                </a:lnTo>
                <a:lnTo>
                  <a:pt x="3781570" y="2947428"/>
                </a:lnTo>
                <a:lnTo>
                  <a:pt x="3724812" y="2942663"/>
                </a:lnTo>
                <a:lnTo>
                  <a:pt x="5148294" y="2942663"/>
                </a:lnTo>
                <a:lnTo>
                  <a:pt x="5148294" y="4587776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184" y="0"/>
            <a:ext cx="4587240" cy="5143500"/>
          </a:xfrm>
          <a:custGeom>
            <a:avLst/>
            <a:gdLst/>
            <a:ahLst/>
            <a:cxnLst/>
            <a:rect l="l" t="t" r="r" b="b"/>
            <a:pathLst>
              <a:path w="4587240" h="5143500">
                <a:moveTo>
                  <a:pt x="4586906" y="0"/>
                </a:moveTo>
                <a:lnTo>
                  <a:pt x="4578965" y="44581"/>
                </a:lnTo>
                <a:lnTo>
                  <a:pt x="4411777" y="266324"/>
                </a:lnTo>
                <a:lnTo>
                  <a:pt x="4376935" y="304154"/>
                </a:lnTo>
                <a:lnTo>
                  <a:pt x="4341937" y="340337"/>
                </a:lnTo>
                <a:lnTo>
                  <a:pt x="4306749" y="374975"/>
                </a:lnTo>
                <a:lnTo>
                  <a:pt x="4271341" y="408167"/>
                </a:lnTo>
                <a:lnTo>
                  <a:pt x="4235679" y="440014"/>
                </a:lnTo>
                <a:lnTo>
                  <a:pt x="4199732" y="470618"/>
                </a:lnTo>
                <a:lnTo>
                  <a:pt x="4163467" y="500079"/>
                </a:lnTo>
                <a:lnTo>
                  <a:pt x="4126852" y="528496"/>
                </a:lnTo>
                <a:lnTo>
                  <a:pt x="4089856" y="555972"/>
                </a:lnTo>
                <a:lnTo>
                  <a:pt x="4052445" y="582607"/>
                </a:lnTo>
                <a:lnTo>
                  <a:pt x="4014588" y="608500"/>
                </a:lnTo>
                <a:lnTo>
                  <a:pt x="3976253" y="633754"/>
                </a:lnTo>
                <a:lnTo>
                  <a:pt x="3937407" y="658468"/>
                </a:lnTo>
                <a:lnTo>
                  <a:pt x="3898018" y="682744"/>
                </a:lnTo>
                <a:lnTo>
                  <a:pt x="3858054" y="706681"/>
                </a:lnTo>
                <a:lnTo>
                  <a:pt x="3817483" y="730381"/>
                </a:lnTo>
                <a:lnTo>
                  <a:pt x="3776273" y="753943"/>
                </a:lnTo>
                <a:lnTo>
                  <a:pt x="3734391" y="777470"/>
                </a:lnTo>
                <a:lnTo>
                  <a:pt x="3691806" y="801061"/>
                </a:lnTo>
                <a:lnTo>
                  <a:pt x="3467200" y="923505"/>
                </a:lnTo>
                <a:lnTo>
                  <a:pt x="3371307" y="976456"/>
                </a:lnTo>
                <a:lnTo>
                  <a:pt x="3321935" y="1004185"/>
                </a:lnTo>
                <a:lnTo>
                  <a:pt x="3271570" y="1032885"/>
                </a:lnTo>
                <a:lnTo>
                  <a:pt x="3220180" y="1062655"/>
                </a:lnTo>
                <a:lnTo>
                  <a:pt x="3167732" y="1093597"/>
                </a:lnTo>
                <a:lnTo>
                  <a:pt x="3114195" y="1125811"/>
                </a:lnTo>
                <a:lnTo>
                  <a:pt x="3058497" y="1165655"/>
                </a:lnTo>
                <a:lnTo>
                  <a:pt x="3014956" y="1209478"/>
                </a:lnTo>
                <a:lnTo>
                  <a:pt x="2982589" y="1256983"/>
                </a:lnTo>
                <a:lnTo>
                  <a:pt x="2960408" y="1307870"/>
                </a:lnTo>
                <a:lnTo>
                  <a:pt x="2947428" y="1361842"/>
                </a:lnTo>
                <a:lnTo>
                  <a:pt x="2942663" y="1418600"/>
                </a:lnTo>
                <a:lnTo>
                  <a:pt x="2943053" y="1447931"/>
                </a:lnTo>
                <a:lnTo>
                  <a:pt x="2948763" y="1508310"/>
                </a:lnTo>
                <a:lnTo>
                  <a:pt x="2960223" y="1570730"/>
                </a:lnTo>
                <a:lnTo>
                  <a:pt x="2976448" y="1634894"/>
                </a:lnTo>
                <a:lnTo>
                  <a:pt x="2996452" y="1700502"/>
                </a:lnTo>
                <a:lnTo>
                  <a:pt x="3019249" y="1767257"/>
                </a:lnTo>
                <a:lnTo>
                  <a:pt x="3094540" y="1971420"/>
                </a:lnTo>
                <a:lnTo>
                  <a:pt x="3106802" y="2005624"/>
                </a:lnTo>
                <a:lnTo>
                  <a:pt x="3129968" y="2073849"/>
                </a:lnTo>
                <a:lnTo>
                  <a:pt x="3150506" y="2141582"/>
                </a:lnTo>
                <a:lnTo>
                  <a:pt x="3167429" y="2208523"/>
                </a:lnTo>
                <a:lnTo>
                  <a:pt x="3179752" y="2274374"/>
                </a:lnTo>
                <a:lnTo>
                  <a:pt x="3186488" y="2338838"/>
                </a:lnTo>
                <a:lnTo>
                  <a:pt x="3187454" y="2370457"/>
                </a:lnTo>
                <a:lnTo>
                  <a:pt x="3186653" y="2401616"/>
                </a:lnTo>
                <a:lnTo>
                  <a:pt x="3179259" y="2462411"/>
                </a:lnTo>
                <a:lnTo>
                  <a:pt x="3163322" y="2520923"/>
                </a:lnTo>
                <a:lnTo>
                  <a:pt x="3137855" y="2576855"/>
                </a:lnTo>
                <a:lnTo>
                  <a:pt x="3101872" y="2629909"/>
                </a:lnTo>
                <a:lnTo>
                  <a:pt x="3054389" y="2679786"/>
                </a:lnTo>
                <a:lnTo>
                  <a:pt x="2994418" y="2726189"/>
                </a:lnTo>
                <a:lnTo>
                  <a:pt x="2942623" y="2759655"/>
                </a:lnTo>
                <a:lnTo>
                  <a:pt x="2890006" y="2791128"/>
                </a:lnTo>
                <a:lnTo>
                  <a:pt x="2836724" y="2820706"/>
                </a:lnTo>
                <a:lnTo>
                  <a:pt x="2782933" y="2848486"/>
                </a:lnTo>
                <a:lnTo>
                  <a:pt x="2728791" y="2874563"/>
                </a:lnTo>
                <a:lnTo>
                  <a:pt x="2674453" y="2899035"/>
                </a:lnTo>
                <a:lnTo>
                  <a:pt x="2620076" y="2921997"/>
                </a:lnTo>
                <a:lnTo>
                  <a:pt x="2565816" y="2943548"/>
                </a:lnTo>
                <a:lnTo>
                  <a:pt x="2511831" y="2963782"/>
                </a:lnTo>
                <a:lnTo>
                  <a:pt x="2458275" y="2982798"/>
                </a:lnTo>
                <a:lnTo>
                  <a:pt x="2405306" y="3000690"/>
                </a:lnTo>
                <a:lnTo>
                  <a:pt x="2353080" y="3017557"/>
                </a:lnTo>
                <a:lnTo>
                  <a:pt x="2301754" y="3033495"/>
                </a:lnTo>
                <a:lnTo>
                  <a:pt x="2251483" y="3048599"/>
                </a:lnTo>
                <a:lnTo>
                  <a:pt x="2202425" y="3062968"/>
                </a:lnTo>
                <a:lnTo>
                  <a:pt x="2021447" y="3115011"/>
                </a:lnTo>
                <a:lnTo>
                  <a:pt x="1980797" y="3127147"/>
                </a:lnTo>
                <a:lnTo>
                  <a:pt x="1942299" y="3139126"/>
                </a:lnTo>
                <a:lnTo>
                  <a:pt x="1906109" y="3151046"/>
                </a:lnTo>
                <a:lnTo>
                  <a:pt x="1841276" y="3175091"/>
                </a:lnTo>
                <a:lnTo>
                  <a:pt x="1787551" y="3200055"/>
                </a:lnTo>
                <a:lnTo>
                  <a:pt x="1746185" y="3226711"/>
                </a:lnTo>
                <a:lnTo>
                  <a:pt x="1718429" y="3255832"/>
                </a:lnTo>
                <a:lnTo>
                  <a:pt x="1705053" y="3305824"/>
                </a:lnTo>
                <a:lnTo>
                  <a:pt x="1708756" y="3324557"/>
                </a:lnTo>
                <a:lnTo>
                  <a:pt x="1731039" y="3368797"/>
                </a:lnTo>
                <a:lnTo>
                  <a:pt x="1771877" y="3419222"/>
                </a:lnTo>
                <a:lnTo>
                  <a:pt x="1826503" y="3471725"/>
                </a:lnTo>
                <a:lnTo>
                  <a:pt x="1857977" y="3498634"/>
                </a:lnTo>
                <a:lnTo>
                  <a:pt x="1891686" y="3525917"/>
                </a:lnTo>
                <a:lnTo>
                  <a:pt x="1927228" y="3553523"/>
                </a:lnTo>
                <a:lnTo>
                  <a:pt x="1964199" y="3581405"/>
                </a:lnTo>
                <a:lnTo>
                  <a:pt x="2002194" y="3609513"/>
                </a:lnTo>
                <a:lnTo>
                  <a:pt x="2118291" y="3694709"/>
                </a:lnTo>
                <a:lnTo>
                  <a:pt x="2156348" y="3723235"/>
                </a:lnTo>
                <a:lnTo>
                  <a:pt x="2193411" y="3751743"/>
                </a:lnTo>
                <a:lnTo>
                  <a:pt x="2229078" y="3780185"/>
                </a:lnTo>
                <a:lnTo>
                  <a:pt x="2262943" y="3808511"/>
                </a:lnTo>
                <a:lnTo>
                  <a:pt x="2294603" y="3836673"/>
                </a:lnTo>
                <a:lnTo>
                  <a:pt x="2323655" y="3864621"/>
                </a:lnTo>
                <a:lnTo>
                  <a:pt x="2372318" y="3919683"/>
                </a:lnTo>
                <a:lnTo>
                  <a:pt x="2405703" y="3973306"/>
                </a:lnTo>
                <a:lnTo>
                  <a:pt x="2420581" y="4025099"/>
                </a:lnTo>
                <a:lnTo>
                  <a:pt x="2420070" y="4050187"/>
                </a:lnTo>
                <a:lnTo>
                  <a:pt x="2401130" y="4098501"/>
                </a:lnTo>
                <a:lnTo>
                  <a:pt x="2355609" y="4144009"/>
                </a:lnTo>
                <a:lnTo>
                  <a:pt x="2298039" y="4179569"/>
                </a:lnTo>
                <a:lnTo>
                  <a:pt x="2228859" y="4210956"/>
                </a:lnTo>
                <a:lnTo>
                  <a:pt x="2190319" y="4225127"/>
                </a:lnTo>
                <a:lnTo>
                  <a:pt x="2149364" y="4238304"/>
                </a:lnTo>
                <a:lnTo>
                  <a:pt x="2106154" y="4250506"/>
                </a:lnTo>
                <a:lnTo>
                  <a:pt x="2060852" y="4261747"/>
                </a:lnTo>
                <a:lnTo>
                  <a:pt x="2013619" y="4272047"/>
                </a:lnTo>
                <a:lnTo>
                  <a:pt x="1964618" y="4281420"/>
                </a:lnTo>
                <a:lnTo>
                  <a:pt x="1914010" y="4289884"/>
                </a:lnTo>
                <a:lnTo>
                  <a:pt x="1861958" y="4297456"/>
                </a:lnTo>
                <a:lnTo>
                  <a:pt x="1808624" y="4304152"/>
                </a:lnTo>
                <a:lnTo>
                  <a:pt x="1754170" y="4309990"/>
                </a:lnTo>
                <a:lnTo>
                  <a:pt x="1698758" y="4314986"/>
                </a:lnTo>
                <a:lnTo>
                  <a:pt x="1642549" y="4319156"/>
                </a:lnTo>
                <a:lnTo>
                  <a:pt x="1585706" y="4322519"/>
                </a:lnTo>
                <a:lnTo>
                  <a:pt x="1528391" y="4325089"/>
                </a:lnTo>
                <a:lnTo>
                  <a:pt x="1470766" y="4326885"/>
                </a:lnTo>
                <a:lnTo>
                  <a:pt x="1412993" y="4327923"/>
                </a:lnTo>
                <a:lnTo>
                  <a:pt x="1355234" y="4328219"/>
                </a:lnTo>
                <a:lnTo>
                  <a:pt x="1297650" y="4327791"/>
                </a:lnTo>
                <a:lnTo>
                  <a:pt x="1240405" y="4326656"/>
                </a:lnTo>
                <a:lnTo>
                  <a:pt x="1183660" y="4324829"/>
                </a:lnTo>
                <a:lnTo>
                  <a:pt x="1127577" y="4322328"/>
                </a:lnTo>
                <a:lnTo>
                  <a:pt x="1072318" y="4319170"/>
                </a:lnTo>
                <a:lnTo>
                  <a:pt x="1018046" y="4315372"/>
                </a:lnTo>
                <a:lnTo>
                  <a:pt x="964921" y="4310950"/>
                </a:lnTo>
                <a:lnTo>
                  <a:pt x="913107" y="4305920"/>
                </a:lnTo>
                <a:lnTo>
                  <a:pt x="862765" y="4300301"/>
                </a:lnTo>
                <a:lnTo>
                  <a:pt x="814057" y="4294108"/>
                </a:lnTo>
                <a:lnTo>
                  <a:pt x="767145" y="4287358"/>
                </a:lnTo>
                <a:lnTo>
                  <a:pt x="722192" y="4280069"/>
                </a:lnTo>
                <a:lnTo>
                  <a:pt x="679359" y="4272256"/>
                </a:lnTo>
                <a:lnTo>
                  <a:pt x="638809" y="4263938"/>
                </a:lnTo>
                <a:lnTo>
                  <a:pt x="345293" y="4359193"/>
                </a:lnTo>
                <a:lnTo>
                  <a:pt x="147225" y="4666197"/>
                </a:lnTo>
                <a:lnTo>
                  <a:pt x="35246" y="4991941"/>
                </a:lnTo>
                <a:lnTo>
                  <a:pt x="0" y="5143413"/>
                </a:lnTo>
                <a:lnTo>
                  <a:pt x="0" y="0"/>
                </a:lnTo>
                <a:lnTo>
                  <a:pt x="4586906" y="0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5755684"/>
            <a:ext cx="5029200" cy="4526280"/>
          </a:xfrm>
          <a:custGeom>
            <a:avLst/>
            <a:gdLst/>
            <a:ahLst/>
            <a:cxnLst/>
            <a:rect l="l" t="t" r="r" b="b"/>
            <a:pathLst>
              <a:path w="5029200" h="4526280">
                <a:moveTo>
                  <a:pt x="0" y="0"/>
                </a:moveTo>
                <a:lnTo>
                  <a:pt x="151552" y="114267"/>
                </a:lnTo>
                <a:lnTo>
                  <a:pt x="189382" y="149108"/>
                </a:lnTo>
                <a:lnTo>
                  <a:pt x="225565" y="184106"/>
                </a:lnTo>
                <a:lnTo>
                  <a:pt x="260203" y="219294"/>
                </a:lnTo>
                <a:lnTo>
                  <a:pt x="293395" y="254702"/>
                </a:lnTo>
                <a:lnTo>
                  <a:pt x="325243" y="290364"/>
                </a:lnTo>
                <a:lnTo>
                  <a:pt x="355846" y="326311"/>
                </a:lnTo>
                <a:lnTo>
                  <a:pt x="385307" y="362576"/>
                </a:lnTo>
                <a:lnTo>
                  <a:pt x="413725" y="399191"/>
                </a:lnTo>
                <a:lnTo>
                  <a:pt x="441201" y="436187"/>
                </a:lnTo>
                <a:lnTo>
                  <a:pt x="467835" y="473598"/>
                </a:lnTo>
                <a:lnTo>
                  <a:pt x="493729" y="511455"/>
                </a:lnTo>
                <a:lnTo>
                  <a:pt x="518982" y="549791"/>
                </a:lnTo>
                <a:lnTo>
                  <a:pt x="543696" y="588637"/>
                </a:lnTo>
                <a:lnTo>
                  <a:pt x="567972" y="628025"/>
                </a:lnTo>
                <a:lnTo>
                  <a:pt x="591909" y="667989"/>
                </a:lnTo>
                <a:lnTo>
                  <a:pt x="615609" y="708560"/>
                </a:lnTo>
                <a:lnTo>
                  <a:pt x="639172" y="749770"/>
                </a:lnTo>
                <a:lnTo>
                  <a:pt x="662698" y="791652"/>
                </a:lnTo>
                <a:lnTo>
                  <a:pt x="686289" y="834237"/>
                </a:lnTo>
                <a:lnTo>
                  <a:pt x="808733" y="1058843"/>
                </a:lnTo>
                <a:lnTo>
                  <a:pt x="861684" y="1154736"/>
                </a:lnTo>
                <a:lnTo>
                  <a:pt x="889413" y="1204108"/>
                </a:lnTo>
                <a:lnTo>
                  <a:pt x="918113" y="1254473"/>
                </a:lnTo>
                <a:lnTo>
                  <a:pt x="947883" y="1305863"/>
                </a:lnTo>
                <a:lnTo>
                  <a:pt x="978825" y="1358311"/>
                </a:lnTo>
                <a:lnTo>
                  <a:pt x="1011039" y="1411848"/>
                </a:lnTo>
                <a:lnTo>
                  <a:pt x="1050883" y="1467547"/>
                </a:lnTo>
                <a:lnTo>
                  <a:pt x="1094707" y="1511087"/>
                </a:lnTo>
                <a:lnTo>
                  <a:pt x="1142211" y="1543455"/>
                </a:lnTo>
                <a:lnTo>
                  <a:pt x="1193098" y="1565635"/>
                </a:lnTo>
                <a:lnTo>
                  <a:pt x="1247070" y="1578615"/>
                </a:lnTo>
                <a:lnTo>
                  <a:pt x="1303828" y="1583380"/>
                </a:lnTo>
                <a:lnTo>
                  <a:pt x="1333159" y="1582990"/>
                </a:lnTo>
                <a:lnTo>
                  <a:pt x="1393538" y="1577280"/>
                </a:lnTo>
                <a:lnTo>
                  <a:pt x="1455959" y="1565820"/>
                </a:lnTo>
                <a:lnTo>
                  <a:pt x="1520122" y="1549595"/>
                </a:lnTo>
                <a:lnTo>
                  <a:pt x="1585730" y="1529592"/>
                </a:lnTo>
                <a:lnTo>
                  <a:pt x="1652485" y="1506794"/>
                </a:lnTo>
                <a:lnTo>
                  <a:pt x="1856648" y="1431503"/>
                </a:lnTo>
                <a:lnTo>
                  <a:pt x="1890852" y="1419242"/>
                </a:lnTo>
                <a:lnTo>
                  <a:pt x="1959078" y="1396075"/>
                </a:lnTo>
                <a:lnTo>
                  <a:pt x="2026810" y="1375537"/>
                </a:lnTo>
                <a:lnTo>
                  <a:pt x="2093751" y="1358614"/>
                </a:lnTo>
                <a:lnTo>
                  <a:pt x="2159602" y="1346291"/>
                </a:lnTo>
                <a:lnTo>
                  <a:pt x="2224066" y="1339555"/>
                </a:lnTo>
                <a:lnTo>
                  <a:pt x="2255685" y="1338589"/>
                </a:lnTo>
                <a:lnTo>
                  <a:pt x="2286845" y="1339390"/>
                </a:lnTo>
                <a:lnTo>
                  <a:pt x="2347639" y="1346784"/>
                </a:lnTo>
                <a:lnTo>
                  <a:pt x="2406151" y="1362721"/>
                </a:lnTo>
                <a:lnTo>
                  <a:pt x="2462083" y="1388188"/>
                </a:lnTo>
                <a:lnTo>
                  <a:pt x="2515137" y="1424171"/>
                </a:lnTo>
                <a:lnTo>
                  <a:pt x="2565015" y="1471654"/>
                </a:lnTo>
                <a:lnTo>
                  <a:pt x="2611417" y="1531625"/>
                </a:lnTo>
                <a:lnTo>
                  <a:pt x="2644883" y="1583420"/>
                </a:lnTo>
                <a:lnTo>
                  <a:pt x="2676356" y="1636037"/>
                </a:lnTo>
                <a:lnTo>
                  <a:pt x="2705935" y="1689319"/>
                </a:lnTo>
                <a:lnTo>
                  <a:pt x="2733714" y="1743110"/>
                </a:lnTo>
                <a:lnTo>
                  <a:pt x="2759791" y="1797252"/>
                </a:lnTo>
                <a:lnTo>
                  <a:pt x="2784263" y="1851590"/>
                </a:lnTo>
                <a:lnTo>
                  <a:pt x="2807226" y="1905967"/>
                </a:lnTo>
                <a:lnTo>
                  <a:pt x="2828776" y="1960227"/>
                </a:lnTo>
                <a:lnTo>
                  <a:pt x="2849011" y="2014213"/>
                </a:lnTo>
                <a:lnTo>
                  <a:pt x="2868026" y="2067768"/>
                </a:lnTo>
                <a:lnTo>
                  <a:pt x="2885919" y="2120737"/>
                </a:lnTo>
                <a:lnTo>
                  <a:pt x="2902786" y="2172963"/>
                </a:lnTo>
                <a:lnTo>
                  <a:pt x="2918723" y="2224290"/>
                </a:lnTo>
                <a:lnTo>
                  <a:pt x="2933827" y="2274560"/>
                </a:lnTo>
                <a:lnTo>
                  <a:pt x="2948196" y="2323618"/>
                </a:lnTo>
                <a:lnTo>
                  <a:pt x="3000239" y="2504597"/>
                </a:lnTo>
                <a:lnTo>
                  <a:pt x="3012375" y="2545246"/>
                </a:lnTo>
                <a:lnTo>
                  <a:pt x="3024355" y="2583744"/>
                </a:lnTo>
                <a:lnTo>
                  <a:pt x="3036274" y="2619934"/>
                </a:lnTo>
                <a:lnTo>
                  <a:pt x="3060319" y="2684767"/>
                </a:lnTo>
                <a:lnTo>
                  <a:pt x="3085284" y="2738492"/>
                </a:lnTo>
                <a:lnTo>
                  <a:pt x="3111940" y="2779858"/>
                </a:lnTo>
                <a:lnTo>
                  <a:pt x="3141060" y="2807614"/>
                </a:lnTo>
                <a:lnTo>
                  <a:pt x="3191052" y="2820990"/>
                </a:lnTo>
                <a:lnTo>
                  <a:pt x="3209786" y="2817287"/>
                </a:lnTo>
                <a:lnTo>
                  <a:pt x="3254025" y="2795004"/>
                </a:lnTo>
                <a:lnTo>
                  <a:pt x="3304450" y="2754166"/>
                </a:lnTo>
                <a:lnTo>
                  <a:pt x="3356954" y="2699540"/>
                </a:lnTo>
                <a:lnTo>
                  <a:pt x="3383863" y="2668067"/>
                </a:lnTo>
                <a:lnTo>
                  <a:pt x="3411145" y="2634357"/>
                </a:lnTo>
                <a:lnTo>
                  <a:pt x="3438751" y="2598815"/>
                </a:lnTo>
                <a:lnTo>
                  <a:pt x="3466633" y="2561845"/>
                </a:lnTo>
                <a:lnTo>
                  <a:pt x="3494742" y="2523849"/>
                </a:lnTo>
                <a:lnTo>
                  <a:pt x="3579937" y="2407753"/>
                </a:lnTo>
                <a:lnTo>
                  <a:pt x="3608463" y="2369695"/>
                </a:lnTo>
                <a:lnTo>
                  <a:pt x="3636972" y="2332632"/>
                </a:lnTo>
                <a:lnTo>
                  <a:pt x="3665413" y="2296966"/>
                </a:lnTo>
                <a:lnTo>
                  <a:pt x="3693739" y="2263101"/>
                </a:lnTo>
                <a:lnTo>
                  <a:pt x="3721901" y="2231440"/>
                </a:lnTo>
                <a:lnTo>
                  <a:pt x="3749849" y="2202389"/>
                </a:lnTo>
                <a:lnTo>
                  <a:pt x="3804911" y="2153725"/>
                </a:lnTo>
                <a:lnTo>
                  <a:pt x="3858534" y="2120340"/>
                </a:lnTo>
                <a:lnTo>
                  <a:pt x="3910327" y="2105463"/>
                </a:lnTo>
                <a:lnTo>
                  <a:pt x="3935415" y="2105974"/>
                </a:lnTo>
                <a:lnTo>
                  <a:pt x="3983730" y="2124913"/>
                </a:lnTo>
                <a:lnTo>
                  <a:pt x="4029237" y="2170434"/>
                </a:lnTo>
                <a:lnTo>
                  <a:pt x="4064798" y="2228004"/>
                </a:lnTo>
                <a:lnTo>
                  <a:pt x="4096185" y="2297185"/>
                </a:lnTo>
                <a:lnTo>
                  <a:pt x="4110355" y="2335724"/>
                </a:lnTo>
                <a:lnTo>
                  <a:pt x="4123533" y="2376679"/>
                </a:lnTo>
                <a:lnTo>
                  <a:pt x="4135734" y="2419889"/>
                </a:lnTo>
                <a:lnTo>
                  <a:pt x="4146976" y="2465192"/>
                </a:lnTo>
                <a:lnTo>
                  <a:pt x="4157275" y="2512424"/>
                </a:lnTo>
                <a:lnTo>
                  <a:pt x="4166648" y="2561425"/>
                </a:lnTo>
                <a:lnTo>
                  <a:pt x="4175112" y="2612033"/>
                </a:lnTo>
                <a:lnTo>
                  <a:pt x="4182684" y="2664085"/>
                </a:lnTo>
                <a:lnTo>
                  <a:pt x="4189381" y="2717419"/>
                </a:lnTo>
                <a:lnTo>
                  <a:pt x="4195218" y="2771873"/>
                </a:lnTo>
                <a:lnTo>
                  <a:pt x="4200214" y="2827286"/>
                </a:lnTo>
                <a:lnTo>
                  <a:pt x="4204385" y="2883494"/>
                </a:lnTo>
                <a:lnTo>
                  <a:pt x="4207747" y="2940337"/>
                </a:lnTo>
                <a:lnTo>
                  <a:pt x="4210317" y="2997652"/>
                </a:lnTo>
                <a:lnTo>
                  <a:pt x="4212113" y="3055277"/>
                </a:lnTo>
                <a:lnTo>
                  <a:pt x="4213151" y="3113050"/>
                </a:lnTo>
                <a:lnTo>
                  <a:pt x="4213447" y="3170810"/>
                </a:lnTo>
                <a:lnTo>
                  <a:pt x="4213020" y="3228393"/>
                </a:lnTo>
                <a:lnTo>
                  <a:pt x="4211884" y="3285638"/>
                </a:lnTo>
                <a:lnTo>
                  <a:pt x="4210057" y="3342383"/>
                </a:lnTo>
                <a:lnTo>
                  <a:pt x="4207557" y="3398466"/>
                </a:lnTo>
                <a:lnTo>
                  <a:pt x="4204399" y="3453725"/>
                </a:lnTo>
                <a:lnTo>
                  <a:pt x="4200600" y="3507998"/>
                </a:lnTo>
                <a:lnTo>
                  <a:pt x="4196178" y="3561122"/>
                </a:lnTo>
                <a:lnTo>
                  <a:pt x="4191148" y="3612936"/>
                </a:lnTo>
                <a:lnTo>
                  <a:pt x="4185529" y="3663278"/>
                </a:lnTo>
                <a:lnTo>
                  <a:pt x="4179336" y="3711986"/>
                </a:lnTo>
                <a:lnTo>
                  <a:pt x="4172587" y="3758898"/>
                </a:lnTo>
                <a:lnTo>
                  <a:pt x="4165297" y="3803851"/>
                </a:lnTo>
                <a:lnTo>
                  <a:pt x="4157485" y="3846684"/>
                </a:lnTo>
                <a:lnTo>
                  <a:pt x="4149166" y="3887234"/>
                </a:lnTo>
                <a:lnTo>
                  <a:pt x="4244421" y="4180750"/>
                </a:lnTo>
                <a:lnTo>
                  <a:pt x="4551426" y="4378818"/>
                </a:lnTo>
                <a:lnTo>
                  <a:pt x="4877169" y="4490797"/>
                </a:lnTo>
                <a:lnTo>
                  <a:pt x="5028641" y="4526044"/>
                </a:lnTo>
                <a:lnTo>
                  <a:pt x="0" y="4526044"/>
                </a:lnTo>
                <a:lnTo>
                  <a:pt x="0" y="0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3695774" y="5143537"/>
            <a:ext cx="4592320" cy="5143500"/>
            <a:chOff x="13695774" y="5143537"/>
            <a:chExt cx="4592320" cy="5143500"/>
          </a:xfrm>
        </p:grpSpPr>
        <p:sp>
          <p:nvSpPr>
            <p:cNvPr id="6" name="object 6" descr=""/>
            <p:cNvSpPr/>
            <p:nvPr/>
          </p:nvSpPr>
          <p:spPr>
            <a:xfrm>
              <a:off x="13695774" y="5143537"/>
              <a:ext cx="4587240" cy="5143500"/>
            </a:xfrm>
            <a:custGeom>
              <a:avLst/>
              <a:gdLst/>
              <a:ahLst/>
              <a:cxnLst/>
              <a:rect l="l" t="t" r="r" b="b"/>
              <a:pathLst>
                <a:path w="4587240" h="5143500">
                  <a:moveTo>
                    <a:pt x="2166334" y="1118313"/>
                  </a:moveTo>
                  <a:lnTo>
                    <a:pt x="2173193" y="1068741"/>
                  </a:lnTo>
                  <a:lnTo>
                    <a:pt x="2205020" y="1021781"/>
                  </a:lnTo>
                  <a:lnTo>
                    <a:pt x="2258558" y="981093"/>
                  </a:lnTo>
                  <a:lnTo>
                    <a:pt x="2322095" y="947636"/>
                  </a:lnTo>
                  <a:lnTo>
                    <a:pt x="2358056" y="932456"/>
                  </a:lnTo>
                  <a:lnTo>
                    <a:pt x="2396595" y="918285"/>
                  </a:lnTo>
                  <a:lnTo>
                    <a:pt x="2437550" y="905108"/>
                  </a:lnTo>
                  <a:lnTo>
                    <a:pt x="2480760" y="892906"/>
                  </a:lnTo>
                  <a:lnTo>
                    <a:pt x="2526063" y="881665"/>
                  </a:lnTo>
                  <a:lnTo>
                    <a:pt x="2573295" y="871365"/>
                  </a:lnTo>
                  <a:lnTo>
                    <a:pt x="2622716" y="861922"/>
                  </a:lnTo>
                  <a:lnTo>
                    <a:pt x="2672904" y="853528"/>
                  </a:lnTo>
                  <a:lnTo>
                    <a:pt x="2724956" y="845956"/>
                  </a:lnTo>
                  <a:lnTo>
                    <a:pt x="2778290" y="839260"/>
                  </a:lnTo>
                  <a:lnTo>
                    <a:pt x="2832744" y="833422"/>
                  </a:lnTo>
                  <a:lnTo>
                    <a:pt x="2888157" y="828426"/>
                  </a:lnTo>
                  <a:lnTo>
                    <a:pt x="2944365" y="824256"/>
                  </a:lnTo>
                  <a:lnTo>
                    <a:pt x="3001208" y="820893"/>
                  </a:lnTo>
                  <a:lnTo>
                    <a:pt x="3058523" y="818323"/>
                  </a:lnTo>
                  <a:lnTo>
                    <a:pt x="3116148" y="816527"/>
                  </a:lnTo>
                  <a:lnTo>
                    <a:pt x="3173921" y="815489"/>
                  </a:lnTo>
                  <a:lnTo>
                    <a:pt x="3231681" y="815193"/>
                  </a:lnTo>
                  <a:lnTo>
                    <a:pt x="3289264" y="815621"/>
                  </a:lnTo>
                  <a:lnTo>
                    <a:pt x="3346509" y="816756"/>
                  </a:lnTo>
                  <a:lnTo>
                    <a:pt x="3403254" y="818583"/>
                  </a:lnTo>
                  <a:lnTo>
                    <a:pt x="3459337" y="821084"/>
                  </a:lnTo>
                  <a:lnTo>
                    <a:pt x="3514596" y="824242"/>
                  </a:lnTo>
                  <a:lnTo>
                    <a:pt x="3568869" y="828040"/>
                  </a:lnTo>
                  <a:lnTo>
                    <a:pt x="3621993" y="832462"/>
                  </a:lnTo>
                  <a:lnTo>
                    <a:pt x="3673807" y="837492"/>
                  </a:lnTo>
                  <a:lnTo>
                    <a:pt x="3724150" y="843111"/>
                  </a:lnTo>
                  <a:lnTo>
                    <a:pt x="3772857" y="849304"/>
                  </a:lnTo>
                  <a:lnTo>
                    <a:pt x="3819769" y="856054"/>
                  </a:lnTo>
                  <a:lnTo>
                    <a:pt x="3864722" y="863343"/>
                  </a:lnTo>
                  <a:lnTo>
                    <a:pt x="3907555" y="871156"/>
                  </a:lnTo>
                  <a:lnTo>
                    <a:pt x="3948105" y="879474"/>
                  </a:lnTo>
                  <a:lnTo>
                    <a:pt x="4241621" y="784219"/>
                  </a:lnTo>
                  <a:lnTo>
                    <a:pt x="4439689" y="477215"/>
                  </a:lnTo>
                  <a:lnTo>
                    <a:pt x="4551668" y="151471"/>
                  </a:lnTo>
                  <a:lnTo>
                    <a:pt x="4586915" y="0"/>
                  </a:lnTo>
                  <a:lnTo>
                    <a:pt x="4586915" y="5143462"/>
                  </a:lnTo>
                  <a:lnTo>
                    <a:pt x="2881861" y="5143462"/>
                  </a:lnTo>
                  <a:lnTo>
                    <a:pt x="2881861" y="1837588"/>
                  </a:lnTo>
                  <a:lnTo>
                    <a:pt x="2878158" y="1818855"/>
                  </a:lnTo>
                  <a:lnTo>
                    <a:pt x="2855875" y="1774615"/>
                  </a:lnTo>
                  <a:lnTo>
                    <a:pt x="2815037" y="1724190"/>
                  </a:lnTo>
                  <a:lnTo>
                    <a:pt x="2760412" y="1671687"/>
                  </a:lnTo>
                  <a:lnTo>
                    <a:pt x="2728938" y="1644778"/>
                  </a:lnTo>
                  <a:lnTo>
                    <a:pt x="2695228" y="1617495"/>
                  </a:lnTo>
                  <a:lnTo>
                    <a:pt x="2659686" y="1589889"/>
                  </a:lnTo>
                  <a:lnTo>
                    <a:pt x="2622716" y="1562007"/>
                  </a:lnTo>
                  <a:lnTo>
                    <a:pt x="2584721" y="1533899"/>
                  </a:lnTo>
                  <a:lnTo>
                    <a:pt x="2468624" y="1448703"/>
                  </a:lnTo>
                  <a:lnTo>
                    <a:pt x="2430566" y="1420177"/>
                  </a:lnTo>
                  <a:lnTo>
                    <a:pt x="2393503" y="1391669"/>
                  </a:lnTo>
                  <a:lnTo>
                    <a:pt x="2357837" y="1363227"/>
                  </a:lnTo>
                  <a:lnTo>
                    <a:pt x="2323972" y="1334901"/>
                  </a:lnTo>
                  <a:lnTo>
                    <a:pt x="2292311" y="1306739"/>
                  </a:lnTo>
                  <a:lnTo>
                    <a:pt x="2263260" y="1278791"/>
                  </a:lnTo>
                  <a:lnTo>
                    <a:pt x="2214596" y="1223729"/>
                  </a:lnTo>
                  <a:lnTo>
                    <a:pt x="2181211" y="1170106"/>
                  </a:lnTo>
                  <a:lnTo>
                    <a:pt x="2171257" y="1143957"/>
                  </a:lnTo>
                  <a:lnTo>
                    <a:pt x="2166334" y="1118313"/>
                  </a:lnTo>
                  <a:close/>
                </a:path>
                <a:path w="4587240" h="5143500">
                  <a:moveTo>
                    <a:pt x="1399461" y="2772955"/>
                  </a:moveTo>
                  <a:lnTo>
                    <a:pt x="1402952" y="2711132"/>
                  </a:lnTo>
                  <a:lnTo>
                    <a:pt x="1414494" y="2651441"/>
                  </a:lnTo>
                  <a:lnTo>
                    <a:pt x="1435073" y="2594182"/>
                  </a:lnTo>
                  <a:lnTo>
                    <a:pt x="1465675" y="2539651"/>
                  </a:lnTo>
                  <a:lnTo>
                    <a:pt x="1507284" y="2488149"/>
                  </a:lnTo>
                  <a:lnTo>
                    <a:pt x="1560888" y="2439971"/>
                  </a:lnTo>
                  <a:lnTo>
                    <a:pt x="1592496" y="2417223"/>
                  </a:lnTo>
                  <a:lnTo>
                    <a:pt x="1644292" y="2383757"/>
                  </a:lnTo>
                  <a:lnTo>
                    <a:pt x="1696909" y="2352284"/>
                  </a:lnTo>
                  <a:lnTo>
                    <a:pt x="1750190" y="2322706"/>
                  </a:lnTo>
                  <a:lnTo>
                    <a:pt x="1803981" y="2294926"/>
                  </a:lnTo>
                  <a:lnTo>
                    <a:pt x="1858123" y="2268849"/>
                  </a:lnTo>
                  <a:lnTo>
                    <a:pt x="1912461" y="2244377"/>
                  </a:lnTo>
                  <a:lnTo>
                    <a:pt x="1966838" y="2221415"/>
                  </a:lnTo>
                  <a:lnTo>
                    <a:pt x="2021098" y="2199864"/>
                  </a:lnTo>
                  <a:lnTo>
                    <a:pt x="2075084" y="2179630"/>
                  </a:lnTo>
                  <a:lnTo>
                    <a:pt x="2128639" y="2160614"/>
                  </a:lnTo>
                  <a:lnTo>
                    <a:pt x="2181608" y="2142722"/>
                  </a:lnTo>
                  <a:lnTo>
                    <a:pt x="2233834" y="2125855"/>
                  </a:lnTo>
                  <a:lnTo>
                    <a:pt x="2285161" y="2109917"/>
                  </a:lnTo>
                  <a:lnTo>
                    <a:pt x="2335431" y="2094813"/>
                  </a:lnTo>
                  <a:lnTo>
                    <a:pt x="2384489" y="2080444"/>
                  </a:lnTo>
                  <a:lnTo>
                    <a:pt x="2432178" y="2066716"/>
                  </a:lnTo>
                  <a:lnTo>
                    <a:pt x="2522824" y="2040791"/>
                  </a:lnTo>
                  <a:lnTo>
                    <a:pt x="2565468" y="2028401"/>
                  </a:lnTo>
                  <a:lnTo>
                    <a:pt x="2606117" y="2016265"/>
                  </a:lnTo>
                  <a:lnTo>
                    <a:pt x="2644615" y="2004286"/>
                  </a:lnTo>
                  <a:lnTo>
                    <a:pt x="2680805" y="1992366"/>
                  </a:lnTo>
                  <a:lnTo>
                    <a:pt x="2745638" y="1968321"/>
                  </a:lnTo>
                  <a:lnTo>
                    <a:pt x="2799363" y="1943357"/>
                  </a:lnTo>
                  <a:lnTo>
                    <a:pt x="2840729" y="1916701"/>
                  </a:lnTo>
                  <a:lnTo>
                    <a:pt x="2868485" y="1887580"/>
                  </a:lnTo>
                  <a:lnTo>
                    <a:pt x="2881861" y="1837588"/>
                  </a:lnTo>
                  <a:lnTo>
                    <a:pt x="2881861" y="5143462"/>
                  </a:lnTo>
                  <a:lnTo>
                    <a:pt x="1644251" y="5143462"/>
                  </a:lnTo>
                  <a:lnTo>
                    <a:pt x="1644251" y="3724812"/>
                  </a:lnTo>
                  <a:lnTo>
                    <a:pt x="1643861" y="3695481"/>
                  </a:lnTo>
                  <a:lnTo>
                    <a:pt x="1638151" y="3635102"/>
                  </a:lnTo>
                  <a:lnTo>
                    <a:pt x="1626691" y="3572682"/>
                  </a:lnTo>
                  <a:lnTo>
                    <a:pt x="1610466" y="3508518"/>
                  </a:lnTo>
                  <a:lnTo>
                    <a:pt x="1590463" y="3442910"/>
                  </a:lnTo>
                  <a:lnTo>
                    <a:pt x="1567666" y="3376155"/>
                  </a:lnTo>
                  <a:lnTo>
                    <a:pt x="1492374" y="3171992"/>
                  </a:lnTo>
                  <a:lnTo>
                    <a:pt x="1480113" y="3137788"/>
                  </a:lnTo>
                  <a:lnTo>
                    <a:pt x="1456946" y="3069562"/>
                  </a:lnTo>
                  <a:lnTo>
                    <a:pt x="1436408" y="3001830"/>
                  </a:lnTo>
                  <a:lnTo>
                    <a:pt x="1419485" y="2934889"/>
                  </a:lnTo>
                  <a:lnTo>
                    <a:pt x="1407162" y="2869038"/>
                  </a:lnTo>
                  <a:lnTo>
                    <a:pt x="1400426" y="2804574"/>
                  </a:lnTo>
                  <a:lnTo>
                    <a:pt x="1399461" y="2772955"/>
                  </a:lnTo>
                  <a:close/>
                </a:path>
                <a:path w="4587240" h="5143500">
                  <a:moveTo>
                    <a:pt x="0" y="5143462"/>
                  </a:moveTo>
                  <a:lnTo>
                    <a:pt x="7949" y="5098830"/>
                  </a:lnTo>
                  <a:lnTo>
                    <a:pt x="175138" y="4877088"/>
                  </a:lnTo>
                  <a:lnTo>
                    <a:pt x="209979" y="4839258"/>
                  </a:lnTo>
                  <a:lnTo>
                    <a:pt x="244978" y="4803075"/>
                  </a:lnTo>
                  <a:lnTo>
                    <a:pt x="280165" y="4768437"/>
                  </a:lnTo>
                  <a:lnTo>
                    <a:pt x="315573" y="4735245"/>
                  </a:lnTo>
                  <a:lnTo>
                    <a:pt x="351235" y="4703397"/>
                  </a:lnTo>
                  <a:lnTo>
                    <a:pt x="387182" y="4672794"/>
                  </a:lnTo>
                  <a:lnTo>
                    <a:pt x="423447" y="4643333"/>
                  </a:lnTo>
                  <a:lnTo>
                    <a:pt x="460062" y="4614915"/>
                  </a:lnTo>
                  <a:lnTo>
                    <a:pt x="497058" y="4587440"/>
                  </a:lnTo>
                  <a:lnTo>
                    <a:pt x="534469" y="4560805"/>
                  </a:lnTo>
                  <a:lnTo>
                    <a:pt x="572326" y="4534912"/>
                  </a:lnTo>
                  <a:lnTo>
                    <a:pt x="610662" y="4509658"/>
                  </a:lnTo>
                  <a:lnTo>
                    <a:pt x="649508" y="4484944"/>
                  </a:lnTo>
                  <a:lnTo>
                    <a:pt x="688897" y="4460668"/>
                  </a:lnTo>
                  <a:lnTo>
                    <a:pt x="728860" y="4436731"/>
                  </a:lnTo>
                  <a:lnTo>
                    <a:pt x="769431" y="4413031"/>
                  </a:lnTo>
                  <a:lnTo>
                    <a:pt x="810641" y="4389469"/>
                  </a:lnTo>
                  <a:lnTo>
                    <a:pt x="852523" y="4365942"/>
                  </a:lnTo>
                  <a:lnTo>
                    <a:pt x="895108" y="4342351"/>
                  </a:lnTo>
                  <a:lnTo>
                    <a:pt x="938429" y="4318595"/>
                  </a:lnTo>
                  <a:lnTo>
                    <a:pt x="1119714" y="4219907"/>
                  </a:lnTo>
                  <a:lnTo>
                    <a:pt x="1167196" y="4193816"/>
                  </a:lnTo>
                  <a:lnTo>
                    <a:pt x="1215607" y="4166956"/>
                  </a:lnTo>
                  <a:lnTo>
                    <a:pt x="1264979" y="4139227"/>
                  </a:lnTo>
                  <a:lnTo>
                    <a:pt x="1315344" y="4110527"/>
                  </a:lnTo>
                  <a:lnTo>
                    <a:pt x="1366734" y="4080757"/>
                  </a:lnTo>
                  <a:lnTo>
                    <a:pt x="1419182" y="4049815"/>
                  </a:lnTo>
                  <a:lnTo>
                    <a:pt x="1472719" y="4017601"/>
                  </a:lnTo>
                  <a:lnTo>
                    <a:pt x="1528418" y="3977757"/>
                  </a:lnTo>
                  <a:lnTo>
                    <a:pt x="1571958" y="3933933"/>
                  </a:lnTo>
                  <a:lnTo>
                    <a:pt x="1604326" y="3886429"/>
                  </a:lnTo>
                  <a:lnTo>
                    <a:pt x="1626506" y="3835542"/>
                  </a:lnTo>
                  <a:lnTo>
                    <a:pt x="1639486" y="3781570"/>
                  </a:lnTo>
                  <a:lnTo>
                    <a:pt x="1644251" y="3724812"/>
                  </a:lnTo>
                  <a:lnTo>
                    <a:pt x="1644251" y="5143462"/>
                  </a:lnTo>
                  <a:lnTo>
                    <a:pt x="0" y="5143462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789783" y="8720566"/>
              <a:ext cx="1498600" cy="1566545"/>
            </a:xfrm>
            <a:custGeom>
              <a:avLst/>
              <a:gdLst/>
              <a:ahLst/>
              <a:cxnLst/>
              <a:rect l="l" t="t" r="r" b="b"/>
              <a:pathLst>
                <a:path w="1498600" h="1566545">
                  <a:moveTo>
                    <a:pt x="122569" y="1566433"/>
                  </a:moveTo>
                  <a:lnTo>
                    <a:pt x="103719" y="1566433"/>
                  </a:lnTo>
                  <a:lnTo>
                    <a:pt x="785504" y="843187"/>
                  </a:lnTo>
                  <a:lnTo>
                    <a:pt x="0" y="9463"/>
                  </a:lnTo>
                  <a:lnTo>
                    <a:pt x="9931" y="0"/>
                  </a:lnTo>
                  <a:lnTo>
                    <a:pt x="794985" y="832822"/>
                  </a:lnTo>
                  <a:lnTo>
                    <a:pt x="813811" y="832822"/>
                  </a:lnTo>
                  <a:lnTo>
                    <a:pt x="804465" y="842737"/>
                  </a:lnTo>
                  <a:lnTo>
                    <a:pt x="814231" y="853102"/>
                  </a:lnTo>
                  <a:lnTo>
                    <a:pt x="794985" y="853102"/>
                  </a:lnTo>
                  <a:lnTo>
                    <a:pt x="122569" y="1566433"/>
                  </a:lnTo>
                  <a:close/>
                </a:path>
                <a:path w="1498600" h="1566545">
                  <a:moveTo>
                    <a:pt x="813811" y="832822"/>
                  </a:moveTo>
                  <a:lnTo>
                    <a:pt x="794985" y="832822"/>
                  </a:lnTo>
                  <a:lnTo>
                    <a:pt x="1498215" y="86801"/>
                  </a:lnTo>
                  <a:lnTo>
                    <a:pt x="1498215" y="106798"/>
                  </a:lnTo>
                  <a:lnTo>
                    <a:pt x="813811" y="832822"/>
                  </a:lnTo>
                  <a:close/>
                </a:path>
                <a:path w="1498600" h="1566545">
                  <a:moveTo>
                    <a:pt x="1486306" y="1566433"/>
                  </a:moveTo>
                  <a:lnTo>
                    <a:pt x="1467401" y="1566433"/>
                  </a:lnTo>
                  <a:lnTo>
                    <a:pt x="794985" y="853102"/>
                  </a:lnTo>
                  <a:lnTo>
                    <a:pt x="814231" y="853102"/>
                  </a:lnTo>
                  <a:lnTo>
                    <a:pt x="1486306" y="156643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352" y="0"/>
            <a:ext cx="1590040" cy="1685925"/>
          </a:xfrm>
          <a:custGeom>
            <a:avLst/>
            <a:gdLst/>
            <a:ahLst/>
            <a:cxnLst/>
            <a:rect l="l" t="t" r="r" b="b"/>
            <a:pathLst>
              <a:path w="1590040" h="1685925">
                <a:moveTo>
                  <a:pt x="1580038" y="1685924"/>
                </a:moveTo>
                <a:lnTo>
                  <a:pt x="794985" y="853102"/>
                </a:lnTo>
                <a:lnTo>
                  <a:pt x="9931" y="1685924"/>
                </a:lnTo>
                <a:lnTo>
                  <a:pt x="0" y="1676461"/>
                </a:lnTo>
                <a:lnTo>
                  <a:pt x="785504" y="843187"/>
                </a:lnTo>
                <a:lnTo>
                  <a:pt x="0" y="9463"/>
                </a:lnTo>
                <a:lnTo>
                  <a:pt x="9931" y="0"/>
                </a:lnTo>
                <a:lnTo>
                  <a:pt x="794985" y="832822"/>
                </a:lnTo>
                <a:lnTo>
                  <a:pt x="1580038" y="0"/>
                </a:lnTo>
                <a:lnTo>
                  <a:pt x="1589970" y="9463"/>
                </a:lnTo>
                <a:lnTo>
                  <a:pt x="804465" y="842737"/>
                </a:lnTo>
                <a:lnTo>
                  <a:pt x="1589970" y="1676461"/>
                </a:lnTo>
                <a:lnTo>
                  <a:pt x="1580038" y="1685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823942" y="1"/>
            <a:ext cx="1464310" cy="1556385"/>
          </a:xfrm>
          <a:custGeom>
            <a:avLst/>
            <a:gdLst/>
            <a:ahLst/>
            <a:cxnLst/>
            <a:rect l="l" t="t" r="r" b="b"/>
            <a:pathLst>
              <a:path w="1464309" h="1556385">
                <a:moveTo>
                  <a:pt x="9931" y="1556171"/>
                </a:moveTo>
                <a:lnTo>
                  <a:pt x="0" y="1546707"/>
                </a:lnTo>
                <a:lnTo>
                  <a:pt x="785504" y="713434"/>
                </a:lnTo>
                <a:lnTo>
                  <a:pt x="113332" y="0"/>
                </a:lnTo>
                <a:lnTo>
                  <a:pt x="132242" y="0"/>
                </a:lnTo>
                <a:lnTo>
                  <a:pt x="794985" y="703069"/>
                </a:lnTo>
                <a:lnTo>
                  <a:pt x="813811" y="703069"/>
                </a:lnTo>
                <a:lnTo>
                  <a:pt x="804465" y="712983"/>
                </a:lnTo>
                <a:lnTo>
                  <a:pt x="814231" y="723348"/>
                </a:lnTo>
                <a:lnTo>
                  <a:pt x="794985" y="723348"/>
                </a:lnTo>
                <a:lnTo>
                  <a:pt x="9931" y="1556171"/>
                </a:lnTo>
                <a:close/>
              </a:path>
              <a:path w="1464309" h="1556385">
                <a:moveTo>
                  <a:pt x="813811" y="703069"/>
                </a:moveTo>
                <a:lnTo>
                  <a:pt x="794985" y="703069"/>
                </a:lnTo>
                <a:lnTo>
                  <a:pt x="1457727" y="0"/>
                </a:lnTo>
                <a:lnTo>
                  <a:pt x="1464057" y="0"/>
                </a:lnTo>
                <a:lnTo>
                  <a:pt x="1464057" y="13280"/>
                </a:lnTo>
                <a:lnTo>
                  <a:pt x="813811" y="703069"/>
                </a:lnTo>
                <a:close/>
              </a:path>
              <a:path w="1464309" h="1556385">
                <a:moveTo>
                  <a:pt x="1464057" y="1433133"/>
                </a:moveTo>
                <a:lnTo>
                  <a:pt x="794985" y="723348"/>
                </a:lnTo>
                <a:lnTo>
                  <a:pt x="814231" y="723348"/>
                </a:lnTo>
                <a:lnTo>
                  <a:pt x="1464057" y="1413065"/>
                </a:lnTo>
                <a:lnTo>
                  <a:pt x="1464057" y="143313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352" y="4605766"/>
            <a:ext cx="5603875" cy="5680075"/>
            <a:chOff x="352" y="4605766"/>
            <a:chExt cx="5603875" cy="5680075"/>
          </a:xfrm>
        </p:grpSpPr>
        <p:sp>
          <p:nvSpPr>
            <p:cNvPr id="11" name="object 11" descr=""/>
            <p:cNvSpPr/>
            <p:nvPr/>
          </p:nvSpPr>
          <p:spPr>
            <a:xfrm>
              <a:off x="352" y="8599447"/>
              <a:ext cx="1590040" cy="1685925"/>
            </a:xfrm>
            <a:custGeom>
              <a:avLst/>
              <a:gdLst/>
              <a:ahLst/>
              <a:cxnLst/>
              <a:rect l="l" t="t" r="r" b="b"/>
              <a:pathLst>
                <a:path w="1590040" h="1685925">
                  <a:moveTo>
                    <a:pt x="1580038" y="1685924"/>
                  </a:moveTo>
                  <a:lnTo>
                    <a:pt x="794985" y="853102"/>
                  </a:lnTo>
                  <a:lnTo>
                    <a:pt x="9931" y="1685924"/>
                  </a:lnTo>
                  <a:lnTo>
                    <a:pt x="0" y="1676461"/>
                  </a:lnTo>
                  <a:lnTo>
                    <a:pt x="785504" y="843187"/>
                  </a:lnTo>
                  <a:lnTo>
                    <a:pt x="0" y="9463"/>
                  </a:lnTo>
                  <a:lnTo>
                    <a:pt x="9931" y="0"/>
                  </a:lnTo>
                  <a:lnTo>
                    <a:pt x="794985" y="832822"/>
                  </a:lnTo>
                  <a:lnTo>
                    <a:pt x="1580038" y="0"/>
                  </a:lnTo>
                  <a:lnTo>
                    <a:pt x="1589970" y="9463"/>
                  </a:lnTo>
                  <a:lnTo>
                    <a:pt x="804465" y="842737"/>
                  </a:lnTo>
                  <a:lnTo>
                    <a:pt x="1589970" y="1676461"/>
                  </a:lnTo>
                  <a:lnTo>
                    <a:pt x="1580038" y="1685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223" y="4605766"/>
              <a:ext cx="5114924" cy="4114799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5718279" y="567411"/>
            <a:ext cx="7022465" cy="9719945"/>
            <a:chOff x="5718279" y="567411"/>
            <a:chExt cx="7022465" cy="9719945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8279" y="567411"/>
              <a:ext cx="6553199" cy="932528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761928" y="9293380"/>
              <a:ext cx="1395095" cy="993775"/>
            </a:xfrm>
            <a:custGeom>
              <a:avLst/>
              <a:gdLst/>
              <a:ahLst/>
              <a:cxnLst/>
              <a:rect l="l" t="t" r="r" b="b"/>
              <a:pathLst>
                <a:path w="1395095" h="993775">
                  <a:moveTo>
                    <a:pt x="1084679" y="619470"/>
                  </a:moveTo>
                  <a:lnTo>
                    <a:pt x="588819" y="619470"/>
                  </a:lnTo>
                  <a:lnTo>
                    <a:pt x="593376" y="569216"/>
                  </a:lnTo>
                  <a:lnTo>
                    <a:pt x="600503" y="518870"/>
                  </a:lnTo>
                  <a:lnTo>
                    <a:pt x="610291" y="468738"/>
                  </a:lnTo>
                  <a:lnTo>
                    <a:pt x="622832" y="419126"/>
                  </a:lnTo>
                  <a:lnTo>
                    <a:pt x="638217" y="370339"/>
                  </a:lnTo>
                  <a:lnTo>
                    <a:pt x="656538" y="322685"/>
                  </a:lnTo>
                  <a:lnTo>
                    <a:pt x="677888" y="276469"/>
                  </a:lnTo>
                  <a:lnTo>
                    <a:pt x="702358" y="231996"/>
                  </a:lnTo>
                  <a:lnTo>
                    <a:pt x="730039" y="189572"/>
                  </a:lnTo>
                  <a:lnTo>
                    <a:pt x="759416" y="152254"/>
                  </a:lnTo>
                  <a:lnTo>
                    <a:pt x="793002" y="117196"/>
                  </a:lnTo>
                  <a:lnTo>
                    <a:pt x="830121" y="85143"/>
                  </a:lnTo>
                  <a:lnTo>
                    <a:pt x="870096" y="56842"/>
                  </a:lnTo>
                  <a:lnTo>
                    <a:pt x="912251" y="33037"/>
                  </a:lnTo>
                  <a:lnTo>
                    <a:pt x="955908" y="14474"/>
                  </a:lnTo>
                  <a:lnTo>
                    <a:pt x="1002124" y="2677"/>
                  </a:lnTo>
                  <a:lnTo>
                    <a:pt x="1047048" y="0"/>
                  </a:lnTo>
                  <a:lnTo>
                    <a:pt x="1089665" y="5955"/>
                  </a:lnTo>
                  <a:lnTo>
                    <a:pt x="1128958" y="20058"/>
                  </a:lnTo>
                  <a:lnTo>
                    <a:pt x="1163911" y="41821"/>
                  </a:lnTo>
                  <a:lnTo>
                    <a:pt x="1193507" y="70760"/>
                  </a:lnTo>
                  <a:lnTo>
                    <a:pt x="1216732" y="106388"/>
                  </a:lnTo>
                  <a:lnTo>
                    <a:pt x="1232568" y="148219"/>
                  </a:lnTo>
                  <a:lnTo>
                    <a:pt x="1240000" y="195767"/>
                  </a:lnTo>
                  <a:lnTo>
                    <a:pt x="1239564" y="245147"/>
                  </a:lnTo>
                  <a:lnTo>
                    <a:pt x="1233072" y="294297"/>
                  </a:lnTo>
                  <a:lnTo>
                    <a:pt x="1221418" y="342783"/>
                  </a:lnTo>
                  <a:lnTo>
                    <a:pt x="1205498" y="390167"/>
                  </a:lnTo>
                  <a:lnTo>
                    <a:pt x="1186205" y="436014"/>
                  </a:lnTo>
                  <a:lnTo>
                    <a:pt x="1164435" y="479888"/>
                  </a:lnTo>
                  <a:lnTo>
                    <a:pt x="1142030" y="521766"/>
                  </a:lnTo>
                  <a:lnTo>
                    <a:pt x="1117055" y="566580"/>
                  </a:lnTo>
                  <a:lnTo>
                    <a:pt x="1089695" y="612037"/>
                  </a:lnTo>
                  <a:lnTo>
                    <a:pt x="1084679" y="619470"/>
                  </a:lnTo>
                  <a:close/>
                </a:path>
                <a:path w="1395095" h="993775">
                  <a:moveTo>
                    <a:pt x="1139073" y="969666"/>
                  </a:moveTo>
                  <a:lnTo>
                    <a:pt x="252699" y="969666"/>
                  </a:lnTo>
                  <a:lnTo>
                    <a:pt x="248088" y="921185"/>
                  </a:lnTo>
                  <a:lnTo>
                    <a:pt x="243952" y="872464"/>
                  </a:lnTo>
                  <a:lnTo>
                    <a:pt x="240718" y="823633"/>
                  </a:lnTo>
                  <a:lnTo>
                    <a:pt x="238812" y="774825"/>
                  </a:lnTo>
                  <a:lnTo>
                    <a:pt x="238660" y="726171"/>
                  </a:lnTo>
                  <a:lnTo>
                    <a:pt x="240688" y="677801"/>
                  </a:lnTo>
                  <a:lnTo>
                    <a:pt x="245323" y="629848"/>
                  </a:lnTo>
                  <a:lnTo>
                    <a:pt x="252990" y="582442"/>
                  </a:lnTo>
                  <a:lnTo>
                    <a:pt x="264116" y="535715"/>
                  </a:lnTo>
                  <a:lnTo>
                    <a:pt x="279126" y="489799"/>
                  </a:lnTo>
                  <a:lnTo>
                    <a:pt x="306999" y="430951"/>
                  </a:lnTo>
                  <a:lnTo>
                    <a:pt x="347259" y="380776"/>
                  </a:lnTo>
                  <a:lnTo>
                    <a:pt x="402694" y="347119"/>
                  </a:lnTo>
                  <a:lnTo>
                    <a:pt x="434127" y="339892"/>
                  </a:lnTo>
                  <a:lnTo>
                    <a:pt x="466181" y="340718"/>
                  </a:lnTo>
                  <a:lnTo>
                    <a:pt x="504879" y="354785"/>
                  </a:lnTo>
                  <a:lnTo>
                    <a:pt x="537307" y="380466"/>
                  </a:lnTo>
                  <a:lnTo>
                    <a:pt x="562456" y="414355"/>
                  </a:lnTo>
                  <a:lnTo>
                    <a:pt x="579322" y="453045"/>
                  </a:lnTo>
                  <a:lnTo>
                    <a:pt x="588296" y="493683"/>
                  </a:lnTo>
                  <a:lnTo>
                    <a:pt x="591658" y="535329"/>
                  </a:lnTo>
                  <a:lnTo>
                    <a:pt x="591226" y="577438"/>
                  </a:lnTo>
                  <a:lnTo>
                    <a:pt x="588819" y="619470"/>
                  </a:lnTo>
                  <a:lnTo>
                    <a:pt x="1084679" y="619470"/>
                  </a:lnTo>
                  <a:lnTo>
                    <a:pt x="1060133" y="655842"/>
                  </a:lnTo>
                  <a:lnTo>
                    <a:pt x="1028552" y="695701"/>
                  </a:lnTo>
                  <a:lnTo>
                    <a:pt x="995136" y="729320"/>
                  </a:lnTo>
                  <a:lnTo>
                    <a:pt x="1375525" y="729320"/>
                  </a:lnTo>
                  <a:lnTo>
                    <a:pt x="1354212" y="765499"/>
                  </a:lnTo>
                  <a:lnTo>
                    <a:pt x="1302976" y="827568"/>
                  </a:lnTo>
                  <a:lnTo>
                    <a:pt x="1267618" y="863743"/>
                  </a:lnTo>
                  <a:lnTo>
                    <a:pt x="1230367" y="897928"/>
                  </a:lnTo>
                  <a:lnTo>
                    <a:pt x="1191454" y="930326"/>
                  </a:lnTo>
                  <a:lnTo>
                    <a:pt x="1151109" y="961139"/>
                  </a:lnTo>
                  <a:lnTo>
                    <a:pt x="1139073" y="969666"/>
                  </a:lnTo>
                  <a:close/>
                </a:path>
                <a:path w="1395095" h="993775">
                  <a:moveTo>
                    <a:pt x="1375525" y="729320"/>
                  </a:moveTo>
                  <a:lnTo>
                    <a:pt x="995136" y="729320"/>
                  </a:lnTo>
                  <a:lnTo>
                    <a:pt x="1032934" y="698565"/>
                  </a:lnTo>
                  <a:lnTo>
                    <a:pt x="1072337" y="669944"/>
                  </a:lnTo>
                  <a:lnTo>
                    <a:pt x="1113232" y="643526"/>
                  </a:lnTo>
                  <a:lnTo>
                    <a:pt x="1155503" y="619379"/>
                  </a:lnTo>
                  <a:lnTo>
                    <a:pt x="1199036" y="597572"/>
                  </a:lnTo>
                  <a:lnTo>
                    <a:pt x="1243716" y="578174"/>
                  </a:lnTo>
                  <a:lnTo>
                    <a:pt x="1281473" y="567540"/>
                  </a:lnTo>
                  <a:lnTo>
                    <a:pt x="1320004" y="566507"/>
                  </a:lnTo>
                  <a:lnTo>
                    <a:pt x="1354973" y="578638"/>
                  </a:lnTo>
                  <a:lnTo>
                    <a:pt x="1382045" y="607494"/>
                  </a:lnTo>
                  <a:lnTo>
                    <a:pt x="1389923" y="625659"/>
                  </a:lnTo>
                  <a:lnTo>
                    <a:pt x="1393969" y="645023"/>
                  </a:lnTo>
                  <a:lnTo>
                    <a:pt x="1394530" y="664929"/>
                  </a:lnTo>
                  <a:lnTo>
                    <a:pt x="1391955" y="684719"/>
                  </a:lnTo>
                  <a:lnTo>
                    <a:pt x="1383245" y="713298"/>
                  </a:lnTo>
                  <a:lnTo>
                    <a:pt x="1375525" y="729320"/>
                  </a:lnTo>
                  <a:close/>
                </a:path>
                <a:path w="1395095" h="993775">
                  <a:moveTo>
                    <a:pt x="1104979" y="993618"/>
                  </a:moveTo>
                  <a:lnTo>
                    <a:pt x="3146" y="993618"/>
                  </a:lnTo>
                  <a:lnTo>
                    <a:pt x="0" y="946963"/>
                  </a:lnTo>
                  <a:lnTo>
                    <a:pt x="621" y="896106"/>
                  </a:lnTo>
                  <a:lnTo>
                    <a:pt x="6421" y="846232"/>
                  </a:lnTo>
                  <a:lnTo>
                    <a:pt x="18505" y="797991"/>
                  </a:lnTo>
                  <a:lnTo>
                    <a:pt x="37979" y="752033"/>
                  </a:lnTo>
                  <a:lnTo>
                    <a:pt x="63761" y="718699"/>
                  </a:lnTo>
                  <a:lnTo>
                    <a:pt x="115539" y="709358"/>
                  </a:lnTo>
                  <a:lnTo>
                    <a:pt x="152217" y="726525"/>
                  </a:lnTo>
                  <a:lnTo>
                    <a:pt x="184098" y="756397"/>
                  </a:lnTo>
                  <a:lnTo>
                    <a:pt x="209279" y="791899"/>
                  </a:lnTo>
                  <a:lnTo>
                    <a:pt x="236731" y="860895"/>
                  </a:lnTo>
                  <a:lnTo>
                    <a:pt x="249028" y="933099"/>
                  </a:lnTo>
                  <a:lnTo>
                    <a:pt x="252699" y="969666"/>
                  </a:lnTo>
                  <a:lnTo>
                    <a:pt x="1139073" y="969666"/>
                  </a:lnTo>
                  <a:lnTo>
                    <a:pt x="1109563" y="990572"/>
                  </a:lnTo>
                  <a:lnTo>
                    <a:pt x="1104979" y="993618"/>
                  </a:lnTo>
                  <a:close/>
                </a:path>
                <a:path w="1395095" h="993775">
                  <a:moveTo>
                    <a:pt x="1241652" y="993618"/>
                  </a:moveTo>
                  <a:lnTo>
                    <a:pt x="1231967" y="993618"/>
                  </a:lnTo>
                  <a:lnTo>
                    <a:pt x="1233319" y="993461"/>
                  </a:lnTo>
                  <a:lnTo>
                    <a:pt x="1241652" y="993618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857717" y="9478210"/>
              <a:ext cx="1158875" cy="808990"/>
            </a:xfrm>
            <a:custGeom>
              <a:avLst/>
              <a:gdLst/>
              <a:ahLst/>
              <a:cxnLst/>
              <a:rect l="l" t="t" r="r" b="b"/>
              <a:pathLst>
                <a:path w="1158875" h="808990">
                  <a:moveTo>
                    <a:pt x="560699" y="808788"/>
                  </a:moveTo>
                  <a:lnTo>
                    <a:pt x="491728" y="808788"/>
                  </a:lnTo>
                  <a:lnTo>
                    <a:pt x="500256" y="792992"/>
                  </a:lnTo>
                  <a:lnTo>
                    <a:pt x="526709" y="744727"/>
                  </a:lnTo>
                  <a:lnTo>
                    <a:pt x="553317" y="696461"/>
                  </a:lnTo>
                  <a:lnTo>
                    <a:pt x="577419" y="653107"/>
                  </a:lnTo>
                  <a:lnTo>
                    <a:pt x="601579" y="609776"/>
                  </a:lnTo>
                  <a:lnTo>
                    <a:pt x="650161" y="523241"/>
                  </a:lnTo>
                  <a:lnTo>
                    <a:pt x="674623" y="480065"/>
                  </a:lnTo>
                  <a:lnTo>
                    <a:pt x="699226" y="436967"/>
                  </a:lnTo>
                  <a:lnTo>
                    <a:pt x="723992" y="393963"/>
                  </a:lnTo>
                  <a:lnTo>
                    <a:pt x="748940" y="351066"/>
                  </a:lnTo>
                  <a:lnTo>
                    <a:pt x="774091" y="308290"/>
                  </a:lnTo>
                  <a:lnTo>
                    <a:pt x="799466" y="265649"/>
                  </a:lnTo>
                  <a:lnTo>
                    <a:pt x="825086" y="223157"/>
                  </a:lnTo>
                  <a:lnTo>
                    <a:pt x="850971" y="180827"/>
                  </a:lnTo>
                  <a:lnTo>
                    <a:pt x="877141" y="138674"/>
                  </a:lnTo>
                  <a:lnTo>
                    <a:pt x="903617" y="96712"/>
                  </a:lnTo>
                  <a:lnTo>
                    <a:pt x="930420" y="54954"/>
                  </a:lnTo>
                  <a:lnTo>
                    <a:pt x="957569" y="13414"/>
                  </a:lnTo>
                  <a:lnTo>
                    <a:pt x="978074" y="0"/>
                  </a:lnTo>
                  <a:lnTo>
                    <a:pt x="1000204" y="5207"/>
                  </a:lnTo>
                  <a:lnTo>
                    <a:pt x="1014127" y="22880"/>
                  </a:lnTo>
                  <a:lnTo>
                    <a:pt x="1010011" y="46865"/>
                  </a:lnTo>
                  <a:lnTo>
                    <a:pt x="983337" y="87593"/>
                  </a:lnTo>
                  <a:lnTo>
                    <a:pt x="956985" y="128548"/>
                  </a:lnTo>
                  <a:lnTo>
                    <a:pt x="930943" y="169715"/>
                  </a:lnTo>
                  <a:lnTo>
                    <a:pt x="905197" y="211075"/>
                  </a:lnTo>
                  <a:lnTo>
                    <a:pt x="879733" y="252612"/>
                  </a:lnTo>
                  <a:lnTo>
                    <a:pt x="854537" y="294308"/>
                  </a:lnTo>
                  <a:lnTo>
                    <a:pt x="829597" y="336148"/>
                  </a:lnTo>
                  <a:lnTo>
                    <a:pt x="804897" y="378113"/>
                  </a:lnTo>
                  <a:lnTo>
                    <a:pt x="730469" y="506369"/>
                  </a:lnTo>
                  <a:lnTo>
                    <a:pt x="705574" y="549576"/>
                  </a:lnTo>
                  <a:lnTo>
                    <a:pt x="680780" y="592872"/>
                  </a:lnTo>
                  <a:lnTo>
                    <a:pt x="656120" y="636267"/>
                  </a:lnTo>
                  <a:lnTo>
                    <a:pt x="631628" y="679769"/>
                  </a:lnTo>
                  <a:lnTo>
                    <a:pt x="607336" y="723389"/>
                  </a:lnTo>
                  <a:lnTo>
                    <a:pt x="583279" y="767136"/>
                  </a:lnTo>
                  <a:lnTo>
                    <a:pt x="560699" y="808788"/>
                  </a:lnTo>
                  <a:close/>
                </a:path>
                <a:path w="1158875" h="808990">
                  <a:moveTo>
                    <a:pt x="773251" y="808788"/>
                  </a:moveTo>
                  <a:lnTo>
                    <a:pt x="657214" y="808788"/>
                  </a:lnTo>
                  <a:lnTo>
                    <a:pt x="815317" y="708437"/>
                  </a:lnTo>
                  <a:lnTo>
                    <a:pt x="1115306" y="513930"/>
                  </a:lnTo>
                  <a:lnTo>
                    <a:pt x="1138643" y="509962"/>
                  </a:lnTo>
                  <a:lnTo>
                    <a:pt x="1154895" y="524616"/>
                  </a:lnTo>
                  <a:lnTo>
                    <a:pt x="1158683" y="547555"/>
                  </a:lnTo>
                  <a:lnTo>
                    <a:pt x="1144624" y="568442"/>
                  </a:lnTo>
                  <a:lnTo>
                    <a:pt x="846443" y="762080"/>
                  </a:lnTo>
                  <a:lnTo>
                    <a:pt x="773251" y="808788"/>
                  </a:lnTo>
                  <a:close/>
                </a:path>
                <a:path w="1158875" h="808990">
                  <a:moveTo>
                    <a:pt x="424266" y="808788"/>
                  </a:moveTo>
                  <a:lnTo>
                    <a:pt x="361887" y="808788"/>
                  </a:lnTo>
                  <a:lnTo>
                    <a:pt x="354163" y="773486"/>
                  </a:lnTo>
                  <a:lnTo>
                    <a:pt x="345454" y="724694"/>
                  </a:lnTo>
                  <a:lnTo>
                    <a:pt x="338267" y="675558"/>
                  </a:lnTo>
                  <a:lnTo>
                    <a:pt x="332248" y="626154"/>
                  </a:lnTo>
                  <a:lnTo>
                    <a:pt x="327045" y="576560"/>
                  </a:lnTo>
                  <a:lnTo>
                    <a:pt x="322303" y="526854"/>
                  </a:lnTo>
                  <a:lnTo>
                    <a:pt x="317671" y="477115"/>
                  </a:lnTo>
                  <a:lnTo>
                    <a:pt x="312796" y="427418"/>
                  </a:lnTo>
                  <a:lnTo>
                    <a:pt x="307323" y="377842"/>
                  </a:lnTo>
                  <a:lnTo>
                    <a:pt x="300901" y="328466"/>
                  </a:lnTo>
                  <a:lnTo>
                    <a:pt x="293175" y="279365"/>
                  </a:lnTo>
                  <a:lnTo>
                    <a:pt x="298705" y="255103"/>
                  </a:lnTo>
                  <a:lnTo>
                    <a:pt x="318209" y="242921"/>
                  </a:lnTo>
                  <a:lnTo>
                    <a:pt x="340268" y="245450"/>
                  </a:lnTo>
                  <a:lnTo>
                    <a:pt x="353462" y="265324"/>
                  </a:lnTo>
                  <a:lnTo>
                    <a:pt x="360887" y="313193"/>
                  </a:lnTo>
                  <a:lnTo>
                    <a:pt x="367006" y="361438"/>
                  </a:lnTo>
                  <a:lnTo>
                    <a:pt x="372171" y="409964"/>
                  </a:lnTo>
                  <a:lnTo>
                    <a:pt x="376730" y="458679"/>
                  </a:lnTo>
                  <a:lnTo>
                    <a:pt x="381036" y="507489"/>
                  </a:lnTo>
                  <a:lnTo>
                    <a:pt x="385439" y="556299"/>
                  </a:lnTo>
                  <a:lnTo>
                    <a:pt x="390290" y="605017"/>
                  </a:lnTo>
                  <a:lnTo>
                    <a:pt x="395939" y="653550"/>
                  </a:lnTo>
                  <a:lnTo>
                    <a:pt x="402737" y="701802"/>
                  </a:lnTo>
                  <a:lnTo>
                    <a:pt x="411035" y="749681"/>
                  </a:lnTo>
                  <a:lnTo>
                    <a:pt x="421183" y="797093"/>
                  </a:lnTo>
                  <a:lnTo>
                    <a:pt x="424266" y="808788"/>
                  </a:lnTo>
                  <a:close/>
                </a:path>
                <a:path w="1158875" h="808990">
                  <a:moveTo>
                    <a:pt x="84623" y="808788"/>
                  </a:moveTo>
                  <a:lnTo>
                    <a:pt x="22729" y="808788"/>
                  </a:lnTo>
                  <a:lnTo>
                    <a:pt x="14530" y="768072"/>
                  </a:lnTo>
                  <a:lnTo>
                    <a:pt x="6221" y="716754"/>
                  </a:lnTo>
                  <a:lnTo>
                    <a:pt x="0" y="665076"/>
                  </a:lnTo>
                  <a:lnTo>
                    <a:pt x="845" y="648215"/>
                  </a:lnTo>
                  <a:lnTo>
                    <a:pt x="6761" y="634568"/>
                  </a:lnTo>
                  <a:lnTo>
                    <a:pt x="18175" y="626573"/>
                  </a:lnTo>
                  <a:lnTo>
                    <a:pt x="35511" y="626670"/>
                  </a:lnTo>
                  <a:lnTo>
                    <a:pt x="60712" y="655649"/>
                  </a:lnTo>
                  <a:lnTo>
                    <a:pt x="68837" y="723537"/>
                  </a:lnTo>
                  <a:lnTo>
                    <a:pt x="77767" y="777066"/>
                  </a:lnTo>
                  <a:lnTo>
                    <a:pt x="84623" y="808788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345709" y="9293380"/>
              <a:ext cx="1395095" cy="993775"/>
            </a:xfrm>
            <a:custGeom>
              <a:avLst/>
              <a:gdLst/>
              <a:ahLst/>
              <a:cxnLst/>
              <a:rect l="l" t="t" r="r" b="b"/>
              <a:pathLst>
                <a:path w="1395095" h="993775">
                  <a:moveTo>
                    <a:pt x="309850" y="619470"/>
                  </a:moveTo>
                  <a:lnTo>
                    <a:pt x="805710" y="619470"/>
                  </a:lnTo>
                  <a:lnTo>
                    <a:pt x="801153" y="569216"/>
                  </a:lnTo>
                  <a:lnTo>
                    <a:pt x="794026" y="518870"/>
                  </a:lnTo>
                  <a:lnTo>
                    <a:pt x="784238" y="468738"/>
                  </a:lnTo>
                  <a:lnTo>
                    <a:pt x="771698" y="419126"/>
                  </a:lnTo>
                  <a:lnTo>
                    <a:pt x="756313" y="370339"/>
                  </a:lnTo>
                  <a:lnTo>
                    <a:pt x="737991" y="322685"/>
                  </a:lnTo>
                  <a:lnTo>
                    <a:pt x="716641" y="276469"/>
                  </a:lnTo>
                  <a:lnTo>
                    <a:pt x="692172" y="231996"/>
                  </a:lnTo>
                  <a:lnTo>
                    <a:pt x="664491" y="189572"/>
                  </a:lnTo>
                  <a:lnTo>
                    <a:pt x="635114" y="152254"/>
                  </a:lnTo>
                  <a:lnTo>
                    <a:pt x="601527" y="117196"/>
                  </a:lnTo>
                  <a:lnTo>
                    <a:pt x="564408" y="85143"/>
                  </a:lnTo>
                  <a:lnTo>
                    <a:pt x="524433" y="56842"/>
                  </a:lnTo>
                  <a:lnTo>
                    <a:pt x="482278" y="33037"/>
                  </a:lnTo>
                  <a:lnTo>
                    <a:pt x="438621" y="14474"/>
                  </a:lnTo>
                  <a:lnTo>
                    <a:pt x="392406" y="2677"/>
                  </a:lnTo>
                  <a:lnTo>
                    <a:pt x="347481" y="0"/>
                  </a:lnTo>
                  <a:lnTo>
                    <a:pt x="304865" y="5955"/>
                  </a:lnTo>
                  <a:lnTo>
                    <a:pt x="265572" y="20058"/>
                  </a:lnTo>
                  <a:lnTo>
                    <a:pt x="230619" y="41821"/>
                  </a:lnTo>
                  <a:lnTo>
                    <a:pt x="201022" y="70760"/>
                  </a:lnTo>
                  <a:lnTo>
                    <a:pt x="177797" y="106388"/>
                  </a:lnTo>
                  <a:lnTo>
                    <a:pt x="161961" y="148219"/>
                  </a:lnTo>
                  <a:lnTo>
                    <a:pt x="154530" y="195767"/>
                  </a:lnTo>
                  <a:lnTo>
                    <a:pt x="154966" y="245147"/>
                  </a:lnTo>
                  <a:lnTo>
                    <a:pt x="161458" y="294297"/>
                  </a:lnTo>
                  <a:lnTo>
                    <a:pt x="173111" y="342783"/>
                  </a:lnTo>
                  <a:lnTo>
                    <a:pt x="189032" y="390167"/>
                  </a:lnTo>
                  <a:lnTo>
                    <a:pt x="208325" y="436014"/>
                  </a:lnTo>
                  <a:lnTo>
                    <a:pt x="230095" y="479888"/>
                  </a:lnTo>
                  <a:lnTo>
                    <a:pt x="252500" y="521766"/>
                  </a:lnTo>
                  <a:lnTo>
                    <a:pt x="277474" y="566580"/>
                  </a:lnTo>
                  <a:lnTo>
                    <a:pt x="304834" y="612037"/>
                  </a:lnTo>
                  <a:lnTo>
                    <a:pt x="309850" y="619470"/>
                  </a:lnTo>
                  <a:close/>
                </a:path>
                <a:path w="1395095" h="993775">
                  <a:moveTo>
                    <a:pt x="255457" y="969666"/>
                  </a:moveTo>
                  <a:lnTo>
                    <a:pt x="1141830" y="969666"/>
                  </a:lnTo>
                  <a:lnTo>
                    <a:pt x="1146442" y="921185"/>
                  </a:lnTo>
                  <a:lnTo>
                    <a:pt x="1150578" y="872464"/>
                  </a:lnTo>
                  <a:lnTo>
                    <a:pt x="1153812" y="823633"/>
                  </a:lnTo>
                  <a:lnTo>
                    <a:pt x="1155718" y="774825"/>
                  </a:lnTo>
                  <a:lnTo>
                    <a:pt x="1155870" y="726171"/>
                  </a:lnTo>
                  <a:lnTo>
                    <a:pt x="1153841" y="677801"/>
                  </a:lnTo>
                  <a:lnTo>
                    <a:pt x="1149207" y="629848"/>
                  </a:lnTo>
                  <a:lnTo>
                    <a:pt x="1141540" y="582442"/>
                  </a:lnTo>
                  <a:lnTo>
                    <a:pt x="1130414" y="535715"/>
                  </a:lnTo>
                  <a:lnTo>
                    <a:pt x="1115403" y="489799"/>
                  </a:lnTo>
                  <a:lnTo>
                    <a:pt x="1087531" y="430951"/>
                  </a:lnTo>
                  <a:lnTo>
                    <a:pt x="1047271" y="380776"/>
                  </a:lnTo>
                  <a:lnTo>
                    <a:pt x="991836" y="347119"/>
                  </a:lnTo>
                  <a:lnTo>
                    <a:pt x="960402" y="339892"/>
                  </a:lnTo>
                  <a:lnTo>
                    <a:pt x="928349" y="340718"/>
                  </a:lnTo>
                  <a:lnTo>
                    <a:pt x="889650" y="354785"/>
                  </a:lnTo>
                  <a:lnTo>
                    <a:pt x="857223" y="380466"/>
                  </a:lnTo>
                  <a:lnTo>
                    <a:pt x="832073" y="414355"/>
                  </a:lnTo>
                  <a:lnTo>
                    <a:pt x="815208" y="453045"/>
                  </a:lnTo>
                  <a:lnTo>
                    <a:pt x="806233" y="493683"/>
                  </a:lnTo>
                  <a:lnTo>
                    <a:pt x="802872" y="535329"/>
                  </a:lnTo>
                  <a:lnTo>
                    <a:pt x="803304" y="577438"/>
                  </a:lnTo>
                  <a:lnTo>
                    <a:pt x="805710" y="619470"/>
                  </a:lnTo>
                  <a:lnTo>
                    <a:pt x="309850" y="619470"/>
                  </a:lnTo>
                  <a:lnTo>
                    <a:pt x="334396" y="655842"/>
                  </a:lnTo>
                  <a:lnTo>
                    <a:pt x="365977" y="695701"/>
                  </a:lnTo>
                  <a:lnTo>
                    <a:pt x="399393" y="729320"/>
                  </a:lnTo>
                  <a:lnTo>
                    <a:pt x="19004" y="729320"/>
                  </a:lnTo>
                  <a:lnTo>
                    <a:pt x="40318" y="765499"/>
                  </a:lnTo>
                  <a:lnTo>
                    <a:pt x="91553" y="827568"/>
                  </a:lnTo>
                  <a:lnTo>
                    <a:pt x="126911" y="863743"/>
                  </a:lnTo>
                  <a:lnTo>
                    <a:pt x="164162" y="897928"/>
                  </a:lnTo>
                  <a:lnTo>
                    <a:pt x="203076" y="930326"/>
                  </a:lnTo>
                  <a:lnTo>
                    <a:pt x="243421" y="961139"/>
                  </a:lnTo>
                  <a:lnTo>
                    <a:pt x="255457" y="969666"/>
                  </a:lnTo>
                  <a:close/>
                </a:path>
                <a:path w="1395095" h="993775">
                  <a:moveTo>
                    <a:pt x="19004" y="729320"/>
                  </a:moveTo>
                  <a:lnTo>
                    <a:pt x="399393" y="729320"/>
                  </a:lnTo>
                  <a:lnTo>
                    <a:pt x="361596" y="698565"/>
                  </a:lnTo>
                  <a:lnTo>
                    <a:pt x="322192" y="669944"/>
                  </a:lnTo>
                  <a:lnTo>
                    <a:pt x="281297" y="643526"/>
                  </a:lnTo>
                  <a:lnTo>
                    <a:pt x="239026" y="619379"/>
                  </a:lnTo>
                  <a:lnTo>
                    <a:pt x="195493" y="597572"/>
                  </a:lnTo>
                  <a:lnTo>
                    <a:pt x="150813" y="578174"/>
                  </a:lnTo>
                  <a:lnTo>
                    <a:pt x="113057" y="567540"/>
                  </a:lnTo>
                  <a:lnTo>
                    <a:pt x="74526" y="566507"/>
                  </a:lnTo>
                  <a:lnTo>
                    <a:pt x="39556" y="578638"/>
                  </a:lnTo>
                  <a:lnTo>
                    <a:pt x="12484" y="607494"/>
                  </a:lnTo>
                  <a:lnTo>
                    <a:pt x="4606" y="625659"/>
                  </a:lnTo>
                  <a:lnTo>
                    <a:pt x="561" y="645023"/>
                  </a:lnTo>
                  <a:lnTo>
                    <a:pt x="0" y="664929"/>
                  </a:lnTo>
                  <a:lnTo>
                    <a:pt x="2574" y="684719"/>
                  </a:lnTo>
                  <a:lnTo>
                    <a:pt x="11284" y="713298"/>
                  </a:lnTo>
                  <a:lnTo>
                    <a:pt x="19004" y="729320"/>
                  </a:lnTo>
                  <a:close/>
                </a:path>
                <a:path w="1395095" h="993775">
                  <a:moveTo>
                    <a:pt x="289550" y="993618"/>
                  </a:moveTo>
                  <a:lnTo>
                    <a:pt x="1391383" y="993618"/>
                  </a:lnTo>
                  <a:lnTo>
                    <a:pt x="1394530" y="946963"/>
                  </a:lnTo>
                  <a:lnTo>
                    <a:pt x="1393909" y="896106"/>
                  </a:lnTo>
                  <a:lnTo>
                    <a:pt x="1388108" y="846232"/>
                  </a:lnTo>
                  <a:lnTo>
                    <a:pt x="1376024" y="797991"/>
                  </a:lnTo>
                  <a:lnTo>
                    <a:pt x="1356551" y="752033"/>
                  </a:lnTo>
                  <a:lnTo>
                    <a:pt x="1330769" y="718699"/>
                  </a:lnTo>
                  <a:lnTo>
                    <a:pt x="1278990" y="709358"/>
                  </a:lnTo>
                  <a:lnTo>
                    <a:pt x="1242313" y="726525"/>
                  </a:lnTo>
                  <a:lnTo>
                    <a:pt x="1210432" y="756397"/>
                  </a:lnTo>
                  <a:lnTo>
                    <a:pt x="1185250" y="791899"/>
                  </a:lnTo>
                  <a:lnTo>
                    <a:pt x="1157799" y="860895"/>
                  </a:lnTo>
                  <a:lnTo>
                    <a:pt x="1145501" y="933099"/>
                  </a:lnTo>
                  <a:lnTo>
                    <a:pt x="1141830" y="969666"/>
                  </a:lnTo>
                  <a:lnTo>
                    <a:pt x="255457" y="969666"/>
                  </a:lnTo>
                  <a:lnTo>
                    <a:pt x="284966" y="990572"/>
                  </a:lnTo>
                  <a:lnTo>
                    <a:pt x="289550" y="993618"/>
                  </a:lnTo>
                  <a:close/>
                </a:path>
                <a:path w="1395095" h="993775">
                  <a:moveTo>
                    <a:pt x="152877" y="993618"/>
                  </a:moveTo>
                  <a:lnTo>
                    <a:pt x="162562" y="993618"/>
                  </a:lnTo>
                  <a:lnTo>
                    <a:pt x="161211" y="993461"/>
                  </a:lnTo>
                  <a:lnTo>
                    <a:pt x="152877" y="993618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485767" y="9478210"/>
              <a:ext cx="1158875" cy="808990"/>
            </a:xfrm>
            <a:custGeom>
              <a:avLst/>
              <a:gdLst/>
              <a:ahLst/>
              <a:cxnLst/>
              <a:rect l="l" t="t" r="r" b="b"/>
              <a:pathLst>
                <a:path w="1158875" h="808990">
                  <a:moveTo>
                    <a:pt x="597983" y="808788"/>
                  </a:moveTo>
                  <a:lnTo>
                    <a:pt x="666954" y="808788"/>
                  </a:lnTo>
                  <a:lnTo>
                    <a:pt x="658426" y="792992"/>
                  </a:lnTo>
                  <a:lnTo>
                    <a:pt x="631973" y="744727"/>
                  </a:lnTo>
                  <a:lnTo>
                    <a:pt x="605365" y="696461"/>
                  </a:lnTo>
                  <a:lnTo>
                    <a:pt x="581264" y="653107"/>
                  </a:lnTo>
                  <a:lnTo>
                    <a:pt x="557103" y="609776"/>
                  </a:lnTo>
                  <a:lnTo>
                    <a:pt x="508521" y="523241"/>
                  </a:lnTo>
                  <a:lnTo>
                    <a:pt x="484060" y="480065"/>
                  </a:lnTo>
                  <a:lnTo>
                    <a:pt x="459456" y="436967"/>
                  </a:lnTo>
                  <a:lnTo>
                    <a:pt x="434691" y="393963"/>
                  </a:lnTo>
                  <a:lnTo>
                    <a:pt x="409742" y="351066"/>
                  </a:lnTo>
                  <a:lnTo>
                    <a:pt x="384591" y="308290"/>
                  </a:lnTo>
                  <a:lnTo>
                    <a:pt x="359216" y="265649"/>
                  </a:lnTo>
                  <a:lnTo>
                    <a:pt x="333596" y="223157"/>
                  </a:lnTo>
                  <a:lnTo>
                    <a:pt x="307712" y="180827"/>
                  </a:lnTo>
                  <a:lnTo>
                    <a:pt x="281541" y="138674"/>
                  </a:lnTo>
                  <a:lnTo>
                    <a:pt x="255065" y="96712"/>
                  </a:lnTo>
                  <a:lnTo>
                    <a:pt x="228263" y="54954"/>
                  </a:lnTo>
                  <a:lnTo>
                    <a:pt x="201113" y="13414"/>
                  </a:lnTo>
                  <a:lnTo>
                    <a:pt x="180608" y="0"/>
                  </a:lnTo>
                  <a:lnTo>
                    <a:pt x="158478" y="5207"/>
                  </a:lnTo>
                  <a:lnTo>
                    <a:pt x="144555" y="22880"/>
                  </a:lnTo>
                  <a:lnTo>
                    <a:pt x="148671" y="46865"/>
                  </a:lnTo>
                  <a:lnTo>
                    <a:pt x="175345" y="87593"/>
                  </a:lnTo>
                  <a:lnTo>
                    <a:pt x="201697" y="128548"/>
                  </a:lnTo>
                  <a:lnTo>
                    <a:pt x="227739" y="169715"/>
                  </a:lnTo>
                  <a:lnTo>
                    <a:pt x="253485" y="211075"/>
                  </a:lnTo>
                  <a:lnTo>
                    <a:pt x="278949" y="252612"/>
                  </a:lnTo>
                  <a:lnTo>
                    <a:pt x="304145" y="294308"/>
                  </a:lnTo>
                  <a:lnTo>
                    <a:pt x="329086" y="336148"/>
                  </a:lnTo>
                  <a:lnTo>
                    <a:pt x="353785" y="378113"/>
                  </a:lnTo>
                  <a:lnTo>
                    <a:pt x="428214" y="506369"/>
                  </a:lnTo>
                  <a:lnTo>
                    <a:pt x="453108" y="549576"/>
                  </a:lnTo>
                  <a:lnTo>
                    <a:pt x="477902" y="592872"/>
                  </a:lnTo>
                  <a:lnTo>
                    <a:pt x="502562" y="636267"/>
                  </a:lnTo>
                  <a:lnTo>
                    <a:pt x="527055" y="679769"/>
                  </a:lnTo>
                  <a:lnTo>
                    <a:pt x="551346" y="723389"/>
                  </a:lnTo>
                  <a:lnTo>
                    <a:pt x="575403" y="767136"/>
                  </a:lnTo>
                  <a:lnTo>
                    <a:pt x="597983" y="808788"/>
                  </a:lnTo>
                  <a:close/>
                </a:path>
                <a:path w="1158875" h="808990">
                  <a:moveTo>
                    <a:pt x="385431" y="808788"/>
                  </a:moveTo>
                  <a:lnTo>
                    <a:pt x="501468" y="808788"/>
                  </a:lnTo>
                  <a:lnTo>
                    <a:pt x="343365" y="708437"/>
                  </a:lnTo>
                  <a:lnTo>
                    <a:pt x="43376" y="513930"/>
                  </a:lnTo>
                  <a:lnTo>
                    <a:pt x="20039" y="509962"/>
                  </a:lnTo>
                  <a:lnTo>
                    <a:pt x="3787" y="524616"/>
                  </a:lnTo>
                  <a:lnTo>
                    <a:pt x="0" y="547555"/>
                  </a:lnTo>
                  <a:lnTo>
                    <a:pt x="14058" y="568442"/>
                  </a:lnTo>
                  <a:lnTo>
                    <a:pt x="312239" y="762080"/>
                  </a:lnTo>
                  <a:lnTo>
                    <a:pt x="385431" y="808788"/>
                  </a:lnTo>
                  <a:close/>
                </a:path>
                <a:path w="1158875" h="808990">
                  <a:moveTo>
                    <a:pt x="734416" y="808788"/>
                  </a:moveTo>
                  <a:lnTo>
                    <a:pt x="796795" y="808788"/>
                  </a:lnTo>
                  <a:lnTo>
                    <a:pt x="804519" y="773486"/>
                  </a:lnTo>
                  <a:lnTo>
                    <a:pt x="813228" y="724694"/>
                  </a:lnTo>
                  <a:lnTo>
                    <a:pt x="820415" y="675558"/>
                  </a:lnTo>
                  <a:lnTo>
                    <a:pt x="826434" y="626154"/>
                  </a:lnTo>
                  <a:lnTo>
                    <a:pt x="831637" y="576560"/>
                  </a:lnTo>
                  <a:lnTo>
                    <a:pt x="836379" y="526854"/>
                  </a:lnTo>
                  <a:lnTo>
                    <a:pt x="841011" y="477115"/>
                  </a:lnTo>
                  <a:lnTo>
                    <a:pt x="845886" y="427418"/>
                  </a:lnTo>
                  <a:lnTo>
                    <a:pt x="851359" y="377842"/>
                  </a:lnTo>
                  <a:lnTo>
                    <a:pt x="857782" y="328466"/>
                  </a:lnTo>
                  <a:lnTo>
                    <a:pt x="865507" y="279365"/>
                  </a:lnTo>
                  <a:lnTo>
                    <a:pt x="859978" y="255103"/>
                  </a:lnTo>
                  <a:lnTo>
                    <a:pt x="840473" y="242921"/>
                  </a:lnTo>
                  <a:lnTo>
                    <a:pt x="818414" y="245450"/>
                  </a:lnTo>
                  <a:lnTo>
                    <a:pt x="805220" y="265324"/>
                  </a:lnTo>
                  <a:lnTo>
                    <a:pt x="797795" y="313193"/>
                  </a:lnTo>
                  <a:lnTo>
                    <a:pt x="791676" y="361438"/>
                  </a:lnTo>
                  <a:lnTo>
                    <a:pt x="786512" y="409964"/>
                  </a:lnTo>
                  <a:lnTo>
                    <a:pt x="781952" y="458679"/>
                  </a:lnTo>
                  <a:lnTo>
                    <a:pt x="777646" y="507489"/>
                  </a:lnTo>
                  <a:lnTo>
                    <a:pt x="773243" y="556299"/>
                  </a:lnTo>
                  <a:lnTo>
                    <a:pt x="768393" y="605017"/>
                  </a:lnTo>
                  <a:lnTo>
                    <a:pt x="762744" y="653550"/>
                  </a:lnTo>
                  <a:lnTo>
                    <a:pt x="755945" y="701802"/>
                  </a:lnTo>
                  <a:lnTo>
                    <a:pt x="747647" y="749681"/>
                  </a:lnTo>
                  <a:lnTo>
                    <a:pt x="737499" y="797093"/>
                  </a:lnTo>
                  <a:lnTo>
                    <a:pt x="734416" y="808788"/>
                  </a:lnTo>
                  <a:close/>
                </a:path>
                <a:path w="1158875" h="808990">
                  <a:moveTo>
                    <a:pt x="1074059" y="808788"/>
                  </a:moveTo>
                  <a:lnTo>
                    <a:pt x="1135953" y="808788"/>
                  </a:lnTo>
                  <a:lnTo>
                    <a:pt x="1144152" y="768072"/>
                  </a:lnTo>
                  <a:lnTo>
                    <a:pt x="1152461" y="716754"/>
                  </a:lnTo>
                  <a:lnTo>
                    <a:pt x="1158683" y="665076"/>
                  </a:lnTo>
                  <a:lnTo>
                    <a:pt x="1157837" y="648215"/>
                  </a:lnTo>
                  <a:lnTo>
                    <a:pt x="1151921" y="634568"/>
                  </a:lnTo>
                  <a:lnTo>
                    <a:pt x="1140508" y="626573"/>
                  </a:lnTo>
                  <a:lnTo>
                    <a:pt x="1123171" y="626670"/>
                  </a:lnTo>
                  <a:lnTo>
                    <a:pt x="1097970" y="655649"/>
                  </a:lnTo>
                  <a:lnTo>
                    <a:pt x="1089845" y="723537"/>
                  </a:lnTo>
                  <a:lnTo>
                    <a:pt x="1080915" y="777066"/>
                  </a:lnTo>
                  <a:lnTo>
                    <a:pt x="1074059" y="808788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76888" y="9355838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5"/>
                </a:moveTo>
                <a:lnTo>
                  <a:pt x="3176" y="0"/>
                </a:lnTo>
                <a:lnTo>
                  <a:pt x="1011111" y="247390"/>
                </a:lnTo>
                <a:lnTo>
                  <a:pt x="1011111" y="931160"/>
                </a:lnTo>
                <a:lnTo>
                  <a:pt x="47652" y="931160"/>
                </a:lnTo>
                <a:lnTo>
                  <a:pt x="0" y="2625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384019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7" y="0"/>
                </a:moveTo>
                <a:lnTo>
                  <a:pt x="1158728" y="2813"/>
                </a:lnTo>
                <a:lnTo>
                  <a:pt x="1057289" y="902979"/>
                </a:lnTo>
                <a:lnTo>
                  <a:pt x="52397" y="902979"/>
                </a:lnTo>
                <a:lnTo>
                  <a:pt x="0" y="854006"/>
                </a:lnTo>
                <a:lnTo>
                  <a:pt x="0" y="210000"/>
                </a:lnTo>
                <a:lnTo>
                  <a:pt x="1155717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41410" y="5874194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659951" y="0"/>
                </a:moveTo>
                <a:lnTo>
                  <a:pt x="2470734" y="0"/>
                </a:lnTo>
                <a:lnTo>
                  <a:pt x="2470734" y="1696910"/>
                </a:lnTo>
                <a:lnTo>
                  <a:pt x="0" y="1696910"/>
                </a:lnTo>
                <a:lnTo>
                  <a:pt x="0" y="1882343"/>
                </a:lnTo>
                <a:lnTo>
                  <a:pt x="2659951" y="1882343"/>
                </a:lnTo>
                <a:lnTo>
                  <a:pt x="2659951" y="1696910"/>
                </a:lnTo>
                <a:lnTo>
                  <a:pt x="2659951" y="0"/>
                </a:lnTo>
                <a:close/>
              </a:path>
              <a:path w="2790825" h="1998345">
                <a:moveTo>
                  <a:pt x="2790266" y="0"/>
                </a:moveTo>
                <a:lnTo>
                  <a:pt x="2739631" y="0"/>
                </a:lnTo>
                <a:lnTo>
                  <a:pt x="2739631" y="1948395"/>
                </a:lnTo>
                <a:lnTo>
                  <a:pt x="0" y="1948395"/>
                </a:lnTo>
                <a:lnTo>
                  <a:pt x="0" y="1997925"/>
                </a:lnTo>
                <a:lnTo>
                  <a:pt x="2790266" y="1997925"/>
                </a:lnTo>
                <a:lnTo>
                  <a:pt x="2790266" y="1948395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78759" y="2682340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790266" y="115582"/>
                </a:moveTo>
                <a:lnTo>
                  <a:pt x="130314" y="115582"/>
                </a:lnTo>
                <a:lnTo>
                  <a:pt x="130314" y="302285"/>
                </a:lnTo>
                <a:lnTo>
                  <a:pt x="130314" y="1997925"/>
                </a:lnTo>
                <a:lnTo>
                  <a:pt x="319646" y="1997925"/>
                </a:lnTo>
                <a:lnTo>
                  <a:pt x="319646" y="302285"/>
                </a:lnTo>
                <a:lnTo>
                  <a:pt x="2790266" y="302285"/>
                </a:lnTo>
                <a:lnTo>
                  <a:pt x="2790266" y="115582"/>
                </a:lnTo>
                <a:close/>
              </a:path>
              <a:path w="2790825" h="1998345">
                <a:moveTo>
                  <a:pt x="2790266" y="0"/>
                </a:moveTo>
                <a:lnTo>
                  <a:pt x="0" y="0"/>
                </a:lnTo>
                <a:lnTo>
                  <a:pt x="0" y="50800"/>
                </a:lnTo>
                <a:lnTo>
                  <a:pt x="0" y="1997925"/>
                </a:lnTo>
                <a:lnTo>
                  <a:pt x="50749" y="1997925"/>
                </a:lnTo>
                <a:lnTo>
                  <a:pt x="50749" y="50800"/>
                </a:lnTo>
                <a:lnTo>
                  <a:pt x="2790266" y="50800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329570" y="3358438"/>
            <a:ext cx="6990715" cy="3576954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126364">
              <a:lnSpc>
                <a:spcPts val="4650"/>
              </a:lnSpc>
              <a:spcBef>
                <a:spcPts val="260"/>
              </a:spcBef>
            </a:pPr>
            <a:r>
              <a:rPr dirty="0" sz="3900" spc="400" b="1">
                <a:solidFill>
                  <a:srgbClr val="F4582E"/>
                </a:solidFill>
                <a:latin typeface="Calibri"/>
                <a:cs typeface="Calibri"/>
              </a:rPr>
              <a:t>Bu</a:t>
            </a:r>
            <a:r>
              <a:rPr dirty="0" sz="39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305" b="1">
                <a:solidFill>
                  <a:srgbClr val="F4582E"/>
                </a:solidFill>
                <a:latin typeface="Calibri"/>
                <a:cs typeface="Calibri"/>
              </a:rPr>
              <a:t>diyagram,</a:t>
            </a:r>
            <a:r>
              <a:rPr dirty="0" sz="390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235" b="1">
                <a:solidFill>
                  <a:srgbClr val="F4582E"/>
                </a:solidFill>
                <a:latin typeface="Calibri"/>
                <a:cs typeface="Calibri"/>
              </a:rPr>
              <a:t>bir</a:t>
            </a:r>
            <a:r>
              <a:rPr dirty="0" sz="39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525" b="1">
                <a:solidFill>
                  <a:srgbClr val="F4582E"/>
                </a:solidFill>
                <a:latin typeface="Calibri"/>
                <a:cs typeface="Calibri"/>
              </a:rPr>
              <a:t>e-</a:t>
            </a:r>
            <a:r>
              <a:rPr dirty="0" sz="3900" spc="320" b="1">
                <a:solidFill>
                  <a:srgbClr val="F4582E"/>
                </a:solidFill>
                <a:latin typeface="Calibri"/>
                <a:cs typeface="Calibri"/>
              </a:rPr>
              <a:t>ticaret </a:t>
            </a:r>
            <a:r>
              <a:rPr dirty="0" sz="3900" spc="340" b="1">
                <a:solidFill>
                  <a:srgbClr val="F4582E"/>
                </a:solidFill>
                <a:latin typeface="Calibri"/>
                <a:cs typeface="Calibri"/>
              </a:rPr>
              <a:t>sitesinde</a:t>
            </a:r>
            <a:r>
              <a:rPr dirty="0" sz="390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290" b="1">
                <a:solidFill>
                  <a:srgbClr val="F4582E"/>
                </a:solidFill>
                <a:latin typeface="Calibri"/>
                <a:cs typeface="Calibri"/>
              </a:rPr>
              <a:t>siparişin</a:t>
            </a:r>
            <a:r>
              <a:rPr dirty="0" sz="390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250" b="1">
                <a:solidFill>
                  <a:srgbClr val="F4582E"/>
                </a:solidFill>
                <a:latin typeface="Calibri"/>
                <a:cs typeface="Calibri"/>
              </a:rPr>
              <a:t>nasıl </a:t>
            </a:r>
            <a:r>
              <a:rPr dirty="0" sz="3900" spc="275" b="1">
                <a:solidFill>
                  <a:srgbClr val="F4582E"/>
                </a:solidFill>
                <a:latin typeface="Calibri"/>
                <a:cs typeface="Calibri"/>
              </a:rPr>
              <a:t>işlendiğini</a:t>
            </a:r>
            <a:r>
              <a:rPr dirty="0" sz="390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395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390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350" b="1">
                <a:solidFill>
                  <a:srgbClr val="F4582E"/>
                </a:solidFill>
                <a:latin typeface="Calibri"/>
                <a:cs typeface="Calibri"/>
              </a:rPr>
              <a:t>hangi aşamalardan</a:t>
            </a:r>
            <a:r>
              <a:rPr dirty="0" sz="3900" spc="14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360" b="1">
                <a:solidFill>
                  <a:srgbClr val="F4582E"/>
                </a:solidFill>
                <a:latin typeface="Calibri"/>
                <a:cs typeface="Calibri"/>
              </a:rPr>
              <a:t>geçtiğini </a:t>
            </a:r>
            <a:r>
              <a:rPr dirty="0" sz="3900" spc="440" b="1">
                <a:solidFill>
                  <a:srgbClr val="F4582E"/>
                </a:solidFill>
                <a:latin typeface="Calibri"/>
                <a:cs typeface="Calibri"/>
              </a:rPr>
              <a:t>göstermek</a:t>
            </a:r>
            <a:r>
              <a:rPr dirty="0" sz="390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305" b="1">
                <a:solidFill>
                  <a:srgbClr val="F4582E"/>
                </a:solidFill>
                <a:latin typeface="Calibri"/>
                <a:cs typeface="Calibri"/>
              </a:rPr>
              <a:t>için</a:t>
            </a:r>
            <a:r>
              <a:rPr dirty="0" sz="390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250" b="1">
                <a:solidFill>
                  <a:srgbClr val="F4582E"/>
                </a:solidFill>
                <a:latin typeface="Calibri"/>
                <a:cs typeface="Calibri"/>
              </a:rPr>
              <a:t>kullanılan</a:t>
            </a:r>
            <a:r>
              <a:rPr dirty="0" sz="390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00" spc="210" b="1">
                <a:solidFill>
                  <a:srgbClr val="F4582E"/>
                </a:solidFill>
                <a:latin typeface="Calibri"/>
                <a:cs typeface="Calibri"/>
              </a:rPr>
              <a:t>bir </a:t>
            </a:r>
            <a:r>
              <a:rPr dirty="0" sz="3900" spc="225" b="1">
                <a:solidFill>
                  <a:srgbClr val="F4582E"/>
                </a:solidFill>
                <a:latin typeface="Calibri"/>
                <a:cs typeface="Calibri"/>
              </a:rPr>
              <a:t>araçtır.</a:t>
            </a:r>
            <a:endParaRPr sz="39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646629" y="0"/>
            <a:ext cx="2641600" cy="2921635"/>
            <a:chOff x="15646629" y="0"/>
            <a:chExt cx="2641600" cy="2921635"/>
          </a:xfrm>
        </p:grpSpPr>
        <p:sp>
          <p:nvSpPr>
            <p:cNvPr id="8" name="object 8" descr=""/>
            <p:cNvSpPr/>
            <p:nvPr/>
          </p:nvSpPr>
          <p:spPr>
            <a:xfrm>
              <a:off x="16963094" y="0"/>
              <a:ext cx="1325245" cy="1806575"/>
            </a:xfrm>
            <a:custGeom>
              <a:avLst/>
              <a:gdLst/>
              <a:ahLst/>
              <a:cxnLst/>
              <a:rect l="l" t="t" r="r" b="b"/>
              <a:pathLst>
                <a:path w="1325244" h="1806575">
                  <a:moveTo>
                    <a:pt x="352662" y="1251015"/>
                  </a:moveTo>
                  <a:lnTo>
                    <a:pt x="322867" y="1213409"/>
                  </a:lnTo>
                  <a:lnTo>
                    <a:pt x="294446" y="1175227"/>
                  </a:lnTo>
                  <a:lnTo>
                    <a:pt x="267354" y="1136449"/>
                  </a:lnTo>
                  <a:lnTo>
                    <a:pt x="241588" y="1097103"/>
                  </a:lnTo>
                  <a:lnTo>
                    <a:pt x="217144" y="1057218"/>
                  </a:lnTo>
                  <a:lnTo>
                    <a:pt x="194020" y="1016822"/>
                  </a:lnTo>
                  <a:lnTo>
                    <a:pt x="172214" y="975946"/>
                  </a:lnTo>
                  <a:lnTo>
                    <a:pt x="151721" y="934617"/>
                  </a:lnTo>
                  <a:lnTo>
                    <a:pt x="132539" y="892864"/>
                  </a:lnTo>
                  <a:lnTo>
                    <a:pt x="114666" y="850717"/>
                  </a:lnTo>
                  <a:lnTo>
                    <a:pt x="98097" y="808204"/>
                  </a:lnTo>
                  <a:lnTo>
                    <a:pt x="82831" y="765353"/>
                  </a:lnTo>
                  <a:lnTo>
                    <a:pt x="68863" y="722195"/>
                  </a:lnTo>
                  <a:lnTo>
                    <a:pt x="56193" y="678757"/>
                  </a:lnTo>
                  <a:lnTo>
                    <a:pt x="44815" y="635068"/>
                  </a:lnTo>
                  <a:lnTo>
                    <a:pt x="34728" y="591158"/>
                  </a:lnTo>
                  <a:lnTo>
                    <a:pt x="25928" y="547055"/>
                  </a:lnTo>
                  <a:lnTo>
                    <a:pt x="18413" y="502788"/>
                  </a:lnTo>
                  <a:lnTo>
                    <a:pt x="12179" y="458385"/>
                  </a:lnTo>
                  <a:lnTo>
                    <a:pt x="7223" y="413877"/>
                  </a:lnTo>
                  <a:lnTo>
                    <a:pt x="3544" y="369291"/>
                  </a:lnTo>
                  <a:lnTo>
                    <a:pt x="1137" y="324656"/>
                  </a:lnTo>
                  <a:lnTo>
                    <a:pt x="0" y="280002"/>
                  </a:lnTo>
                  <a:lnTo>
                    <a:pt x="129" y="235356"/>
                  </a:lnTo>
                  <a:lnTo>
                    <a:pt x="1522" y="190749"/>
                  </a:lnTo>
                  <a:lnTo>
                    <a:pt x="4176" y="146208"/>
                  </a:lnTo>
                  <a:lnTo>
                    <a:pt x="8089" y="101763"/>
                  </a:lnTo>
                  <a:lnTo>
                    <a:pt x="13256" y="57442"/>
                  </a:lnTo>
                  <a:lnTo>
                    <a:pt x="19675" y="13275"/>
                  </a:lnTo>
                  <a:lnTo>
                    <a:pt x="500915" y="0"/>
                  </a:lnTo>
                  <a:lnTo>
                    <a:pt x="496847" y="16446"/>
                  </a:lnTo>
                  <a:lnTo>
                    <a:pt x="487904" y="60057"/>
                  </a:lnTo>
                  <a:lnTo>
                    <a:pt x="480725" y="103959"/>
                  </a:lnTo>
                  <a:lnTo>
                    <a:pt x="475314" y="148097"/>
                  </a:lnTo>
                  <a:lnTo>
                    <a:pt x="471678" y="192410"/>
                  </a:lnTo>
                  <a:lnTo>
                    <a:pt x="469823" y="236841"/>
                  </a:lnTo>
                  <a:lnTo>
                    <a:pt x="469754" y="281331"/>
                  </a:lnTo>
                  <a:lnTo>
                    <a:pt x="471478" y="325823"/>
                  </a:lnTo>
                  <a:lnTo>
                    <a:pt x="475001" y="370257"/>
                  </a:lnTo>
                  <a:lnTo>
                    <a:pt x="480328" y="414576"/>
                  </a:lnTo>
                  <a:lnTo>
                    <a:pt x="487466" y="458720"/>
                  </a:lnTo>
                  <a:lnTo>
                    <a:pt x="496420" y="502633"/>
                  </a:lnTo>
                  <a:lnTo>
                    <a:pt x="507196" y="546255"/>
                  </a:lnTo>
                  <a:lnTo>
                    <a:pt x="519802" y="589528"/>
                  </a:lnTo>
                  <a:lnTo>
                    <a:pt x="534241" y="632395"/>
                  </a:lnTo>
                  <a:lnTo>
                    <a:pt x="550521" y="674795"/>
                  </a:lnTo>
                  <a:lnTo>
                    <a:pt x="568647" y="716672"/>
                  </a:lnTo>
                  <a:lnTo>
                    <a:pt x="588626" y="757967"/>
                  </a:lnTo>
                  <a:lnTo>
                    <a:pt x="610462" y="798622"/>
                  </a:lnTo>
                  <a:lnTo>
                    <a:pt x="634163" y="838578"/>
                  </a:lnTo>
                  <a:lnTo>
                    <a:pt x="659735" y="877777"/>
                  </a:lnTo>
                  <a:lnTo>
                    <a:pt x="687182" y="916161"/>
                  </a:lnTo>
                  <a:lnTo>
                    <a:pt x="716511" y="953671"/>
                  </a:lnTo>
                  <a:lnTo>
                    <a:pt x="1324905" y="1698352"/>
                  </a:lnTo>
                  <a:lnTo>
                    <a:pt x="1324905" y="1806115"/>
                  </a:lnTo>
                  <a:lnTo>
                    <a:pt x="1276833" y="1798059"/>
                  </a:lnTo>
                  <a:lnTo>
                    <a:pt x="1233105" y="1789338"/>
                  </a:lnTo>
                  <a:lnTo>
                    <a:pt x="1189619" y="1779374"/>
                  </a:lnTo>
                  <a:lnTo>
                    <a:pt x="1146406" y="1768168"/>
                  </a:lnTo>
                  <a:lnTo>
                    <a:pt x="1103493" y="1755724"/>
                  </a:lnTo>
                  <a:lnTo>
                    <a:pt x="1060910" y="1742045"/>
                  </a:lnTo>
                  <a:lnTo>
                    <a:pt x="1018684" y="1727133"/>
                  </a:lnTo>
                  <a:lnTo>
                    <a:pt x="976846" y="1710990"/>
                  </a:lnTo>
                  <a:lnTo>
                    <a:pt x="935423" y="1693620"/>
                  </a:lnTo>
                  <a:lnTo>
                    <a:pt x="894445" y="1675025"/>
                  </a:lnTo>
                  <a:lnTo>
                    <a:pt x="853939" y="1655208"/>
                  </a:lnTo>
                  <a:lnTo>
                    <a:pt x="813935" y="1634172"/>
                  </a:lnTo>
                  <a:lnTo>
                    <a:pt x="774462" y="1611919"/>
                  </a:lnTo>
                  <a:lnTo>
                    <a:pt x="735548" y="1588452"/>
                  </a:lnTo>
                  <a:lnTo>
                    <a:pt x="697222" y="1563774"/>
                  </a:lnTo>
                  <a:lnTo>
                    <a:pt x="659513" y="1537887"/>
                  </a:lnTo>
                  <a:lnTo>
                    <a:pt x="622449" y="1510794"/>
                  </a:lnTo>
                  <a:lnTo>
                    <a:pt x="586059" y="1482498"/>
                  </a:lnTo>
                  <a:lnTo>
                    <a:pt x="550372" y="1453002"/>
                  </a:lnTo>
                  <a:lnTo>
                    <a:pt x="515417" y="1422307"/>
                  </a:lnTo>
                  <a:lnTo>
                    <a:pt x="481222" y="1390418"/>
                  </a:lnTo>
                  <a:lnTo>
                    <a:pt x="447816" y="1357337"/>
                  </a:lnTo>
                  <a:lnTo>
                    <a:pt x="415228" y="1323065"/>
                  </a:lnTo>
                  <a:lnTo>
                    <a:pt x="383486" y="1287607"/>
                  </a:lnTo>
                  <a:lnTo>
                    <a:pt x="352662" y="1251015"/>
                  </a:lnTo>
                  <a:close/>
                </a:path>
                <a:path w="1325244" h="1806575">
                  <a:moveTo>
                    <a:pt x="1324905" y="1698352"/>
                  </a:moveTo>
                  <a:lnTo>
                    <a:pt x="716511" y="953671"/>
                  </a:lnTo>
                  <a:lnTo>
                    <a:pt x="747419" y="989891"/>
                  </a:lnTo>
                  <a:lnTo>
                    <a:pt x="779558" y="1024442"/>
                  </a:lnTo>
                  <a:lnTo>
                    <a:pt x="812870" y="1057317"/>
                  </a:lnTo>
                  <a:lnTo>
                    <a:pt x="847297" y="1088510"/>
                  </a:lnTo>
                  <a:lnTo>
                    <a:pt x="882780" y="1118016"/>
                  </a:lnTo>
                  <a:lnTo>
                    <a:pt x="919261" y="1145828"/>
                  </a:lnTo>
                  <a:lnTo>
                    <a:pt x="956682" y="1171942"/>
                  </a:lnTo>
                  <a:lnTo>
                    <a:pt x="994984" y="1196350"/>
                  </a:lnTo>
                  <a:lnTo>
                    <a:pt x="1034110" y="1219048"/>
                  </a:lnTo>
                  <a:lnTo>
                    <a:pt x="1074000" y="1240030"/>
                  </a:lnTo>
                  <a:lnTo>
                    <a:pt x="1114597" y="1259290"/>
                  </a:lnTo>
                  <a:lnTo>
                    <a:pt x="1155842" y="1276821"/>
                  </a:lnTo>
                  <a:lnTo>
                    <a:pt x="1197676" y="1292619"/>
                  </a:lnTo>
                  <a:lnTo>
                    <a:pt x="1240042" y="1306678"/>
                  </a:lnTo>
                  <a:lnTo>
                    <a:pt x="1282881" y="1318991"/>
                  </a:lnTo>
                  <a:lnTo>
                    <a:pt x="1324905" y="1329253"/>
                  </a:lnTo>
                  <a:lnTo>
                    <a:pt x="1324905" y="1698352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646629" y="0"/>
              <a:ext cx="2641600" cy="2921635"/>
            </a:xfrm>
            <a:custGeom>
              <a:avLst/>
              <a:gdLst/>
              <a:ahLst/>
              <a:cxnLst/>
              <a:rect l="l" t="t" r="r" b="b"/>
              <a:pathLst>
                <a:path w="2641600" h="2921635">
                  <a:moveTo>
                    <a:pt x="429007" y="1897848"/>
                  </a:moveTo>
                  <a:lnTo>
                    <a:pt x="457068" y="1937261"/>
                  </a:lnTo>
                  <a:lnTo>
                    <a:pt x="485670" y="1975794"/>
                  </a:lnTo>
                  <a:lnTo>
                    <a:pt x="514903" y="2013592"/>
                  </a:lnTo>
                  <a:lnTo>
                    <a:pt x="544755" y="2050655"/>
                  </a:lnTo>
                  <a:lnTo>
                    <a:pt x="575212" y="2086979"/>
                  </a:lnTo>
                  <a:lnTo>
                    <a:pt x="606262" y="2122562"/>
                  </a:lnTo>
                  <a:lnTo>
                    <a:pt x="637894" y="2157403"/>
                  </a:lnTo>
                  <a:lnTo>
                    <a:pt x="670094" y="2191498"/>
                  </a:lnTo>
                  <a:lnTo>
                    <a:pt x="702851" y="2224847"/>
                  </a:lnTo>
                  <a:lnTo>
                    <a:pt x="736151" y="2257446"/>
                  </a:lnTo>
                  <a:lnTo>
                    <a:pt x="769983" y="2289293"/>
                  </a:lnTo>
                  <a:lnTo>
                    <a:pt x="804333" y="2320387"/>
                  </a:lnTo>
                  <a:lnTo>
                    <a:pt x="839190" y="2350724"/>
                  </a:lnTo>
                  <a:lnTo>
                    <a:pt x="874541" y="2380304"/>
                  </a:lnTo>
                  <a:lnTo>
                    <a:pt x="910374" y="2409122"/>
                  </a:lnTo>
                  <a:lnTo>
                    <a:pt x="946676" y="2437179"/>
                  </a:lnTo>
                  <a:lnTo>
                    <a:pt x="983435" y="2464470"/>
                  </a:lnTo>
                  <a:lnTo>
                    <a:pt x="1020638" y="2490994"/>
                  </a:lnTo>
                  <a:lnTo>
                    <a:pt x="1058273" y="2516748"/>
                  </a:lnTo>
                  <a:lnTo>
                    <a:pt x="1096327" y="2541732"/>
                  </a:lnTo>
                  <a:lnTo>
                    <a:pt x="1134789" y="2565941"/>
                  </a:lnTo>
                  <a:lnTo>
                    <a:pt x="1173646" y="2589374"/>
                  </a:lnTo>
                  <a:lnTo>
                    <a:pt x="1212884" y="2612029"/>
                  </a:lnTo>
                  <a:lnTo>
                    <a:pt x="1252493" y="2633904"/>
                  </a:lnTo>
                  <a:lnTo>
                    <a:pt x="1292459" y="2654996"/>
                  </a:lnTo>
                  <a:lnTo>
                    <a:pt x="1332770" y="2675303"/>
                  </a:lnTo>
                  <a:lnTo>
                    <a:pt x="1373414" y="2694824"/>
                  </a:lnTo>
                  <a:lnTo>
                    <a:pt x="1414378" y="2713554"/>
                  </a:lnTo>
                  <a:lnTo>
                    <a:pt x="1455650" y="2731494"/>
                  </a:lnTo>
                  <a:lnTo>
                    <a:pt x="1497217" y="2748639"/>
                  </a:lnTo>
                  <a:lnTo>
                    <a:pt x="1539066" y="2764989"/>
                  </a:lnTo>
                  <a:lnTo>
                    <a:pt x="1581187" y="2780541"/>
                  </a:lnTo>
                  <a:lnTo>
                    <a:pt x="1623565" y="2795292"/>
                  </a:lnTo>
                  <a:lnTo>
                    <a:pt x="1666190" y="2809241"/>
                  </a:lnTo>
                  <a:lnTo>
                    <a:pt x="1709047" y="2822385"/>
                  </a:lnTo>
                  <a:lnTo>
                    <a:pt x="1752125" y="2834722"/>
                  </a:lnTo>
                  <a:lnTo>
                    <a:pt x="1795412" y="2846249"/>
                  </a:lnTo>
                  <a:lnTo>
                    <a:pt x="1838895" y="2856965"/>
                  </a:lnTo>
                  <a:lnTo>
                    <a:pt x="1882561" y="2866868"/>
                  </a:lnTo>
                  <a:lnTo>
                    <a:pt x="1926398" y="2875955"/>
                  </a:lnTo>
                  <a:lnTo>
                    <a:pt x="1970394" y="2884224"/>
                  </a:lnTo>
                  <a:lnTo>
                    <a:pt x="2014537" y="2891672"/>
                  </a:lnTo>
                  <a:lnTo>
                    <a:pt x="2058813" y="2898298"/>
                  </a:lnTo>
                  <a:lnTo>
                    <a:pt x="2103211" y="2904099"/>
                  </a:lnTo>
                  <a:lnTo>
                    <a:pt x="2147718" y="2909073"/>
                  </a:lnTo>
                  <a:lnTo>
                    <a:pt x="2192321" y="2913218"/>
                  </a:lnTo>
                  <a:lnTo>
                    <a:pt x="2237008" y="2916532"/>
                  </a:lnTo>
                  <a:lnTo>
                    <a:pt x="2281768" y="2919012"/>
                  </a:lnTo>
                  <a:lnTo>
                    <a:pt x="2326587" y="2920657"/>
                  </a:lnTo>
                  <a:lnTo>
                    <a:pt x="2371452" y="2921463"/>
                  </a:lnTo>
                  <a:lnTo>
                    <a:pt x="2416352" y="2921429"/>
                  </a:lnTo>
                  <a:lnTo>
                    <a:pt x="2461275" y="2920553"/>
                  </a:lnTo>
                  <a:lnTo>
                    <a:pt x="2506207" y="2918832"/>
                  </a:lnTo>
                  <a:lnTo>
                    <a:pt x="2551136" y="2916264"/>
                  </a:lnTo>
                  <a:lnTo>
                    <a:pt x="2596050" y="2912847"/>
                  </a:lnTo>
                  <a:lnTo>
                    <a:pt x="2641370" y="2908529"/>
                  </a:lnTo>
                  <a:lnTo>
                    <a:pt x="2641370" y="2187460"/>
                  </a:lnTo>
                  <a:lnTo>
                    <a:pt x="2614724" y="2191400"/>
                  </a:lnTo>
                  <a:lnTo>
                    <a:pt x="2569507" y="2196830"/>
                  </a:lnTo>
                  <a:lnTo>
                    <a:pt x="2524228" y="2201022"/>
                  </a:lnTo>
                  <a:lnTo>
                    <a:pt x="2478914" y="2203982"/>
                  </a:lnTo>
                  <a:lnTo>
                    <a:pt x="2433590" y="2205713"/>
                  </a:lnTo>
                  <a:lnTo>
                    <a:pt x="2388283" y="2206220"/>
                  </a:lnTo>
                  <a:lnTo>
                    <a:pt x="2343019" y="2205509"/>
                  </a:lnTo>
                  <a:lnTo>
                    <a:pt x="2297824" y="2203583"/>
                  </a:lnTo>
                  <a:lnTo>
                    <a:pt x="2252723" y="2200447"/>
                  </a:lnTo>
                  <a:lnTo>
                    <a:pt x="2207743" y="2196106"/>
                  </a:lnTo>
                  <a:lnTo>
                    <a:pt x="2162911" y="2190565"/>
                  </a:lnTo>
                  <a:lnTo>
                    <a:pt x="2118251" y="2183828"/>
                  </a:lnTo>
                  <a:lnTo>
                    <a:pt x="2073790" y="2175899"/>
                  </a:lnTo>
                  <a:lnTo>
                    <a:pt x="2029554" y="2166784"/>
                  </a:lnTo>
                  <a:lnTo>
                    <a:pt x="1985569" y="2156488"/>
                  </a:lnTo>
                  <a:lnTo>
                    <a:pt x="1941862" y="2145014"/>
                  </a:lnTo>
                  <a:lnTo>
                    <a:pt x="1898457" y="2132367"/>
                  </a:lnTo>
                  <a:lnTo>
                    <a:pt x="1855382" y="2118552"/>
                  </a:lnTo>
                  <a:lnTo>
                    <a:pt x="1812663" y="2103574"/>
                  </a:lnTo>
                  <a:lnTo>
                    <a:pt x="1770324" y="2087438"/>
                  </a:lnTo>
                  <a:lnTo>
                    <a:pt x="1728393" y="2070147"/>
                  </a:lnTo>
                  <a:lnTo>
                    <a:pt x="1686896" y="2051707"/>
                  </a:lnTo>
                  <a:lnTo>
                    <a:pt x="1645858" y="2032122"/>
                  </a:lnTo>
                  <a:lnTo>
                    <a:pt x="1605305" y="2011397"/>
                  </a:lnTo>
                  <a:lnTo>
                    <a:pt x="1565264" y="1989537"/>
                  </a:lnTo>
                  <a:lnTo>
                    <a:pt x="1525761" y="1966546"/>
                  </a:lnTo>
                  <a:lnTo>
                    <a:pt x="1486822" y="1942429"/>
                  </a:lnTo>
                  <a:lnTo>
                    <a:pt x="1448472" y="1917190"/>
                  </a:lnTo>
                  <a:lnTo>
                    <a:pt x="1410738" y="1890834"/>
                  </a:lnTo>
                  <a:lnTo>
                    <a:pt x="1373646" y="1863367"/>
                  </a:lnTo>
                  <a:lnTo>
                    <a:pt x="1337222" y="1834791"/>
                  </a:lnTo>
                  <a:lnTo>
                    <a:pt x="1301491" y="1805113"/>
                  </a:lnTo>
                  <a:lnTo>
                    <a:pt x="1266481" y="1774336"/>
                  </a:lnTo>
                  <a:lnTo>
                    <a:pt x="1232217" y="1742466"/>
                  </a:lnTo>
                  <a:lnTo>
                    <a:pt x="1198725" y="1709507"/>
                  </a:lnTo>
                  <a:lnTo>
                    <a:pt x="1166031" y="1675463"/>
                  </a:lnTo>
                  <a:lnTo>
                    <a:pt x="1134161" y="1640340"/>
                  </a:lnTo>
                  <a:lnTo>
                    <a:pt x="1103141" y="1604141"/>
                  </a:lnTo>
                  <a:lnTo>
                    <a:pt x="1072998" y="1566872"/>
                  </a:lnTo>
                  <a:lnTo>
                    <a:pt x="1043757" y="1528538"/>
                  </a:lnTo>
                  <a:lnTo>
                    <a:pt x="1015444" y="1489142"/>
                  </a:lnTo>
                  <a:lnTo>
                    <a:pt x="41441" y="92332"/>
                  </a:lnTo>
                  <a:lnTo>
                    <a:pt x="37633" y="112464"/>
                  </a:lnTo>
                  <a:lnTo>
                    <a:pt x="30141" y="156546"/>
                  </a:lnTo>
                  <a:lnTo>
                    <a:pt x="23471" y="200761"/>
                  </a:lnTo>
                  <a:lnTo>
                    <a:pt x="17627" y="245098"/>
                  </a:lnTo>
                  <a:lnTo>
                    <a:pt x="12609" y="289544"/>
                  </a:lnTo>
                  <a:lnTo>
                    <a:pt x="8421" y="334088"/>
                  </a:lnTo>
                  <a:lnTo>
                    <a:pt x="5064" y="378715"/>
                  </a:lnTo>
                  <a:lnTo>
                    <a:pt x="2542" y="423415"/>
                  </a:lnTo>
                  <a:lnTo>
                    <a:pt x="855" y="468175"/>
                  </a:lnTo>
                  <a:lnTo>
                    <a:pt x="7" y="512982"/>
                  </a:lnTo>
                  <a:lnTo>
                    <a:pt x="0" y="557825"/>
                  </a:lnTo>
                  <a:lnTo>
                    <a:pt x="835" y="602690"/>
                  </a:lnTo>
                  <a:lnTo>
                    <a:pt x="2516" y="647565"/>
                  </a:lnTo>
                  <a:lnTo>
                    <a:pt x="5044" y="692439"/>
                  </a:lnTo>
                  <a:lnTo>
                    <a:pt x="8422" y="737299"/>
                  </a:lnTo>
                  <a:lnTo>
                    <a:pt x="12652" y="782131"/>
                  </a:lnTo>
                  <a:lnTo>
                    <a:pt x="17736" y="826925"/>
                  </a:lnTo>
                  <a:lnTo>
                    <a:pt x="23677" y="871668"/>
                  </a:lnTo>
                  <a:lnTo>
                    <a:pt x="30477" y="916347"/>
                  </a:lnTo>
                  <a:lnTo>
                    <a:pt x="38137" y="960950"/>
                  </a:lnTo>
                  <a:lnTo>
                    <a:pt x="46661" y="1005465"/>
                  </a:lnTo>
                  <a:lnTo>
                    <a:pt x="56051" y="1049879"/>
                  </a:lnTo>
                  <a:lnTo>
                    <a:pt x="66308" y="1094179"/>
                  </a:lnTo>
                  <a:lnTo>
                    <a:pt x="77436" y="1138355"/>
                  </a:lnTo>
                  <a:lnTo>
                    <a:pt x="89436" y="1182393"/>
                  </a:lnTo>
                  <a:lnTo>
                    <a:pt x="102311" y="1226281"/>
                  </a:lnTo>
                  <a:lnTo>
                    <a:pt x="116062" y="1270006"/>
                  </a:lnTo>
                  <a:lnTo>
                    <a:pt x="130693" y="1313556"/>
                  </a:lnTo>
                  <a:lnTo>
                    <a:pt x="146205" y="1356920"/>
                  </a:lnTo>
                  <a:lnTo>
                    <a:pt x="162601" y="1400084"/>
                  </a:lnTo>
                  <a:lnTo>
                    <a:pt x="179883" y="1443036"/>
                  </a:lnTo>
                  <a:lnTo>
                    <a:pt x="198053" y="1485764"/>
                  </a:lnTo>
                  <a:lnTo>
                    <a:pt x="217114" y="1528255"/>
                  </a:lnTo>
                  <a:lnTo>
                    <a:pt x="237068" y="1570498"/>
                  </a:lnTo>
                  <a:lnTo>
                    <a:pt x="257916" y="1612479"/>
                  </a:lnTo>
                  <a:lnTo>
                    <a:pt x="279662" y="1654187"/>
                  </a:lnTo>
                  <a:lnTo>
                    <a:pt x="302308" y="1695609"/>
                  </a:lnTo>
                  <a:lnTo>
                    <a:pt x="325855" y="1736732"/>
                  </a:lnTo>
                  <a:lnTo>
                    <a:pt x="350306" y="1777545"/>
                  </a:lnTo>
                  <a:lnTo>
                    <a:pt x="375664" y="1818035"/>
                  </a:lnTo>
                  <a:lnTo>
                    <a:pt x="401931" y="1858190"/>
                  </a:lnTo>
                  <a:lnTo>
                    <a:pt x="429007" y="1897848"/>
                  </a:lnTo>
                  <a:close/>
                </a:path>
                <a:path w="2641600" h="2921635">
                  <a:moveTo>
                    <a:pt x="41441" y="92332"/>
                  </a:moveTo>
                  <a:lnTo>
                    <a:pt x="1015444" y="1489142"/>
                  </a:lnTo>
                  <a:lnTo>
                    <a:pt x="988264" y="1448957"/>
                  </a:lnTo>
                  <a:lnTo>
                    <a:pt x="962401" y="1408267"/>
                  </a:lnTo>
                  <a:lnTo>
                    <a:pt x="937850" y="1367099"/>
                  </a:lnTo>
                  <a:lnTo>
                    <a:pt x="914606" y="1325478"/>
                  </a:lnTo>
                  <a:lnTo>
                    <a:pt x="892665" y="1283431"/>
                  </a:lnTo>
                  <a:lnTo>
                    <a:pt x="872022" y="1240985"/>
                  </a:lnTo>
                  <a:lnTo>
                    <a:pt x="852672" y="1198164"/>
                  </a:lnTo>
                  <a:lnTo>
                    <a:pt x="834611" y="1154995"/>
                  </a:lnTo>
                  <a:lnTo>
                    <a:pt x="817834" y="1111504"/>
                  </a:lnTo>
                  <a:lnTo>
                    <a:pt x="802337" y="1067717"/>
                  </a:lnTo>
                  <a:lnTo>
                    <a:pt x="788114" y="1023660"/>
                  </a:lnTo>
                  <a:lnTo>
                    <a:pt x="775162" y="979360"/>
                  </a:lnTo>
                  <a:lnTo>
                    <a:pt x="763475" y="934841"/>
                  </a:lnTo>
                  <a:lnTo>
                    <a:pt x="753049" y="890131"/>
                  </a:lnTo>
                  <a:lnTo>
                    <a:pt x="743879" y="845255"/>
                  </a:lnTo>
                  <a:lnTo>
                    <a:pt x="735961" y="800240"/>
                  </a:lnTo>
                  <a:lnTo>
                    <a:pt x="729290" y="755111"/>
                  </a:lnTo>
                  <a:lnTo>
                    <a:pt x="723861" y="709894"/>
                  </a:lnTo>
                  <a:lnTo>
                    <a:pt x="719670" y="664616"/>
                  </a:lnTo>
                  <a:lnTo>
                    <a:pt x="716712" y="619302"/>
                  </a:lnTo>
                  <a:lnTo>
                    <a:pt x="714982" y="573979"/>
                  </a:lnTo>
                  <a:lnTo>
                    <a:pt x="714476" y="528673"/>
                  </a:lnTo>
                  <a:lnTo>
                    <a:pt x="715189" y="483409"/>
                  </a:lnTo>
                  <a:lnTo>
                    <a:pt x="717116" y="438214"/>
                  </a:lnTo>
                  <a:lnTo>
                    <a:pt x="720253" y="393114"/>
                  </a:lnTo>
                  <a:lnTo>
                    <a:pt x="724595" y="348134"/>
                  </a:lnTo>
                  <a:lnTo>
                    <a:pt x="730138" y="303302"/>
                  </a:lnTo>
                  <a:lnTo>
                    <a:pt x="736877" y="258642"/>
                  </a:lnTo>
                  <a:lnTo>
                    <a:pt x="744806" y="214181"/>
                  </a:lnTo>
                  <a:lnTo>
                    <a:pt x="753923" y="169946"/>
                  </a:lnTo>
                  <a:lnTo>
                    <a:pt x="764221" y="125961"/>
                  </a:lnTo>
                  <a:lnTo>
                    <a:pt x="775696" y="82254"/>
                  </a:lnTo>
                  <a:lnTo>
                    <a:pt x="788344" y="38850"/>
                  </a:lnTo>
                  <a:lnTo>
                    <a:pt x="800805" y="0"/>
                  </a:lnTo>
                  <a:lnTo>
                    <a:pt x="60721" y="0"/>
                  </a:lnTo>
                  <a:lnTo>
                    <a:pt x="55075" y="24752"/>
                  </a:lnTo>
                  <a:lnTo>
                    <a:pt x="45945" y="68529"/>
                  </a:lnTo>
                  <a:lnTo>
                    <a:pt x="41441" y="92332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0" y="0"/>
            <a:ext cx="9545320" cy="8680450"/>
            <a:chOff x="0" y="0"/>
            <a:chExt cx="9545320" cy="8680450"/>
          </a:xfrm>
        </p:grpSpPr>
        <p:sp>
          <p:nvSpPr>
            <p:cNvPr id="11" name="object 11" descr=""/>
            <p:cNvSpPr/>
            <p:nvPr/>
          </p:nvSpPr>
          <p:spPr>
            <a:xfrm>
              <a:off x="0" y="1"/>
              <a:ext cx="1629410" cy="1803400"/>
            </a:xfrm>
            <a:custGeom>
              <a:avLst/>
              <a:gdLst/>
              <a:ahLst/>
              <a:cxnLst/>
              <a:rect l="l" t="t" r="r" b="b"/>
              <a:pathLst>
                <a:path w="1629410" h="1803400">
                  <a:moveTo>
                    <a:pt x="1343854" y="1140273"/>
                  </a:moveTo>
                  <a:lnTo>
                    <a:pt x="1315647" y="1179004"/>
                  </a:lnTo>
                  <a:lnTo>
                    <a:pt x="1286481" y="1216619"/>
                  </a:lnTo>
                  <a:lnTo>
                    <a:pt x="1256384" y="1253114"/>
                  </a:lnTo>
                  <a:lnTo>
                    <a:pt x="1225385" y="1288485"/>
                  </a:lnTo>
                  <a:lnTo>
                    <a:pt x="1193512" y="1322725"/>
                  </a:lnTo>
                  <a:lnTo>
                    <a:pt x="1160793" y="1355830"/>
                  </a:lnTo>
                  <a:lnTo>
                    <a:pt x="1127258" y="1387796"/>
                  </a:lnTo>
                  <a:lnTo>
                    <a:pt x="1092935" y="1418617"/>
                  </a:lnTo>
                  <a:lnTo>
                    <a:pt x="1057852" y="1448289"/>
                  </a:lnTo>
                  <a:lnTo>
                    <a:pt x="1022038" y="1476807"/>
                  </a:lnTo>
                  <a:lnTo>
                    <a:pt x="985522" y="1504165"/>
                  </a:lnTo>
                  <a:lnTo>
                    <a:pt x="948332" y="1530359"/>
                  </a:lnTo>
                  <a:lnTo>
                    <a:pt x="910496" y="1555383"/>
                  </a:lnTo>
                  <a:lnTo>
                    <a:pt x="872045" y="1579234"/>
                  </a:lnTo>
                  <a:lnTo>
                    <a:pt x="833005" y="1601906"/>
                  </a:lnTo>
                  <a:lnTo>
                    <a:pt x="793405" y="1623395"/>
                  </a:lnTo>
                  <a:lnTo>
                    <a:pt x="753275" y="1643695"/>
                  </a:lnTo>
                  <a:lnTo>
                    <a:pt x="712642" y="1662801"/>
                  </a:lnTo>
                  <a:lnTo>
                    <a:pt x="671536" y="1680709"/>
                  </a:lnTo>
                  <a:lnTo>
                    <a:pt x="629985" y="1697413"/>
                  </a:lnTo>
                  <a:lnTo>
                    <a:pt x="588017" y="1712910"/>
                  </a:lnTo>
                  <a:lnTo>
                    <a:pt x="545661" y="1727193"/>
                  </a:lnTo>
                  <a:lnTo>
                    <a:pt x="502945" y="1740259"/>
                  </a:lnTo>
                  <a:lnTo>
                    <a:pt x="459899" y="1752101"/>
                  </a:lnTo>
                  <a:lnTo>
                    <a:pt x="416550" y="1762716"/>
                  </a:lnTo>
                  <a:lnTo>
                    <a:pt x="372928" y="1772098"/>
                  </a:lnTo>
                  <a:lnTo>
                    <a:pt x="329061" y="1780243"/>
                  </a:lnTo>
                  <a:lnTo>
                    <a:pt x="284977" y="1787146"/>
                  </a:lnTo>
                  <a:lnTo>
                    <a:pt x="240706" y="1792801"/>
                  </a:lnTo>
                  <a:lnTo>
                    <a:pt x="196275" y="1797204"/>
                  </a:lnTo>
                  <a:lnTo>
                    <a:pt x="151713" y="1800349"/>
                  </a:lnTo>
                  <a:lnTo>
                    <a:pt x="107049" y="1802233"/>
                  </a:lnTo>
                  <a:lnTo>
                    <a:pt x="62312" y="1802850"/>
                  </a:lnTo>
                  <a:lnTo>
                    <a:pt x="17529" y="1802196"/>
                  </a:lnTo>
                  <a:lnTo>
                    <a:pt x="0" y="1801440"/>
                  </a:lnTo>
                  <a:lnTo>
                    <a:pt x="0" y="1331637"/>
                  </a:lnTo>
                  <a:lnTo>
                    <a:pt x="26689" y="1333021"/>
                  </a:lnTo>
                  <a:lnTo>
                    <a:pt x="71309" y="1333529"/>
                  </a:lnTo>
                  <a:lnTo>
                    <a:pt x="115853" y="1332241"/>
                  </a:lnTo>
                  <a:lnTo>
                    <a:pt x="160264" y="1329166"/>
                  </a:lnTo>
                  <a:lnTo>
                    <a:pt x="204485" y="1324315"/>
                  </a:lnTo>
                  <a:lnTo>
                    <a:pt x="248458" y="1317696"/>
                  </a:lnTo>
                  <a:lnTo>
                    <a:pt x="292124" y="1309321"/>
                  </a:lnTo>
                  <a:lnTo>
                    <a:pt x="335426" y="1299199"/>
                  </a:lnTo>
                  <a:lnTo>
                    <a:pt x="378307" y="1287339"/>
                  </a:lnTo>
                  <a:lnTo>
                    <a:pt x="420708" y="1273752"/>
                  </a:lnTo>
                  <a:lnTo>
                    <a:pt x="462572" y="1258447"/>
                  </a:lnTo>
                  <a:lnTo>
                    <a:pt x="503841" y="1241435"/>
                  </a:lnTo>
                  <a:lnTo>
                    <a:pt x="544456" y="1222726"/>
                  </a:lnTo>
                  <a:lnTo>
                    <a:pt x="584362" y="1202328"/>
                  </a:lnTo>
                  <a:lnTo>
                    <a:pt x="623499" y="1180253"/>
                  </a:lnTo>
                  <a:lnTo>
                    <a:pt x="661810" y="1156510"/>
                  </a:lnTo>
                  <a:lnTo>
                    <a:pt x="699236" y="1131108"/>
                  </a:lnTo>
                  <a:lnTo>
                    <a:pt x="735722" y="1104058"/>
                  </a:lnTo>
                  <a:lnTo>
                    <a:pt x="771207" y="1075370"/>
                  </a:lnTo>
                  <a:lnTo>
                    <a:pt x="805636" y="1045053"/>
                  </a:lnTo>
                  <a:lnTo>
                    <a:pt x="838949" y="1013118"/>
                  </a:lnTo>
                  <a:lnTo>
                    <a:pt x="871090" y="979574"/>
                  </a:lnTo>
                  <a:lnTo>
                    <a:pt x="902000" y="944431"/>
                  </a:lnTo>
                  <a:lnTo>
                    <a:pt x="931621" y="907700"/>
                  </a:lnTo>
                  <a:lnTo>
                    <a:pt x="959897" y="869389"/>
                  </a:lnTo>
                  <a:lnTo>
                    <a:pt x="1573257" y="0"/>
                  </a:lnTo>
                  <a:lnTo>
                    <a:pt x="1610410" y="0"/>
                  </a:lnTo>
                  <a:lnTo>
                    <a:pt x="1618609" y="58893"/>
                  </a:lnTo>
                  <a:lnTo>
                    <a:pt x="1623187" y="103231"/>
                  </a:lnTo>
                  <a:lnTo>
                    <a:pt x="1626507" y="147697"/>
                  </a:lnTo>
                  <a:lnTo>
                    <a:pt x="1628564" y="192262"/>
                  </a:lnTo>
                  <a:lnTo>
                    <a:pt x="1629352" y="236898"/>
                  </a:lnTo>
                  <a:lnTo>
                    <a:pt x="1628867" y="281576"/>
                  </a:lnTo>
                  <a:lnTo>
                    <a:pt x="1627103" y="326267"/>
                  </a:lnTo>
                  <a:lnTo>
                    <a:pt x="1624055" y="370945"/>
                  </a:lnTo>
                  <a:lnTo>
                    <a:pt x="1619718" y="415579"/>
                  </a:lnTo>
                  <a:lnTo>
                    <a:pt x="1614087" y="460142"/>
                  </a:lnTo>
                  <a:lnTo>
                    <a:pt x="1607157" y="504605"/>
                  </a:lnTo>
                  <a:lnTo>
                    <a:pt x="1598923" y="548940"/>
                  </a:lnTo>
                  <a:lnTo>
                    <a:pt x="1589380" y="593119"/>
                  </a:lnTo>
                  <a:lnTo>
                    <a:pt x="1578522" y="637113"/>
                  </a:lnTo>
                  <a:lnTo>
                    <a:pt x="1566345" y="680893"/>
                  </a:lnTo>
                  <a:lnTo>
                    <a:pt x="1552843" y="724432"/>
                  </a:lnTo>
                  <a:lnTo>
                    <a:pt x="1538012" y="767700"/>
                  </a:lnTo>
                  <a:lnTo>
                    <a:pt x="1521845" y="810670"/>
                  </a:lnTo>
                  <a:lnTo>
                    <a:pt x="1504339" y="853313"/>
                  </a:lnTo>
                  <a:lnTo>
                    <a:pt x="1485489" y="895600"/>
                  </a:lnTo>
                  <a:lnTo>
                    <a:pt x="1465288" y="937504"/>
                  </a:lnTo>
                  <a:lnTo>
                    <a:pt x="1443731" y="978996"/>
                  </a:lnTo>
                  <a:lnTo>
                    <a:pt x="1420815" y="1020047"/>
                  </a:lnTo>
                  <a:lnTo>
                    <a:pt x="1396533" y="1060629"/>
                  </a:lnTo>
                  <a:lnTo>
                    <a:pt x="1370881" y="1100714"/>
                  </a:lnTo>
                  <a:lnTo>
                    <a:pt x="1343854" y="1140273"/>
                  </a:lnTo>
                  <a:close/>
                </a:path>
                <a:path w="1629410" h="1803400">
                  <a:moveTo>
                    <a:pt x="1573257" y="0"/>
                  </a:moveTo>
                  <a:lnTo>
                    <a:pt x="959897" y="869389"/>
                  </a:lnTo>
                  <a:lnTo>
                    <a:pt x="986507" y="829903"/>
                  </a:lnTo>
                  <a:lnTo>
                    <a:pt x="1011178" y="789679"/>
                  </a:lnTo>
                  <a:lnTo>
                    <a:pt x="1033921" y="748774"/>
                  </a:lnTo>
                  <a:lnTo>
                    <a:pt x="1054744" y="707246"/>
                  </a:lnTo>
                  <a:lnTo>
                    <a:pt x="1073659" y="665152"/>
                  </a:lnTo>
                  <a:lnTo>
                    <a:pt x="1090674" y="622550"/>
                  </a:lnTo>
                  <a:lnTo>
                    <a:pt x="1105801" y="579499"/>
                  </a:lnTo>
                  <a:lnTo>
                    <a:pt x="1119050" y="536056"/>
                  </a:lnTo>
                  <a:lnTo>
                    <a:pt x="1130429" y="492278"/>
                  </a:lnTo>
                  <a:lnTo>
                    <a:pt x="1139950" y="448223"/>
                  </a:lnTo>
                  <a:lnTo>
                    <a:pt x="1147623" y="403949"/>
                  </a:lnTo>
                  <a:lnTo>
                    <a:pt x="1153457" y="359514"/>
                  </a:lnTo>
                  <a:lnTo>
                    <a:pt x="1157463" y="314976"/>
                  </a:lnTo>
                  <a:lnTo>
                    <a:pt x="1159651" y="270392"/>
                  </a:lnTo>
                  <a:lnTo>
                    <a:pt x="1160030" y="225820"/>
                  </a:lnTo>
                  <a:lnTo>
                    <a:pt x="1158611" y="181318"/>
                  </a:lnTo>
                  <a:lnTo>
                    <a:pt x="1155405" y="136943"/>
                  </a:lnTo>
                  <a:lnTo>
                    <a:pt x="1150420" y="92754"/>
                  </a:lnTo>
                  <a:lnTo>
                    <a:pt x="1143667" y="48807"/>
                  </a:lnTo>
                  <a:lnTo>
                    <a:pt x="1135156" y="5162"/>
                  </a:lnTo>
                  <a:lnTo>
                    <a:pt x="1133932" y="0"/>
                  </a:lnTo>
                  <a:lnTo>
                    <a:pt x="1573257" y="0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0"/>
              <a:ext cx="2847975" cy="3028315"/>
            </a:xfrm>
            <a:custGeom>
              <a:avLst/>
              <a:gdLst/>
              <a:ahLst/>
              <a:cxnLst/>
              <a:rect l="l" t="t" r="r" b="b"/>
              <a:pathLst>
                <a:path w="2847975" h="3028315">
                  <a:moveTo>
                    <a:pt x="663917" y="3018929"/>
                  </a:moveTo>
                  <a:lnTo>
                    <a:pt x="1748524" y="1706151"/>
                  </a:lnTo>
                  <a:lnTo>
                    <a:pt x="1717094" y="1743108"/>
                  </a:lnTo>
                  <a:lnTo>
                    <a:pt x="1684826" y="1778932"/>
                  </a:lnTo>
                  <a:lnTo>
                    <a:pt x="1651746" y="1813620"/>
                  </a:lnTo>
                  <a:lnTo>
                    <a:pt x="1617879" y="1847169"/>
                  </a:lnTo>
                  <a:lnTo>
                    <a:pt x="1583253" y="1879578"/>
                  </a:lnTo>
                  <a:lnTo>
                    <a:pt x="1547893" y="1910844"/>
                  </a:lnTo>
                  <a:lnTo>
                    <a:pt x="1511826" y="1940964"/>
                  </a:lnTo>
                  <a:lnTo>
                    <a:pt x="1475078" y="1969936"/>
                  </a:lnTo>
                  <a:lnTo>
                    <a:pt x="1437676" y="1997756"/>
                  </a:lnTo>
                  <a:lnTo>
                    <a:pt x="1399645" y="2024424"/>
                  </a:lnTo>
                  <a:lnTo>
                    <a:pt x="1361013" y="2049935"/>
                  </a:lnTo>
                  <a:lnTo>
                    <a:pt x="1321806" y="2074289"/>
                  </a:lnTo>
                  <a:lnTo>
                    <a:pt x="1282049" y="2097481"/>
                  </a:lnTo>
                  <a:lnTo>
                    <a:pt x="1241770" y="2119510"/>
                  </a:lnTo>
                  <a:lnTo>
                    <a:pt x="1200995" y="2140374"/>
                  </a:lnTo>
                  <a:lnTo>
                    <a:pt x="1159749" y="2160069"/>
                  </a:lnTo>
                  <a:lnTo>
                    <a:pt x="1118060" y="2178593"/>
                  </a:lnTo>
                  <a:lnTo>
                    <a:pt x="1075953" y="2195943"/>
                  </a:lnTo>
                  <a:lnTo>
                    <a:pt x="1033455" y="2212118"/>
                  </a:lnTo>
                  <a:lnTo>
                    <a:pt x="990593" y="2227115"/>
                  </a:lnTo>
                  <a:lnTo>
                    <a:pt x="947392" y="2240930"/>
                  </a:lnTo>
                  <a:lnTo>
                    <a:pt x="903879" y="2253563"/>
                  </a:lnTo>
                  <a:lnTo>
                    <a:pt x="860081" y="2265009"/>
                  </a:lnTo>
                  <a:lnTo>
                    <a:pt x="816023" y="2275267"/>
                  </a:lnTo>
                  <a:lnTo>
                    <a:pt x="771733" y="2284334"/>
                  </a:lnTo>
                  <a:lnTo>
                    <a:pt x="727235" y="2292207"/>
                  </a:lnTo>
                  <a:lnTo>
                    <a:pt x="682558" y="2298885"/>
                  </a:lnTo>
                  <a:lnTo>
                    <a:pt x="637726" y="2304364"/>
                  </a:lnTo>
                  <a:lnTo>
                    <a:pt x="592767" y="2308643"/>
                  </a:lnTo>
                  <a:lnTo>
                    <a:pt x="547707" y="2311717"/>
                  </a:lnTo>
                  <a:lnTo>
                    <a:pt x="502571" y="2313586"/>
                  </a:lnTo>
                  <a:lnTo>
                    <a:pt x="457387" y="2314247"/>
                  </a:lnTo>
                  <a:lnTo>
                    <a:pt x="412181" y="2313696"/>
                  </a:lnTo>
                  <a:lnTo>
                    <a:pt x="366979" y="2311932"/>
                  </a:lnTo>
                  <a:lnTo>
                    <a:pt x="321808" y="2308952"/>
                  </a:lnTo>
                  <a:lnTo>
                    <a:pt x="276693" y="2304754"/>
                  </a:lnTo>
                  <a:lnTo>
                    <a:pt x="231661" y="2299334"/>
                  </a:lnTo>
                  <a:lnTo>
                    <a:pt x="186739" y="2292691"/>
                  </a:lnTo>
                  <a:lnTo>
                    <a:pt x="141952" y="2284822"/>
                  </a:lnTo>
                  <a:lnTo>
                    <a:pt x="97328" y="2275725"/>
                  </a:lnTo>
                  <a:lnTo>
                    <a:pt x="52892" y="2265396"/>
                  </a:lnTo>
                  <a:lnTo>
                    <a:pt x="8671" y="2253834"/>
                  </a:lnTo>
                  <a:lnTo>
                    <a:pt x="0" y="2251311"/>
                  </a:lnTo>
                  <a:lnTo>
                    <a:pt x="0" y="2983080"/>
                  </a:lnTo>
                  <a:lnTo>
                    <a:pt x="59059" y="2993971"/>
                  </a:lnTo>
                  <a:lnTo>
                    <a:pt x="103503" y="3001088"/>
                  </a:lnTo>
                  <a:lnTo>
                    <a:pt x="148031" y="3007361"/>
                  </a:lnTo>
                  <a:lnTo>
                    <a:pt x="192630" y="3012791"/>
                  </a:lnTo>
                  <a:lnTo>
                    <a:pt x="237287" y="3017379"/>
                  </a:lnTo>
                  <a:lnTo>
                    <a:pt x="281991" y="3021126"/>
                  </a:lnTo>
                  <a:lnTo>
                    <a:pt x="326728" y="3024033"/>
                  </a:lnTo>
                  <a:lnTo>
                    <a:pt x="371486" y="3026102"/>
                  </a:lnTo>
                  <a:lnTo>
                    <a:pt x="416253" y="3027334"/>
                  </a:lnTo>
                  <a:lnTo>
                    <a:pt x="461016" y="3027729"/>
                  </a:lnTo>
                  <a:lnTo>
                    <a:pt x="505762" y="3027290"/>
                  </a:lnTo>
                  <a:lnTo>
                    <a:pt x="550479" y="3026016"/>
                  </a:lnTo>
                  <a:lnTo>
                    <a:pt x="595155" y="3023909"/>
                  </a:lnTo>
                  <a:lnTo>
                    <a:pt x="639777" y="3020971"/>
                  </a:lnTo>
                  <a:lnTo>
                    <a:pt x="663917" y="3018929"/>
                  </a:lnTo>
                  <a:close/>
                </a:path>
                <a:path w="2847975" h="3028315">
                  <a:moveTo>
                    <a:pt x="2299586" y="2161434"/>
                  </a:moveTo>
                  <a:lnTo>
                    <a:pt x="2329919" y="2123973"/>
                  </a:lnTo>
                  <a:lnTo>
                    <a:pt x="2359374" y="2086089"/>
                  </a:lnTo>
                  <a:lnTo>
                    <a:pt x="2387953" y="2047793"/>
                  </a:lnTo>
                  <a:lnTo>
                    <a:pt x="2415657" y="2009100"/>
                  </a:lnTo>
                  <a:lnTo>
                    <a:pt x="2442488" y="1970020"/>
                  </a:lnTo>
                  <a:lnTo>
                    <a:pt x="2468446" y="1930568"/>
                  </a:lnTo>
                  <a:lnTo>
                    <a:pt x="2493532" y="1890754"/>
                  </a:lnTo>
                  <a:lnTo>
                    <a:pt x="2517749" y="1850593"/>
                  </a:lnTo>
                  <a:lnTo>
                    <a:pt x="2541096" y="1810096"/>
                  </a:lnTo>
                  <a:lnTo>
                    <a:pt x="2563576" y="1769276"/>
                  </a:lnTo>
                  <a:lnTo>
                    <a:pt x="2585189" y="1728146"/>
                  </a:lnTo>
                  <a:lnTo>
                    <a:pt x="2605937" y="1686718"/>
                  </a:lnTo>
                  <a:lnTo>
                    <a:pt x="2625821" y="1645004"/>
                  </a:lnTo>
                  <a:lnTo>
                    <a:pt x="2644842" y="1603018"/>
                  </a:lnTo>
                  <a:lnTo>
                    <a:pt x="2663001" y="1560772"/>
                  </a:lnTo>
                  <a:lnTo>
                    <a:pt x="2680299" y="1518278"/>
                  </a:lnTo>
                  <a:lnTo>
                    <a:pt x="2696738" y="1475549"/>
                  </a:lnTo>
                  <a:lnTo>
                    <a:pt x="2712319" y="1432597"/>
                  </a:lnTo>
                  <a:lnTo>
                    <a:pt x="2727043" y="1389436"/>
                  </a:lnTo>
                  <a:lnTo>
                    <a:pt x="2740911" y="1346077"/>
                  </a:lnTo>
                  <a:lnTo>
                    <a:pt x="2753925" y="1302533"/>
                  </a:lnTo>
                  <a:lnTo>
                    <a:pt x="2766085" y="1258818"/>
                  </a:lnTo>
                  <a:lnTo>
                    <a:pt x="2777393" y="1214942"/>
                  </a:lnTo>
                  <a:lnTo>
                    <a:pt x="2787850" y="1170919"/>
                  </a:lnTo>
                  <a:lnTo>
                    <a:pt x="2797457" y="1126762"/>
                  </a:lnTo>
                  <a:lnTo>
                    <a:pt x="2806216" y="1082483"/>
                  </a:lnTo>
                  <a:lnTo>
                    <a:pt x="2814127" y="1038094"/>
                  </a:lnTo>
                  <a:lnTo>
                    <a:pt x="2821191" y="993608"/>
                  </a:lnTo>
                  <a:lnTo>
                    <a:pt x="2827411" y="949038"/>
                  </a:lnTo>
                  <a:lnTo>
                    <a:pt x="2832787" y="904396"/>
                  </a:lnTo>
                  <a:lnTo>
                    <a:pt x="2837321" y="859695"/>
                  </a:lnTo>
                  <a:lnTo>
                    <a:pt x="2841013" y="814948"/>
                  </a:lnTo>
                  <a:lnTo>
                    <a:pt x="2843864" y="770166"/>
                  </a:lnTo>
                  <a:lnTo>
                    <a:pt x="2845877" y="725363"/>
                  </a:lnTo>
                  <a:lnTo>
                    <a:pt x="2847052" y="680550"/>
                  </a:lnTo>
                  <a:lnTo>
                    <a:pt x="2847390" y="635742"/>
                  </a:lnTo>
                  <a:lnTo>
                    <a:pt x="2846893" y="590949"/>
                  </a:lnTo>
                  <a:lnTo>
                    <a:pt x="2845561" y="546185"/>
                  </a:lnTo>
                  <a:lnTo>
                    <a:pt x="2843396" y="501462"/>
                  </a:lnTo>
                  <a:lnTo>
                    <a:pt x="2840400" y="456794"/>
                  </a:lnTo>
                  <a:lnTo>
                    <a:pt x="2836572" y="412191"/>
                  </a:lnTo>
                  <a:lnTo>
                    <a:pt x="2831916" y="367668"/>
                  </a:lnTo>
                  <a:lnTo>
                    <a:pt x="2826431" y="323236"/>
                  </a:lnTo>
                  <a:lnTo>
                    <a:pt x="2820119" y="278908"/>
                  </a:lnTo>
                  <a:lnTo>
                    <a:pt x="2812981" y="234696"/>
                  </a:lnTo>
                  <a:lnTo>
                    <a:pt x="2805018" y="190614"/>
                  </a:lnTo>
                  <a:lnTo>
                    <a:pt x="2796232" y="146674"/>
                  </a:lnTo>
                  <a:lnTo>
                    <a:pt x="2786623" y="102888"/>
                  </a:lnTo>
                  <a:lnTo>
                    <a:pt x="2776193" y="59268"/>
                  </a:lnTo>
                  <a:lnTo>
                    <a:pt x="2764944" y="15828"/>
                  </a:lnTo>
                  <a:lnTo>
                    <a:pt x="2760527" y="0"/>
                  </a:lnTo>
                  <a:lnTo>
                    <a:pt x="2005802" y="0"/>
                  </a:lnTo>
                  <a:lnTo>
                    <a:pt x="2013740" y="19262"/>
                  </a:lnTo>
                  <a:lnTo>
                    <a:pt x="2029916" y="61760"/>
                  </a:lnTo>
                  <a:lnTo>
                    <a:pt x="2044914" y="104623"/>
                  </a:lnTo>
                  <a:lnTo>
                    <a:pt x="2058731" y="147824"/>
                  </a:lnTo>
                  <a:lnTo>
                    <a:pt x="2071365" y="191337"/>
                  </a:lnTo>
                  <a:lnTo>
                    <a:pt x="2082813" y="235135"/>
                  </a:lnTo>
                  <a:lnTo>
                    <a:pt x="2093072" y="279193"/>
                  </a:lnTo>
                  <a:lnTo>
                    <a:pt x="2102140" y="323483"/>
                  </a:lnTo>
                  <a:lnTo>
                    <a:pt x="2110015" y="367981"/>
                  </a:lnTo>
                  <a:lnTo>
                    <a:pt x="2116694" y="412658"/>
                  </a:lnTo>
                  <a:lnTo>
                    <a:pt x="2122175" y="457490"/>
                  </a:lnTo>
                  <a:lnTo>
                    <a:pt x="2126455" y="502449"/>
                  </a:lnTo>
                  <a:lnTo>
                    <a:pt x="2129531" y="547509"/>
                  </a:lnTo>
                  <a:lnTo>
                    <a:pt x="2131401" y="592644"/>
                  </a:lnTo>
                  <a:lnTo>
                    <a:pt x="2132063" y="637828"/>
                  </a:lnTo>
                  <a:lnTo>
                    <a:pt x="2131514" y="683034"/>
                  </a:lnTo>
                  <a:lnTo>
                    <a:pt x="2129751" y="728235"/>
                  </a:lnTo>
                  <a:lnTo>
                    <a:pt x="2126773" y="773407"/>
                  </a:lnTo>
                  <a:lnTo>
                    <a:pt x="2122575" y="818521"/>
                  </a:lnTo>
                  <a:lnTo>
                    <a:pt x="2117157" y="863552"/>
                  </a:lnTo>
                  <a:lnTo>
                    <a:pt x="2110516" y="908474"/>
                  </a:lnTo>
                  <a:lnTo>
                    <a:pt x="2102648" y="953260"/>
                  </a:lnTo>
                  <a:lnTo>
                    <a:pt x="2093552" y="997884"/>
                  </a:lnTo>
                  <a:lnTo>
                    <a:pt x="2083225" y="1042319"/>
                  </a:lnTo>
                  <a:lnTo>
                    <a:pt x="2071664" y="1086540"/>
                  </a:lnTo>
                  <a:lnTo>
                    <a:pt x="2058867" y="1130519"/>
                  </a:lnTo>
                  <a:lnTo>
                    <a:pt x="2044832" y="1174230"/>
                  </a:lnTo>
                  <a:lnTo>
                    <a:pt x="2029556" y="1217648"/>
                  </a:lnTo>
                  <a:lnTo>
                    <a:pt x="2013036" y="1260746"/>
                  </a:lnTo>
                  <a:lnTo>
                    <a:pt x="1995270" y="1303497"/>
                  </a:lnTo>
                  <a:lnTo>
                    <a:pt x="1976255" y="1345875"/>
                  </a:lnTo>
                  <a:lnTo>
                    <a:pt x="1955989" y="1387854"/>
                  </a:lnTo>
                  <a:lnTo>
                    <a:pt x="1934470" y="1429407"/>
                  </a:lnTo>
                  <a:lnTo>
                    <a:pt x="1911695" y="1470508"/>
                  </a:lnTo>
                  <a:lnTo>
                    <a:pt x="1887661" y="1511131"/>
                  </a:lnTo>
                  <a:lnTo>
                    <a:pt x="1862366" y="1551250"/>
                  </a:lnTo>
                  <a:lnTo>
                    <a:pt x="1835807" y="1590837"/>
                  </a:lnTo>
                  <a:lnTo>
                    <a:pt x="1807982" y="1629868"/>
                  </a:lnTo>
                  <a:lnTo>
                    <a:pt x="1778888" y="1668314"/>
                  </a:lnTo>
                  <a:lnTo>
                    <a:pt x="1748524" y="1706151"/>
                  </a:lnTo>
                  <a:lnTo>
                    <a:pt x="663917" y="3018929"/>
                  </a:lnTo>
                  <a:lnTo>
                    <a:pt x="684333" y="3017202"/>
                  </a:lnTo>
                  <a:lnTo>
                    <a:pt x="728810" y="3012604"/>
                  </a:lnTo>
                  <a:lnTo>
                    <a:pt x="773195" y="3007177"/>
                  </a:lnTo>
                  <a:lnTo>
                    <a:pt x="817476" y="3000923"/>
                  </a:lnTo>
                  <a:lnTo>
                    <a:pt x="861641" y="2993843"/>
                  </a:lnTo>
                  <a:lnTo>
                    <a:pt x="905676" y="2985938"/>
                  </a:lnTo>
                  <a:lnTo>
                    <a:pt x="949571" y="2977209"/>
                  </a:lnTo>
                  <a:lnTo>
                    <a:pt x="993311" y="2967657"/>
                  </a:lnTo>
                  <a:lnTo>
                    <a:pt x="1036885" y="2957284"/>
                  </a:lnTo>
                  <a:lnTo>
                    <a:pt x="1080279" y="2946091"/>
                  </a:lnTo>
                  <a:lnTo>
                    <a:pt x="1123483" y="2934078"/>
                  </a:lnTo>
                  <a:lnTo>
                    <a:pt x="1166482" y="2921246"/>
                  </a:lnTo>
                  <a:lnTo>
                    <a:pt x="1209265" y="2907598"/>
                  </a:lnTo>
                  <a:lnTo>
                    <a:pt x="1251819" y="2893134"/>
                  </a:lnTo>
                  <a:lnTo>
                    <a:pt x="1294131" y="2877855"/>
                  </a:lnTo>
                  <a:lnTo>
                    <a:pt x="1336189" y="2861762"/>
                  </a:lnTo>
                  <a:lnTo>
                    <a:pt x="1377981" y="2844856"/>
                  </a:lnTo>
                  <a:lnTo>
                    <a:pt x="1419494" y="2827140"/>
                  </a:lnTo>
                  <a:lnTo>
                    <a:pt x="1460715" y="2808613"/>
                  </a:lnTo>
                  <a:lnTo>
                    <a:pt x="1501632" y="2789276"/>
                  </a:lnTo>
                  <a:lnTo>
                    <a:pt x="1542233" y="2769132"/>
                  </a:lnTo>
                  <a:lnTo>
                    <a:pt x="1582505" y="2748181"/>
                  </a:lnTo>
                  <a:lnTo>
                    <a:pt x="1622435" y="2726423"/>
                  </a:lnTo>
                  <a:lnTo>
                    <a:pt x="1662011" y="2703862"/>
                  </a:lnTo>
                  <a:lnTo>
                    <a:pt x="1701220" y="2680496"/>
                  </a:lnTo>
                  <a:lnTo>
                    <a:pt x="1740051" y="2656328"/>
                  </a:lnTo>
                  <a:lnTo>
                    <a:pt x="1778490" y="2631359"/>
                  </a:lnTo>
                  <a:lnTo>
                    <a:pt x="1816525" y="2605590"/>
                  </a:lnTo>
                  <a:lnTo>
                    <a:pt x="1854143" y="2579022"/>
                  </a:lnTo>
                  <a:lnTo>
                    <a:pt x="1891332" y="2551656"/>
                  </a:lnTo>
                  <a:lnTo>
                    <a:pt x="1928080" y="2523493"/>
                  </a:lnTo>
                  <a:lnTo>
                    <a:pt x="1964374" y="2494534"/>
                  </a:lnTo>
                  <a:lnTo>
                    <a:pt x="2000201" y="2464781"/>
                  </a:lnTo>
                  <a:lnTo>
                    <a:pt x="2035549" y="2434234"/>
                  </a:lnTo>
                  <a:lnTo>
                    <a:pt x="2070405" y="2402895"/>
                  </a:lnTo>
                  <a:lnTo>
                    <a:pt x="2104758" y="2370765"/>
                  </a:lnTo>
                  <a:lnTo>
                    <a:pt x="2138593" y="2337845"/>
                  </a:lnTo>
                  <a:lnTo>
                    <a:pt x="2171900" y="2304136"/>
                  </a:lnTo>
                  <a:lnTo>
                    <a:pt x="2204665" y="2269640"/>
                  </a:lnTo>
                  <a:lnTo>
                    <a:pt x="2236876" y="2234356"/>
                  </a:lnTo>
                  <a:lnTo>
                    <a:pt x="2268521" y="2198287"/>
                  </a:lnTo>
                  <a:lnTo>
                    <a:pt x="2299586" y="2161434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46" y="2681879"/>
              <a:ext cx="9542145" cy="5998845"/>
            </a:xfrm>
            <a:custGeom>
              <a:avLst/>
              <a:gdLst/>
              <a:ahLst/>
              <a:cxnLst/>
              <a:rect l="l" t="t" r="r" b="b"/>
              <a:pathLst>
                <a:path w="9542145" h="5998845">
                  <a:moveTo>
                    <a:pt x="5482780" y="5736376"/>
                  </a:moveTo>
                  <a:lnTo>
                    <a:pt x="4059140" y="5736376"/>
                  </a:lnTo>
                  <a:lnTo>
                    <a:pt x="4066902" y="5697963"/>
                  </a:lnTo>
                  <a:lnTo>
                    <a:pt x="4079015" y="5656795"/>
                  </a:lnTo>
                  <a:lnTo>
                    <a:pt x="4094980" y="5613364"/>
                  </a:lnTo>
                  <a:lnTo>
                    <a:pt x="4114298" y="5568163"/>
                  </a:lnTo>
                  <a:lnTo>
                    <a:pt x="4136470" y="5521684"/>
                  </a:lnTo>
                  <a:lnTo>
                    <a:pt x="4160998" y="5474418"/>
                  </a:lnTo>
                  <a:lnTo>
                    <a:pt x="4187381" y="5426860"/>
                  </a:lnTo>
                  <a:lnTo>
                    <a:pt x="4215122" y="5379501"/>
                  </a:lnTo>
                  <a:lnTo>
                    <a:pt x="4243721" y="5332833"/>
                  </a:lnTo>
                  <a:lnTo>
                    <a:pt x="4272679" y="5287349"/>
                  </a:lnTo>
                  <a:lnTo>
                    <a:pt x="4301497" y="5243541"/>
                  </a:lnTo>
                  <a:lnTo>
                    <a:pt x="266372" y="5243541"/>
                  </a:lnTo>
                  <a:lnTo>
                    <a:pt x="218373" y="5239268"/>
                  </a:lnTo>
                  <a:lnTo>
                    <a:pt x="173244" y="5226943"/>
                  </a:lnTo>
                  <a:lnTo>
                    <a:pt x="131727" y="5207306"/>
                  </a:lnTo>
                  <a:lnTo>
                    <a:pt x="94564" y="5181097"/>
                  </a:lnTo>
                  <a:lnTo>
                    <a:pt x="62497" y="5149057"/>
                  </a:lnTo>
                  <a:lnTo>
                    <a:pt x="36266" y="5111926"/>
                  </a:lnTo>
                  <a:lnTo>
                    <a:pt x="16612" y="5070445"/>
                  </a:lnTo>
                  <a:lnTo>
                    <a:pt x="4276" y="5025354"/>
                  </a:lnTo>
                  <a:lnTo>
                    <a:pt x="0" y="4977393"/>
                  </a:lnTo>
                  <a:lnTo>
                    <a:pt x="0" y="266147"/>
                  </a:lnTo>
                  <a:lnTo>
                    <a:pt x="4276" y="218186"/>
                  </a:lnTo>
                  <a:lnTo>
                    <a:pt x="16612" y="173095"/>
                  </a:lnTo>
                  <a:lnTo>
                    <a:pt x="36267" y="131614"/>
                  </a:lnTo>
                  <a:lnTo>
                    <a:pt x="62498" y="94483"/>
                  </a:lnTo>
                  <a:lnTo>
                    <a:pt x="94566" y="62443"/>
                  </a:lnTo>
                  <a:lnTo>
                    <a:pt x="131729" y="36234"/>
                  </a:lnTo>
                  <a:lnTo>
                    <a:pt x="173247" y="16597"/>
                  </a:lnTo>
                  <a:lnTo>
                    <a:pt x="218382" y="4272"/>
                  </a:lnTo>
                  <a:lnTo>
                    <a:pt x="266378" y="0"/>
                  </a:lnTo>
                  <a:lnTo>
                    <a:pt x="9275549" y="0"/>
                  </a:lnTo>
                  <a:lnTo>
                    <a:pt x="9323547" y="4272"/>
                  </a:lnTo>
                  <a:lnTo>
                    <a:pt x="9368677" y="16598"/>
                  </a:lnTo>
                  <a:lnTo>
                    <a:pt x="9410193" y="36235"/>
                  </a:lnTo>
                  <a:lnTo>
                    <a:pt x="9447356" y="62444"/>
                  </a:lnTo>
                  <a:lnTo>
                    <a:pt x="9479423" y="94483"/>
                  </a:lnTo>
                  <a:lnTo>
                    <a:pt x="9505655" y="131614"/>
                  </a:lnTo>
                  <a:lnTo>
                    <a:pt x="9525309" y="173095"/>
                  </a:lnTo>
                  <a:lnTo>
                    <a:pt x="9537645" y="218187"/>
                  </a:lnTo>
                  <a:lnTo>
                    <a:pt x="9541921" y="266147"/>
                  </a:lnTo>
                  <a:lnTo>
                    <a:pt x="9541921" y="284409"/>
                  </a:lnTo>
                  <a:lnTo>
                    <a:pt x="214696" y="284409"/>
                  </a:lnTo>
                  <a:lnTo>
                    <a:pt x="214696" y="4959113"/>
                  </a:lnTo>
                  <a:lnTo>
                    <a:pt x="9541921" y="4959113"/>
                  </a:lnTo>
                  <a:lnTo>
                    <a:pt x="9541921" y="4977393"/>
                  </a:lnTo>
                  <a:lnTo>
                    <a:pt x="9537644" y="5025354"/>
                  </a:lnTo>
                  <a:lnTo>
                    <a:pt x="9525308" y="5070446"/>
                  </a:lnTo>
                  <a:lnTo>
                    <a:pt x="9505654" y="5111927"/>
                  </a:lnTo>
                  <a:lnTo>
                    <a:pt x="9479422" y="5149058"/>
                  </a:lnTo>
                  <a:lnTo>
                    <a:pt x="9447354" y="5181098"/>
                  </a:lnTo>
                  <a:lnTo>
                    <a:pt x="9410191" y="5207306"/>
                  </a:lnTo>
                  <a:lnTo>
                    <a:pt x="9368673" y="5226943"/>
                  </a:lnTo>
                  <a:lnTo>
                    <a:pt x="9323538" y="5239269"/>
                  </a:lnTo>
                  <a:lnTo>
                    <a:pt x="9275542" y="5243541"/>
                  </a:lnTo>
                  <a:lnTo>
                    <a:pt x="5240423" y="5243541"/>
                  </a:lnTo>
                  <a:lnTo>
                    <a:pt x="5269243" y="5287350"/>
                  </a:lnTo>
                  <a:lnTo>
                    <a:pt x="5298201" y="5332835"/>
                  </a:lnTo>
                  <a:lnTo>
                    <a:pt x="5326800" y="5379503"/>
                  </a:lnTo>
                  <a:lnTo>
                    <a:pt x="5354540" y="5426863"/>
                  </a:lnTo>
                  <a:lnTo>
                    <a:pt x="5380923" y="5474421"/>
                  </a:lnTo>
                  <a:lnTo>
                    <a:pt x="5405450" y="5521685"/>
                  </a:lnTo>
                  <a:lnTo>
                    <a:pt x="5427622" y="5568164"/>
                  </a:lnTo>
                  <a:lnTo>
                    <a:pt x="5446940" y="5613365"/>
                  </a:lnTo>
                  <a:lnTo>
                    <a:pt x="5462905" y="5656796"/>
                  </a:lnTo>
                  <a:lnTo>
                    <a:pt x="5475018" y="5697964"/>
                  </a:lnTo>
                  <a:lnTo>
                    <a:pt x="5482780" y="5736376"/>
                  </a:lnTo>
                  <a:close/>
                </a:path>
                <a:path w="9542145" h="5998845">
                  <a:moveTo>
                    <a:pt x="9541921" y="4959113"/>
                  </a:moveTo>
                  <a:lnTo>
                    <a:pt x="9327117" y="4959113"/>
                  </a:lnTo>
                  <a:lnTo>
                    <a:pt x="9327117" y="284409"/>
                  </a:lnTo>
                  <a:lnTo>
                    <a:pt x="9541921" y="284409"/>
                  </a:lnTo>
                  <a:lnTo>
                    <a:pt x="9541921" y="4959113"/>
                  </a:lnTo>
                  <a:close/>
                </a:path>
                <a:path w="9542145" h="5998845">
                  <a:moveTo>
                    <a:pt x="5964264" y="5998555"/>
                  </a:moveTo>
                  <a:lnTo>
                    <a:pt x="3577657" y="5998555"/>
                  </a:lnTo>
                  <a:lnTo>
                    <a:pt x="3563919" y="5995797"/>
                  </a:lnTo>
                  <a:lnTo>
                    <a:pt x="3552723" y="5988266"/>
                  </a:lnTo>
                  <a:lnTo>
                    <a:pt x="3545186" y="5977080"/>
                  </a:lnTo>
                  <a:lnTo>
                    <a:pt x="3542426" y="5963354"/>
                  </a:lnTo>
                  <a:lnTo>
                    <a:pt x="3542426" y="5771568"/>
                  </a:lnTo>
                  <a:lnTo>
                    <a:pt x="3545186" y="5757843"/>
                  </a:lnTo>
                  <a:lnTo>
                    <a:pt x="3552723" y="5746660"/>
                  </a:lnTo>
                  <a:lnTo>
                    <a:pt x="3563919" y="5739133"/>
                  </a:lnTo>
                  <a:lnTo>
                    <a:pt x="3577657" y="5736376"/>
                  </a:lnTo>
                  <a:lnTo>
                    <a:pt x="5964264" y="5736376"/>
                  </a:lnTo>
                  <a:lnTo>
                    <a:pt x="5978002" y="5739133"/>
                  </a:lnTo>
                  <a:lnTo>
                    <a:pt x="5989198" y="5746660"/>
                  </a:lnTo>
                  <a:lnTo>
                    <a:pt x="5996734" y="5757843"/>
                  </a:lnTo>
                  <a:lnTo>
                    <a:pt x="5999495" y="5771568"/>
                  </a:lnTo>
                  <a:lnTo>
                    <a:pt x="5999495" y="5963354"/>
                  </a:lnTo>
                  <a:lnTo>
                    <a:pt x="5996734" y="5977080"/>
                  </a:lnTo>
                  <a:lnTo>
                    <a:pt x="5989198" y="5988266"/>
                  </a:lnTo>
                  <a:lnTo>
                    <a:pt x="5978002" y="5995797"/>
                  </a:lnTo>
                  <a:lnTo>
                    <a:pt x="5964264" y="599855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628" y="2973717"/>
              <a:ext cx="3239931" cy="465179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24637" y="2974796"/>
              <a:ext cx="9132570" cy="4650105"/>
            </a:xfrm>
            <a:custGeom>
              <a:avLst/>
              <a:gdLst/>
              <a:ahLst/>
              <a:cxnLst/>
              <a:rect l="l" t="t" r="r" b="b"/>
              <a:pathLst>
                <a:path w="9132570" h="4650105">
                  <a:moveTo>
                    <a:pt x="3250565" y="957656"/>
                  </a:moveTo>
                  <a:lnTo>
                    <a:pt x="3144888" y="957656"/>
                  </a:lnTo>
                  <a:lnTo>
                    <a:pt x="3144253" y="957656"/>
                  </a:lnTo>
                  <a:lnTo>
                    <a:pt x="3117659" y="957656"/>
                  </a:lnTo>
                  <a:lnTo>
                    <a:pt x="3117659" y="851547"/>
                  </a:lnTo>
                  <a:lnTo>
                    <a:pt x="3127527" y="851547"/>
                  </a:lnTo>
                  <a:lnTo>
                    <a:pt x="3127527" y="568617"/>
                  </a:lnTo>
                  <a:lnTo>
                    <a:pt x="3127527" y="285699"/>
                  </a:lnTo>
                  <a:lnTo>
                    <a:pt x="3127527" y="2768"/>
                  </a:lnTo>
                  <a:lnTo>
                    <a:pt x="3103143" y="2768"/>
                  </a:lnTo>
                  <a:lnTo>
                    <a:pt x="3102991" y="2768"/>
                  </a:lnTo>
                  <a:lnTo>
                    <a:pt x="3078607" y="2768"/>
                  </a:lnTo>
                  <a:lnTo>
                    <a:pt x="3067786" y="2768"/>
                  </a:lnTo>
                  <a:lnTo>
                    <a:pt x="3054845" y="152"/>
                  </a:lnTo>
                  <a:lnTo>
                    <a:pt x="62814" y="152"/>
                  </a:lnTo>
                  <a:lnTo>
                    <a:pt x="38354" y="5092"/>
                  </a:lnTo>
                  <a:lnTo>
                    <a:pt x="18389" y="18542"/>
                  </a:lnTo>
                  <a:lnTo>
                    <a:pt x="4927" y="38506"/>
                  </a:lnTo>
                  <a:lnTo>
                    <a:pt x="0" y="62966"/>
                  </a:lnTo>
                  <a:lnTo>
                    <a:pt x="0" y="830719"/>
                  </a:lnTo>
                  <a:lnTo>
                    <a:pt x="0" y="1493926"/>
                  </a:lnTo>
                  <a:lnTo>
                    <a:pt x="0" y="4586948"/>
                  </a:lnTo>
                  <a:lnTo>
                    <a:pt x="4927" y="4611395"/>
                  </a:lnTo>
                  <a:lnTo>
                    <a:pt x="18389" y="4631360"/>
                  </a:lnTo>
                  <a:lnTo>
                    <a:pt x="38354" y="4644822"/>
                  </a:lnTo>
                  <a:lnTo>
                    <a:pt x="62814" y="4649762"/>
                  </a:lnTo>
                  <a:lnTo>
                    <a:pt x="3054845" y="4649762"/>
                  </a:lnTo>
                  <a:lnTo>
                    <a:pt x="3079292" y="4644822"/>
                  </a:lnTo>
                  <a:lnTo>
                    <a:pt x="3099257" y="4631360"/>
                  </a:lnTo>
                  <a:lnTo>
                    <a:pt x="3099358" y="4631194"/>
                  </a:lnTo>
                  <a:lnTo>
                    <a:pt x="3144253" y="4631194"/>
                  </a:lnTo>
                  <a:lnTo>
                    <a:pt x="3144888" y="4631194"/>
                  </a:lnTo>
                  <a:lnTo>
                    <a:pt x="3250565" y="4631194"/>
                  </a:lnTo>
                  <a:lnTo>
                    <a:pt x="3250565" y="3406686"/>
                  </a:lnTo>
                  <a:lnTo>
                    <a:pt x="3250565" y="2182164"/>
                  </a:lnTo>
                  <a:lnTo>
                    <a:pt x="3250565" y="957656"/>
                  </a:lnTo>
                  <a:close/>
                </a:path>
                <a:path w="9132570" h="4650105">
                  <a:moveTo>
                    <a:pt x="9132430" y="17081"/>
                  </a:moveTo>
                  <a:lnTo>
                    <a:pt x="9060053" y="17081"/>
                  </a:lnTo>
                  <a:lnTo>
                    <a:pt x="9059380" y="16078"/>
                  </a:lnTo>
                  <a:lnTo>
                    <a:pt x="9041981" y="4318"/>
                  </a:lnTo>
                  <a:lnTo>
                    <a:pt x="9020670" y="0"/>
                  </a:lnTo>
                  <a:lnTo>
                    <a:pt x="6412420" y="0"/>
                  </a:lnTo>
                  <a:lnTo>
                    <a:pt x="6399377" y="2641"/>
                  </a:lnTo>
                  <a:lnTo>
                    <a:pt x="6389243" y="2641"/>
                  </a:lnTo>
                  <a:lnTo>
                    <a:pt x="6364859" y="2641"/>
                  </a:lnTo>
                  <a:lnTo>
                    <a:pt x="6364706" y="2641"/>
                  </a:lnTo>
                  <a:lnTo>
                    <a:pt x="6340322" y="2641"/>
                  </a:lnTo>
                  <a:lnTo>
                    <a:pt x="6340322" y="288302"/>
                  </a:lnTo>
                  <a:lnTo>
                    <a:pt x="6340322" y="573963"/>
                  </a:lnTo>
                  <a:lnTo>
                    <a:pt x="6340322" y="859624"/>
                  </a:lnTo>
                  <a:lnTo>
                    <a:pt x="6357671" y="859624"/>
                  </a:lnTo>
                  <a:lnTo>
                    <a:pt x="6357671" y="1306080"/>
                  </a:lnTo>
                  <a:lnTo>
                    <a:pt x="6357671" y="1688147"/>
                  </a:lnTo>
                  <a:lnTo>
                    <a:pt x="6196749" y="1688147"/>
                  </a:lnTo>
                  <a:lnTo>
                    <a:pt x="6173698" y="1692795"/>
                  </a:lnTo>
                  <a:lnTo>
                    <a:pt x="6154890" y="1705483"/>
                  </a:lnTo>
                  <a:lnTo>
                    <a:pt x="6142202" y="1724304"/>
                  </a:lnTo>
                  <a:lnTo>
                    <a:pt x="6137554" y="1747342"/>
                  </a:lnTo>
                  <a:lnTo>
                    <a:pt x="6137554" y="2505710"/>
                  </a:lnTo>
                  <a:lnTo>
                    <a:pt x="6137554" y="3095891"/>
                  </a:lnTo>
                  <a:lnTo>
                    <a:pt x="6137554" y="3240405"/>
                  </a:lnTo>
                  <a:lnTo>
                    <a:pt x="6137554" y="3854259"/>
                  </a:lnTo>
                  <a:lnTo>
                    <a:pt x="6137554" y="4588954"/>
                  </a:lnTo>
                  <a:lnTo>
                    <a:pt x="6142202" y="4611992"/>
                  </a:lnTo>
                  <a:lnTo>
                    <a:pt x="6154890" y="4630813"/>
                  </a:lnTo>
                  <a:lnTo>
                    <a:pt x="6173698" y="4643501"/>
                  </a:lnTo>
                  <a:lnTo>
                    <a:pt x="6196749" y="4648149"/>
                  </a:lnTo>
                  <a:lnTo>
                    <a:pt x="9016467" y="4648149"/>
                  </a:lnTo>
                  <a:lnTo>
                    <a:pt x="9039504" y="4643501"/>
                  </a:lnTo>
                  <a:lnTo>
                    <a:pt x="9058313" y="4630813"/>
                  </a:lnTo>
                  <a:lnTo>
                    <a:pt x="9058999" y="4629785"/>
                  </a:lnTo>
                  <a:lnTo>
                    <a:pt x="9132430" y="4629785"/>
                  </a:lnTo>
                  <a:lnTo>
                    <a:pt x="9132430" y="3092208"/>
                  </a:lnTo>
                  <a:lnTo>
                    <a:pt x="9132430" y="1554645"/>
                  </a:lnTo>
                  <a:lnTo>
                    <a:pt x="9132430" y="170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904738" y="9047855"/>
            <a:ext cx="2478405" cy="1239520"/>
            <a:chOff x="7904738" y="9047855"/>
            <a:chExt cx="2478405" cy="1239520"/>
          </a:xfrm>
        </p:grpSpPr>
        <p:sp>
          <p:nvSpPr>
            <p:cNvPr id="17" name="object 17" descr=""/>
            <p:cNvSpPr/>
            <p:nvPr/>
          </p:nvSpPr>
          <p:spPr>
            <a:xfrm>
              <a:off x="7904738" y="9047855"/>
              <a:ext cx="2478405" cy="1239520"/>
            </a:xfrm>
            <a:custGeom>
              <a:avLst/>
              <a:gdLst/>
              <a:ahLst/>
              <a:cxnLst/>
              <a:rect l="l" t="t" r="r" b="b"/>
              <a:pathLst>
                <a:path w="2478404" h="1239520">
                  <a:moveTo>
                    <a:pt x="2478088" y="1239144"/>
                  </a:moveTo>
                  <a:lnTo>
                    <a:pt x="18" y="1239144"/>
                  </a:lnTo>
                  <a:lnTo>
                    <a:pt x="8538" y="1194955"/>
                  </a:lnTo>
                  <a:lnTo>
                    <a:pt x="34152" y="1156285"/>
                  </a:lnTo>
                  <a:lnTo>
                    <a:pt x="1156168" y="34152"/>
                  </a:lnTo>
                  <a:lnTo>
                    <a:pt x="1194838" y="8538"/>
                  </a:lnTo>
                  <a:lnTo>
                    <a:pt x="1238929" y="0"/>
                  </a:lnTo>
                  <a:lnTo>
                    <a:pt x="1283020" y="8538"/>
                  </a:lnTo>
                  <a:lnTo>
                    <a:pt x="1321690" y="34152"/>
                  </a:lnTo>
                  <a:lnTo>
                    <a:pt x="2443940" y="1156402"/>
                  </a:lnTo>
                  <a:lnTo>
                    <a:pt x="2469554" y="1195072"/>
                  </a:lnTo>
                  <a:lnTo>
                    <a:pt x="2478088" y="1239144"/>
                  </a:lnTo>
                  <a:close/>
                </a:path>
              </a:pathLst>
            </a:custGeom>
            <a:solidFill>
              <a:srgbClr val="FFAB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515238" y="9707122"/>
              <a:ext cx="1257300" cy="580390"/>
            </a:xfrm>
            <a:custGeom>
              <a:avLst/>
              <a:gdLst/>
              <a:ahLst/>
              <a:cxnLst/>
              <a:rect l="l" t="t" r="r" b="b"/>
              <a:pathLst>
                <a:path w="1257300" h="580390">
                  <a:moveTo>
                    <a:pt x="1256915" y="579877"/>
                  </a:moveTo>
                  <a:lnTo>
                    <a:pt x="0" y="579877"/>
                  </a:lnTo>
                  <a:lnTo>
                    <a:pt x="545668" y="34152"/>
                  </a:lnTo>
                  <a:lnTo>
                    <a:pt x="584338" y="8538"/>
                  </a:lnTo>
                  <a:lnTo>
                    <a:pt x="628429" y="0"/>
                  </a:lnTo>
                  <a:lnTo>
                    <a:pt x="672520" y="8538"/>
                  </a:lnTo>
                  <a:lnTo>
                    <a:pt x="711190" y="34152"/>
                  </a:lnTo>
                  <a:lnTo>
                    <a:pt x="1256915" y="579877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76888" y="9355839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4"/>
                </a:moveTo>
                <a:lnTo>
                  <a:pt x="3175" y="0"/>
                </a:lnTo>
                <a:lnTo>
                  <a:pt x="1011111" y="247390"/>
                </a:lnTo>
                <a:lnTo>
                  <a:pt x="1011111" y="931160"/>
                </a:lnTo>
                <a:lnTo>
                  <a:pt x="47652" y="931160"/>
                </a:lnTo>
                <a:lnTo>
                  <a:pt x="0" y="262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384021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8" y="0"/>
                </a:moveTo>
                <a:lnTo>
                  <a:pt x="1158728" y="2813"/>
                </a:lnTo>
                <a:lnTo>
                  <a:pt x="1057289" y="902977"/>
                </a:lnTo>
                <a:lnTo>
                  <a:pt x="52395" y="902977"/>
                </a:lnTo>
                <a:lnTo>
                  <a:pt x="0" y="854006"/>
                </a:lnTo>
                <a:lnTo>
                  <a:pt x="0" y="210000"/>
                </a:lnTo>
                <a:lnTo>
                  <a:pt x="115571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41410" y="5874194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659951" y="0"/>
                </a:moveTo>
                <a:lnTo>
                  <a:pt x="2470734" y="0"/>
                </a:lnTo>
                <a:lnTo>
                  <a:pt x="2470734" y="1696910"/>
                </a:lnTo>
                <a:lnTo>
                  <a:pt x="0" y="1696910"/>
                </a:lnTo>
                <a:lnTo>
                  <a:pt x="0" y="1882343"/>
                </a:lnTo>
                <a:lnTo>
                  <a:pt x="2659951" y="1882343"/>
                </a:lnTo>
                <a:lnTo>
                  <a:pt x="2659951" y="1696910"/>
                </a:lnTo>
                <a:lnTo>
                  <a:pt x="2659951" y="0"/>
                </a:lnTo>
                <a:close/>
              </a:path>
              <a:path w="2790825" h="1998345">
                <a:moveTo>
                  <a:pt x="2790266" y="0"/>
                </a:moveTo>
                <a:lnTo>
                  <a:pt x="2739631" y="0"/>
                </a:lnTo>
                <a:lnTo>
                  <a:pt x="2739631" y="1948395"/>
                </a:lnTo>
                <a:lnTo>
                  <a:pt x="0" y="1948395"/>
                </a:lnTo>
                <a:lnTo>
                  <a:pt x="0" y="1997925"/>
                </a:lnTo>
                <a:lnTo>
                  <a:pt x="2790266" y="1997925"/>
                </a:lnTo>
                <a:lnTo>
                  <a:pt x="2790266" y="1948395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78759" y="2682340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790266" y="115582"/>
                </a:moveTo>
                <a:lnTo>
                  <a:pt x="130314" y="115582"/>
                </a:lnTo>
                <a:lnTo>
                  <a:pt x="130314" y="302285"/>
                </a:lnTo>
                <a:lnTo>
                  <a:pt x="130314" y="1997925"/>
                </a:lnTo>
                <a:lnTo>
                  <a:pt x="319646" y="1997925"/>
                </a:lnTo>
                <a:lnTo>
                  <a:pt x="319646" y="302285"/>
                </a:lnTo>
                <a:lnTo>
                  <a:pt x="2790266" y="302285"/>
                </a:lnTo>
                <a:lnTo>
                  <a:pt x="2790266" y="115582"/>
                </a:lnTo>
                <a:close/>
              </a:path>
              <a:path w="2790825" h="1998345">
                <a:moveTo>
                  <a:pt x="2790266" y="0"/>
                </a:moveTo>
                <a:lnTo>
                  <a:pt x="0" y="0"/>
                </a:lnTo>
                <a:lnTo>
                  <a:pt x="0" y="50800"/>
                </a:lnTo>
                <a:lnTo>
                  <a:pt x="0" y="1997925"/>
                </a:lnTo>
                <a:lnTo>
                  <a:pt x="50749" y="1997925"/>
                </a:lnTo>
                <a:lnTo>
                  <a:pt x="50749" y="50800"/>
                </a:lnTo>
                <a:lnTo>
                  <a:pt x="2790266" y="50800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521637" y="3035867"/>
            <a:ext cx="6734175" cy="43668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L="12700" marR="5080">
              <a:lnSpc>
                <a:spcPts val="4270"/>
              </a:lnSpc>
              <a:spcBef>
                <a:spcPts val="290"/>
              </a:spcBef>
            </a:pPr>
            <a:r>
              <a:rPr dirty="0" sz="3600" spc="305" b="1">
                <a:solidFill>
                  <a:srgbClr val="F4582E"/>
                </a:solidFill>
                <a:latin typeface="Calibri"/>
                <a:cs typeface="Calibri"/>
              </a:rPr>
              <a:t>Diyagramın</a:t>
            </a:r>
            <a:r>
              <a:rPr dirty="0" sz="3600" spc="9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345" b="1">
                <a:solidFill>
                  <a:srgbClr val="F4582E"/>
                </a:solidFill>
                <a:latin typeface="Calibri"/>
                <a:cs typeface="Calibri"/>
              </a:rPr>
              <a:t>başlangıç</a:t>
            </a:r>
            <a:r>
              <a:rPr dirty="0" sz="3600" spc="9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40" b="1">
                <a:solidFill>
                  <a:srgbClr val="F4582E"/>
                </a:solidFill>
                <a:latin typeface="Calibri"/>
                <a:cs typeface="Calibri"/>
              </a:rPr>
              <a:t>noktası,</a:t>
            </a:r>
            <a:r>
              <a:rPr dirty="0" sz="3600" spc="1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80" b="1">
                <a:solidFill>
                  <a:srgbClr val="F4582E"/>
                </a:solidFill>
                <a:latin typeface="Calibri"/>
                <a:cs typeface="Calibri"/>
              </a:rPr>
              <a:t>müşterinin</a:t>
            </a:r>
            <a:r>
              <a:rPr dirty="0" sz="3600" spc="1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300" b="1">
                <a:solidFill>
                  <a:srgbClr val="F4582E"/>
                </a:solidFill>
                <a:latin typeface="Calibri"/>
                <a:cs typeface="Calibri"/>
              </a:rPr>
              <a:t>siteye </a:t>
            </a:r>
            <a:r>
              <a:rPr dirty="0" sz="3600" spc="285" b="1">
                <a:solidFill>
                  <a:srgbClr val="F4582E"/>
                </a:solidFill>
                <a:latin typeface="Calibri"/>
                <a:cs typeface="Calibri"/>
              </a:rPr>
              <a:t>giriş</a:t>
            </a:r>
            <a:r>
              <a:rPr dirty="0" sz="3600" spc="10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50" b="1">
                <a:solidFill>
                  <a:srgbClr val="F4582E"/>
                </a:solidFill>
                <a:latin typeface="Calibri"/>
                <a:cs typeface="Calibri"/>
              </a:rPr>
              <a:t>yapmasıdır.</a:t>
            </a:r>
            <a:r>
              <a:rPr dirty="0" sz="3600" spc="10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190" b="1">
                <a:solidFill>
                  <a:srgbClr val="F4582E"/>
                </a:solidFill>
                <a:latin typeface="Calibri"/>
                <a:cs typeface="Calibri"/>
              </a:rPr>
              <a:t>Müşteri, </a:t>
            </a:r>
            <a:r>
              <a:rPr dirty="0" sz="3600" spc="310" b="1">
                <a:solidFill>
                  <a:srgbClr val="F4582E"/>
                </a:solidFill>
                <a:latin typeface="Calibri"/>
                <a:cs typeface="Calibri"/>
              </a:rPr>
              <a:t>siteye</a:t>
            </a:r>
            <a:r>
              <a:rPr dirty="0" sz="3600" spc="1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335" b="1">
                <a:solidFill>
                  <a:srgbClr val="F4582E"/>
                </a:solidFill>
                <a:latin typeface="Calibri"/>
                <a:cs typeface="Calibri"/>
              </a:rPr>
              <a:t>üye</a:t>
            </a:r>
            <a:r>
              <a:rPr dirty="0" sz="3600" spc="10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70" b="1">
                <a:solidFill>
                  <a:srgbClr val="F4582E"/>
                </a:solidFill>
                <a:latin typeface="Calibri"/>
                <a:cs typeface="Calibri"/>
              </a:rPr>
              <a:t>olarak</a:t>
            </a:r>
            <a:r>
              <a:rPr dirty="0" sz="3600" spc="1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340" b="1">
                <a:solidFill>
                  <a:srgbClr val="F4582E"/>
                </a:solidFill>
                <a:latin typeface="Calibri"/>
                <a:cs typeface="Calibri"/>
              </a:rPr>
              <a:t>veya</a:t>
            </a:r>
            <a:r>
              <a:rPr dirty="0" sz="3600" spc="10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60" b="1">
                <a:solidFill>
                  <a:srgbClr val="F4582E"/>
                </a:solidFill>
                <a:latin typeface="Calibri"/>
                <a:cs typeface="Calibri"/>
              </a:rPr>
              <a:t>misafir </a:t>
            </a:r>
            <a:r>
              <a:rPr dirty="0" sz="3600" spc="270" b="1">
                <a:solidFill>
                  <a:srgbClr val="F4582E"/>
                </a:solidFill>
                <a:latin typeface="Calibri"/>
                <a:cs typeface="Calibri"/>
              </a:rPr>
              <a:t>olarak</a:t>
            </a:r>
            <a:r>
              <a:rPr dirty="0" sz="3600" spc="1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60" b="1">
                <a:solidFill>
                  <a:srgbClr val="F4582E"/>
                </a:solidFill>
                <a:latin typeface="Calibri"/>
                <a:cs typeface="Calibri"/>
              </a:rPr>
              <a:t>alışveriş</a:t>
            </a:r>
            <a:r>
              <a:rPr dirty="0" sz="3600" spc="10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170" b="1">
                <a:solidFill>
                  <a:srgbClr val="F4582E"/>
                </a:solidFill>
                <a:latin typeface="Calibri"/>
                <a:cs typeface="Calibri"/>
              </a:rPr>
              <a:t>yapabilir.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ts val="4085"/>
              </a:lnSpc>
            </a:pPr>
            <a:r>
              <a:rPr dirty="0" sz="3600" spc="315" b="1">
                <a:solidFill>
                  <a:srgbClr val="F4582E"/>
                </a:solidFill>
                <a:latin typeface="Calibri"/>
                <a:cs typeface="Calibri"/>
              </a:rPr>
              <a:t>Daha</a:t>
            </a:r>
            <a:r>
              <a:rPr dirty="0" sz="3600" spc="10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20" b="1">
                <a:solidFill>
                  <a:srgbClr val="F4582E"/>
                </a:solidFill>
                <a:latin typeface="Calibri"/>
                <a:cs typeface="Calibri"/>
              </a:rPr>
              <a:t>sonra,</a:t>
            </a:r>
            <a:r>
              <a:rPr dirty="0" sz="3600" spc="10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305" b="1">
                <a:solidFill>
                  <a:srgbClr val="F4582E"/>
                </a:solidFill>
                <a:latin typeface="Calibri"/>
                <a:cs typeface="Calibri"/>
              </a:rPr>
              <a:t>müşteri</a:t>
            </a:r>
            <a:r>
              <a:rPr dirty="0" sz="3600" spc="10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65" b="1">
                <a:solidFill>
                  <a:srgbClr val="F4582E"/>
                </a:solidFill>
                <a:latin typeface="Calibri"/>
                <a:cs typeface="Calibri"/>
              </a:rPr>
              <a:t>site</a:t>
            </a:r>
            <a:endParaRPr sz="3600">
              <a:latin typeface="Calibri"/>
              <a:cs typeface="Calibri"/>
            </a:endParaRPr>
          </a:p>
          <a:p>
            <a:pPr algn="ctr" marL="785495" marR="777875">
              <a:lnSpc>
                <a:spcPts val="4270"/>
              </a:lnSpc>
              <a:spcBef>
                <a:spcPts val="120"/>
              </a:spcBef>
            </a:pPr>
            <a:r>
              <a:rPr dirty="0" sz="3600" spc="290" b="1">
                <a:solidFill>
                  <a:srgbClr val="F4582E"/>
                </a:solidFill>
                <a:latin typeface="Calibri"/>
                <a:cs typeface="Calibri"/>
              </a:rPr>
              <a:t>içindeki</a:t>
            </a:r>
            <a:r>
              <a:rPr dirty="0" sz="360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15" b="1">
                <a:solidFill>
                  <a:srgbClr val="F4582E"/>
                </a:solidFill>
                <a:latin typeface="Calibri"/>
                <a:cs typeface="Calibri"/>
              </a:rPr>
              <a:t>ürünleri</a:t>
            </a:r>
            <a:r>
              <a:rPr dirty="0" sz="360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254" b="1">
                <a:solidFill>
                  <a:srgbClr val="F4582E"/>
                </a:solidFill>
                <a:latin typeface="Calibri"/>
                <a:cs typeface="Calibri"/>
              </a:rPr>
              <a:t>arayıp </a:t>
            </a:r>
            <a:r>
              <a:rPr dirty="0" sz="3600" spc="315" b="1">
                <a:solidFill>
                  <a:srgbClr val="F4582E"/>
                </a:solidFill>
                <a:latin typeface="Calibri"/>
                <a:cs typeface="Calibri"/>
              </a:rPr>
              <a:t>sepetine</a:t>
            </a:r>
            <a:r>
              <a:rPr dirty="0" sz="3600" spc="11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600" spc="185" b="1">
                <a:solidFill>
                  <a:srgbClr val="F4582E"/>
                </a:solidFill>
                <a:latin typeface="Calibri"/>
                <a:cs typeface="Calibri"/>
              </a:rPr>
              <a:t>ekleyebilir.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646629" y="0"/>
            <a:ext cx="2641600" cy="2921635"/>
            <a:chOff x="15646629" y="0"/>
            <a:chExt cx="2641600" cy="2921635"/>
          </a:xfrm>
        </p:grpSpPr>
        <p:sp>
          <p:nvSpPr>
            <p:cNvPr id="8" name="object 8" descr=""/>
            <p:cNvSpPr/>
            <p:nvPr/>
          </p:nvSpPr>
          <p:spPr>
            <a:xfrm>
              <a:off x="16963094" y="1"/>
              <a:ext cx="1325245" cy="1806575"/>
            </a:xfrm>
            <a:custGeom>
              <a:avLst/>
              <a:gdLst/>
              <a:ahLst/>
              <a:cxnLst/>
              <a:rect l="l" t="t" r="r" b="b"/>
              <a:pathLst>
                <a:path w="1325244" h="1806575">
                  <a:moveTo>
                    <a:pt x="352642" y="1250991"/>
                  </a:moveTo>
                  <a:lnTo>
                    <a:pt x="322867" y="1213409"/>
                  </a:lnTo>
                  <a:lnTo>
                    <a:pt x="294446" y="1175227"/>
                  </a:lnTo>
                  <a:lnTo>
                    <a:pt x="267354" y="1136449"/>
                  </a:lnTo>
                  <a:lnTo>
                    <a:pt x="241588" y="1097103"/>
                  </a:lnTo>
                  <a:lnTo>
                    <a:pt x="217144" y="1057218"/>
                  </a:lnTo>
                  <a:lnTo>
                    <a:pt x="194020" y="1016822"/>
                  </a:lnTo>
                  <a:lnTo>
                    <a:pt x="172214" y="975946"/>
                  </a:lnTo>
                  <a:lnTo>
                    <a:pt x="151721" y="934617"/>
                  </a:lnTo>
                  <a:lnTo>
                    <a:pt x="132539" y="892864"/>
                  </a:lnTo>
                  <a:lnTo>
                    <a:pt x="114666" y="850717"/>
                  </a:lnTo>
                  <a:lnTo>
                    <a:pt x="98097" y="808203"/>
                  </a:lnTo>
                  <a:lnTo>
                    <a:pt x="82831" y="765353"/>
                  </a:lnTo>
                  <a:lnTo>
                    <a:pt x="68863" y="722194"/>
                  </a:lnTo>
                  <a:lnTo>
                    <a:pt x="56193" y="678756"/>
                  </a:lnTo>
                  <a:lnTo>
                    <a:pt x="44815" y="635068"/>
                  </a:lnTo>
                  <a:lnTo>
                    <a:pt x="34728" y="591158"/>
                  </a:lnTo>
                  <a:lnTo>
                    <a:pt x="25928" y="547054"/>
                  </a:lnTo>
                  <a:lnTo>
                    <a:pt x="18413" y="502787"/>
                  </a:lnTo>
                  <a:lnTo>
                    <a:pt x="12179" y="458385"/>
                  </a:lnTo>
                  <a:lnTo>
                    <a:pt x="7223" y="413877"/>
                  </a:lnTo>
                  <a:lnTo>
                    <a:pt x="3544" y="369291"/>
                  </a:lnTo>
                  <a:lnTo>
                    <a:pt x="1137" y="324656"/>
                  </a:lnTo>
                  <a:lnTo>
                    <a:pt x="0" y="280001"/>
                  </a:lnTo>
                  <a:lnTo>
                    <a:pt x="129" y="235356"/>
                  </a:lnTo>
                  <a:lnTo>
                    <a:pt x="1522" y="190749"/>
                  </a:lnTo>
                  <a:lnTo>
                    <a:pt x="4176" y="146208"/>
                  </a:lnTo>
                  <a:lnTo>
                    <a:pt x="8089" y="101763"/>
                  </a:lnTo>
                  <a:lnTo>
                    <a:pt x="13256" y="57442"/>
                  </a:lnTo>
                  <a:lnTo>
                    <a:pt x="19675" y="13275"/>
                  </a:lnTo>
                  <a:lnTo>
                    <a:pt x="500915" y="0"/>
                  </a:lnTo>
                  <a:lnTo>
                    <a:pt x="496847" y="16446"/>
                  </a:lnTo>
                  <a:lnTo>
                    <a:pt x="487904" y="60056"/>
                  </a:lnTo>
                  <a:lnTo>
                    <a:pt x="480725" y="103959"/>
                  </a:lnTo>
                  <a:lnTo>
                    <a:pt x="475314" y="148097"/>
                  </a:lnTo>
                  <a:lnTo>
                    <a:pt x="471678" y="192410"/>
                  </a:lnTo>
                  <a:lnTo>
                    <a:pt x="469823" y="236841"/>
                  </a:lnTo>
                  <a:lnTo>
                    <a:pt x="469754" y="281331"/>
                  </a:lnTo>
                  <a:lnTo>
                    <a:pt x="471478" y="325823"/>
                  </a:lnTo>
                  <a:lnTo>
                    <a:pt x="475001" y="370257"/>
                  </a:lnTo>
                  <a:lnTo>
                    <a:pt x="480328" y="414575"/>
                  </a:lnTo>
                  <a:lnTo>
                    <a:pt x="487466" y="458720"/>
                  </a:lnTo>
                  <a:lnTo>
                    <a:pt x="496420" y="502633"/>
                  </a:lnTo>
                  <a:lnTo>
                    <a:pt x="507196" y="546255"/>
                  </a:lnTo>
                  <a:lnTo>
                    <a:pt x="519802" y="589528"/>
                  </a:lnTo>
                  <a:lnTo>
                    <a:pt x="534241" y="632394"/>
                  </a:lnTo>
                  <a:lnTo>
                    <a:pt x="550521" y="674795"/>
                  </a:lnTo>
                  <a:lnTo>
                    <a:pt x="568647" y="716672"/>
                  </a:lnTo>
                  <a:lnTo>
                    <a:pt x="588626" y="757967"/>
                  </a:lnTo>
                  <a:lnTo>
                    <a:pt x="610462" y="798622"/>
                  </a:lnTo>
                  <a:lnTo>
                    <a:pt x="634163" y="838578"/>
                  </a:lnTo>
                  <a:lnTo>
                    <a:pt x="659735" y="877777"/>
                  </a:lnTo>
                  <a:lnTo>
                    <a:pt x="687182" y="916160"/>
                  </a:lnTo>
                  <a:lnTo>
                    <a:pt x="716511" y="953670"/>
                  </a:lnTo>
                  <a:lnTo>
                    <a:pt x="1324904" y="1698352"/>
                  </a:lnTo>
                  <a:lnTo>
                    <a:pt x="1324904" y="1806115"/>
                  </a:lnTo>
                  <a:lnTo>
                    <a:pt x="1276833" y="1798058"/>
                  </a:lnTo>
                  <a:lnTo>
                    <a:pt x="1233105" y="1789338"/>
                  </a:lnTo>
                  <a:lnTo>
                    <a:pt x="1189619" y="1779373"/>
                  </a:lnTo>
                  <a:lnTo>
                    <a:pt x="1146406" y="1768168"/>
                  </a:lnTo>
                  <a:lnTo>
                    <a:pt x="1103493" y="1755724"/>
                  </a:lnTo>
                  <a:lnTo>
                    <a:pt x="1060910" y="1742045"/>
                  </a:lnTo>
                  <a:lnTo>
                    <a:pt x="1018684" y="1727133"/>
                  </a:lnTo>
                  <a:lnTo>
                    <a:pt x="976846" y="1710990"/>
                  </a:lnTo>
                  <a:lnTo>
                    <a:pt x="935423" y="1693620"/>
                  </a:lnTo>
                  <a:lnTo>
                    <a:pt x="894445" y="1675025"/>
                  </a:lnTo>
                  <a:lnTo>
                    <a:pt x="853939" y="1655208"/>
                  </a:lnTo>
                  <a:lnTo>
                    <a:pt x="813935" y="1634172"/>
                  </a:lnTo>
                  <a:lnTo>
                    <a:pt x="774462" y="1611919"/>
                  </a:lnTo>
                  <a:lnTo>
                    <a:pt x="735548" y="1588452"/>
                  </a:lnTo>
                  <a:lnTo>
                    <a:pt x="697222" y="1563774"/>
                  </a:lnTo>
                  <a:lnTo>
                    <a:pt x="659513" y="1537887"/>
                  </a:lnTo>
                  <a:lnTo>
                    <a:pt x="622449" y="1510794"/>
                  </a:lnTo>
                  <a:lnTo>
                    <a:pt x="586059" y="1482498"/>
                  </a:lnTo>
                  <a:lnTo>
                    <a:pt x="550372" y="1453001"/>
                  </a:lnTo>
                  <a:lnTo>
                    <a:pt x="515417" y="1422307"/>
                  </a:lnTo>
                  <a:lnTo>
                    <a:pt x="481222" y="1390418"/>
                  </a:lnTo>
                  <a:lnTo>
                    <a:pt x="447816" y="1357336"/>
                  </a:lnTo>
                  <a:lnTo>
                    <a:pt x="415228" y="1323065"/>
                  </a:lnTo>
                  <a:lnTo>
                    <a:pt x="383486" y="1287607"/>
                  </a:lnTo>
                  <a:lnTo>
                    <a:pt x="352642" y="1250991"/>
                  </a:lnTo>
                  <a:close/>
                </a:path>
                <a:path w="1325244" h="1806575">
                  <a:moveTo>
                    <a:pt x="1324904" y="1698352"/>
                  </a:moveTo>
                  <a:lnTo>
                    <a:pt x="716511" y="953670"/>
                  </a:lnTo>
                  <a:lnTo>
                    <a:pt x="747419" y="989891"/>
                  </a:lnTo>
                  <a:lnTo>
                    <a:pt x="779558" y="1024442"/>
                  </a:lnTo>
                  <a:lnTo>
                    <a:pt x="812870" y="1057317"/>
                  </a:lnTo>
                  <a:lnTo>
                    <a:pt x="847297" y="1088510"/>
                  </a:lnTo>
                  <a:lnTo>
                    <a:pt x="882780" y="1118015"/>
                  </a:lnTo>
                  <a:lnTo>
                    <a:pt x="919261" y="1145828"/>
                  </a:lnTo>
                  <a:lnTo>
                    <a:pt x="956682" y="1171941"/>
                  </a:lnTo>
                  <a:lnTo>
                    <a:pt x="994984" y="1196350"/>
                  </a:lnTo>
                  <a:lnTo>
                    <a:pt x="1034110" y="1219048"/>
                  </a:lnTo>
                  <a:lnTo>
                    <a:pt x="1074000" y="1240030"/>
                  </a:lnTo>
                  <a:lnTo>
                    <a:pt x="1114597" y="1259289"/>
                  </a:lnTo>
                  <a:lnTo>
                    <a:pt x="1155842" y="1276821"/>
                  </a:lnTo>
                  <a:lnTo>
                    <a:pt x="1197676" y="1292619"/>
                  </a:lnTo>
                  <a:lnTo>
                    <a:pt x="1240042" y="1306678"/>
                  </a:lnTo>
                  <a:lnTo>
                    <a:pt x="1282881" y="1318991"/>
                  </a:lnTo>
                  <a:lnTo>
                    <a:pt x="1324904" y="1329252"/>
                  </a:lnTo>
                  <a:lnTo>
                    <a:pt x="1324904" y="1698352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646629" y="0"/>
              <a:ext cx="2641600" cy="2921635"/>
            </a:xfrm>
            <a:custGeom>
              <a:avLst/>
              <a:gdLst/>
              <a:ahLst/>
              <a:cxnLst/>
              <a:rect l="l" t="t" r="r" b="b"/>
              <a:pathLst>
                <a:path w="2641600" h="2921635">
                  <a:moveTo>
                    <a:pt x="428982" y="1897812"/>
                  </a:moveTo>
                  <a:lnTo>
                    <a:pt x="457068" y="1937260"/>
                  </a:lnTo>
                  <a:lnTo>
                    <a:pt x="485670" y="1975793"/>
                  </a:lnTo>
                  <a:lnTo>
                    <a:pt x="514903" y="2013591"/>
                  </a:lnTo>
                  <a:lnTo>
                    <a:pt x="544755" y="2050653"/>
                  </a:lnTo>
                  <a:lnTo>
                    <a:pt x="575212" y="2086977"/>
                  </a:lnTo>
                  <a:lnTo>
                    <a:pt x="606262" y="2122561"/>
                  </a:lnTo>
                  <a:lnTo>
                    <a:pt x="637894" y="2157401"/>
                  </a:lnTo>
                  <a:lnTo>
                    <a:pt x="670094" y="2191497"/>
                  </a:lnTo>
                  <a:lnTo>
                    <a:pt x="702851" y="2224846"/>
                  </a:lnTo>
                  <a:lnTo>
                    <a:pt x="736151" y="2257445"/>
                  </a:lnTo>
                  <a:lnTo>
                    <a:pt x="769983" y="2289292"/>
                  </a:lnTo>
                  <a:lnTo>
                    <a:pt x="804333" y="2320386"/>
                  </a:lnTo>
                  <a:lnTo>
                    <a:pt x="839190" y="2350723"/>
                  </a:lnTo>
                  <a:lnTo>
                    <a:pt x="874541" y="2380303"/>
                  </a:lnTo>
                  <a:lnTo>
                    <a:pt x="910374" y="2409121"/>
                  </a:lnTo>
                  <a:lnTo>
                    <a:pt x="946676" y="2437177"/>
                  </a:lnTo>
                  <a:lnTo>
                    <a:pt x="983435" y="2464469"/>
                  </a:lnTo>
                  <a:lnTo>
                    <a:pt x="1020638" y="2490993"/>
                  </a:lnTo>
                  <a:lnTo>
                    <a:pt x="1058273" y="2516747"/>
                  </a:lnTo>
                  <a:lnTo>
                    <a:pt x="1096327" y="2541730"/>
                  </a:lnTo>
                  <a:lnTo>
                    <a:pt x="1134789" y="2565940"/>
                  </a:lnTo>
                  <a:lnTo>
                    <a:pt x="1173646" y="2589373"/>
                  </a:lnTo>
                  <a:lnTo>
                    <a:pt x="1212884" y="2612028"/>
                  </a:lnTo>
                  <a:lnTo>
                    <a:pt x="1252493" y="2633903"/>
                  </a:lnTo>
                  <a:lnTo>
                    <a:pt x="1292459" y="2654995"/>
                  </a:lnTo>
                  <a:lnTo>
                    <a:pt x="1332770" y="2675302"/>
                  </a:lnTo>
                  <a:lnTo>
                    <a:pt x="1373414" y="2694822"/>
                  </a:lnTo>
                  <a:lnTo>
                    <a:pt x="1414378" y="2713553"/>
                  </a:lnTo>
                  <a:lnTo>
                    <a:pt x="1455650" y="2731493"/>
                  </a:lnTo>
                  <a:lnTo>
                    <a:pt x="1497217" y="2748638"/>
                  </a:lnTo>
                  <a:lnTo>
                    <a:pt x="1539066" y="2764988"/>
                  </a:lnTo>
                  <a:lnTo>
                    <a:pt x="1581187" y="2780540"/>
                  </a:lnTo>
                  <a:lnTo>
                    <a:pt x="1623565" y="2795291"/>
                  </a:lnTo>
                  <a:lnTo>
                    <a:pt x="1666190" y="2809240"/>
                  </a:lnTo>
                  <a:lnTo>
                    <a:pt x="1709047" y="2822383"/>
                  </a:lnTo>
                  <a:lnTo>
                    <a:pt x="1752125" y="2834720"/>
                  </a:lnTo>
                  <a:lnTo>
                    <a:pt x="1795412" y="2846248"/>
                  </a:lnTo>
                  <a:lnTo>
                    <a:pt x="1838895" y="2856964"/>
                  </a:lnTo>
                  <a:lnTo>
                    <a:pt x="1882561" y="2866867"/>
                  </a:lnTo>
                  <a:lnTo>
                    <a:pt x="1926398" y="2875954"/>
                  </a:lnTo>
                  <a:lnTo>
                    <a:pt x="1970394" y="2884222"/>
                  </a:lnTo>
                  <a:lnTo>
                    <a:pt x="2014537" y="2891671"/>
                  </a:lnTo>
                  <a:lnTo>
                    <a:pt x="2058813" y="2898297"/>
                  </a:lnTo>
                  <a:lnTo>
                    <a:pt x="2103211" y="2904098"/>
                  </a:lnTo>
                  <a:lnTo>
                    <a:pt x="2147718" y="2909072"/>
                  </a:lnTo>
                  <a:lnTo>
                    <a:pt x="2192321" y="2913217"/>
                  </a:lnTo>
                  <a:lnTo>
                    <a:pt x="2237008" y="2916531"/>
                  </a:lnTo>
                  <a:lnTo>
                    <a:pt x="2281768" y="2919011"/>
                  </a:lnTo>
                  <a:lnTo>
                    <a:pt x="2326587" y="2920655"/>
                  </a:lnTo>
                  <a:lnTo>
                    <a:pt x="2371452" y="2921462"/>
                  </a:lnTo>
                  <a:lnTo>
                    <a:pt x="2416352" y="2921428"/>
                  </a:lnTo>
                  <a:lnTo>
                    <a:pt x="2461275" y="2920552"/>
                  </a:lnTo>
                  <a:lnTo>
                    <a:pt x="2506207" y="2918831"/>
                  </a:lnTo>
                  <a:lnTo>
                    <a:pt x="2551136" y="2916263"/>
                  </a:lnTo>
                  <a:lnTo>
                    <a:pt x="2596050" y="2912846"/>
                  </a:lnTo>
                  <a:lnTo>
                    <a:pt x="2641370" y="2908528"/>
                  </a:lnTo>
                  <a:lnTo>
                    <a:pt x="2641370" y="2187459"/>
                  </a:lnTo>
                  <a:lnTo>
                    <a:pt x="2614724" y="2191398"/>
                  </a:lnTo>
                  <a:lnTo>
                    <a:pt x="2569507" y="2196829"/>
                  </a:lnTo>
                  <a:lnTo>
                    <a:pt x="2524228" y="2201021"/>
                  </a:lnTo>
                  <a:lnTo>
                    <a:pt x="2478914" y="2203981"/>
                  </a:lnTo>
                  <a:lnTo>
                    <a:pt x="2433590" y="2205712"/>
                  </a:lnTo>
                  <a:lnTo>
                    <a:pt x="2388283" y="2206219"/>
                  </a:lnTo>
                  <a:lnTo>
                    <a:pt x="2343019" y="2205508"/>
                  </a:lnTo>
                  <a:lnTo>
                    <a:pt x="2297824" y="2203582"/>
                  </a:lnTo>
                  <a:lnTo>
                    <a:pt x="2252723" y="2200446"/>
                  </a:lnTo>
                  <a:lnTo>
                    <a:pt x="2207743" y="2196105"/>
                  </a:lnTo>
                  <a:lnTo>
                    <a:pt x="2162911" y="2190564"/>
                  </a:lnTo>
                  <a:lnTo>
                    <a:pt x="2118251" y="2183827"/>
                  </a:lnTo>
                  <a:lnTo>
                    <a:pt x="2073790" y="2175898"/>
                  </a:lnTo>
                  <a:lnTo>
                    <a:pt x="2029554" y="2166783"/>
                  </a:lnTo>
                  <a:lnTo>
                    <a:pt x="1985569" y="2156486"/>
                  </a:lnTo>
                  <a:lnTo>
                    <a:pt x="1941862" y="2145012"/>
                  </a:lnTo>
                  <a:lnTo>
                    <a:pt x="1898457" y="2132366"/>
                  </a:lnTo>
                  <a:lnTo>
                    <a:pt x="1855382" y="2118551"/>
                  </a:lnTo>
                  <a:lnTo>
                    <a:pt x="1812663" y="2103573"/>
                  </a:lnTo>
                  <a:lnTo>
                    <a:pt x="1770324" y="2087437"/>
                  </a:lnTo>
                  <a:lnTo>
                    <a:pt x="1728393" y="2070146"/>
                  </a:lnTo>
                  <a:lnTo>
                    <a:pt x="1686896" y="2051706"/>
                  </a:lnTo>
                  <a:lnTo>
                    <a:pt x="1645858" y="2032121"/>
                  </a:lnTo>
                  <a:lnTo>
                    <a:pt x="1605305" y="2011396"/>
                  </a:lnTo>
                  <a:lnTo>
                    <a:pt x="1565264" y="1989536"/>
                  </a:lnTo>
                  <a:lnTo>
                    <a:pt x="1525761" y="1966545"/>
                  </a:lnTo>
                  <a:lnTo>
                    <a:pt x="1486822" y="1942428"/>
                  </a:lnTo>
                  <a:lnTo>
                    <a:pt x="1448472" y="1917189"/>
                  </a:lnTo>
                  <a:lnTo>
                    <a:pt x="1410738" y="1890833"/>
                  </a:lnTo>
                  <a:lnTo>
                    <a:pt x="1373646" y="1863365"/>
                  </a:lnTo>
                  <a:lnTo>
                    <a:pt x="1337222" y="1834790"/>
                  </a:lnTo>
                  <a:lnTo>
                    <a:pt x="1301491" y="1805112"/>
                  </a:lnTo>
                  <a:lnTo>
                    <a:pt x="1266481" y="1774335"/>
                  </a:lnTo>
                  <a:lnTo>
                    <a:pt x="1232217" y="1742465"/>
                  </a:lnTo>
                  <a:lnTo>
                    <a:pt x="1198725" y="1709505"/>
                  </a:lnTo>
                  <a:lnTo>
                    <a:pt x="1166031" y="1675462"/>
                  </a:lnTo>
                  <a:lnTo>
                    <a:pt x="1134161" y="1640338"/>
                  </a:lnTo>
                  <a:lnTo>
                    <a:pt x="1103141" y="1604140"/>
                  </a:lnTo>
                  <a:lnTo>
                    <a:pt x="1072998" y="1566871"/>
                  </a:lnTo>
                  <a:lnTo>
                    <a:pt x="1043757" y="1528537"/>
                  </a:lnTo>
                  <a:lnTo>
                    <a:pt x="1015444" y="1489141"/>
                  </a:lnTo>
                  <a:lnTo>
                    <a:pt x="41441" y="92331"/>
                  </a:lnTo>
                  <a:lnTo>
                    <a:pt x="37633" y="112463"/>
                  </a:lnTo>
                  <a:lnTo>
                    <a:pt x="30141" y="156545"/>
                  </a:lnTo>
                  <a:lnTo>
                    <a:pt x="23471" y="200760"/>
                  </a:lnTo>
                  <a:lnTo>
                    <a:pt x="17627" y="245097"/>
                  </a:lnTo>
                  <a:lnTo>
                    <a:pt x="12609" y="289543"/>
                  </a:lnTo>
                  <a:lnTo>
                    <a:pt x="8421" y="334087"/>
                  </a:lnTo>
                  <a:lnTo>
                    <a:pt x="5064" y="378714"/>
                  </a:lnTo>
                  <a:lnTo>
                    <a:pt x="2542" y="423414"/>
                  </a:lnTo>
                  <a:lnTo>
                    <a:pt x="855" y="468174"/>
                  </a:lnTo>
                  <a:lnTo>
                    <a:pt x="7" y="512981"/>
                  </a:lnTo>
                  <a:lnTo>
                    <a:pt x="0" y="557823"/>
                  </a:lnTo>
                  <a:lnTo>
                    <a:pt x="835" y="602689"/>
                  </a:lnTo>
                  <a:lnTo>
                    <a:pt x="2516" y="647564"/>
                  </a:lnTo>
                  <a:lnTo>
                    <a:pt x="5044" y="692438"/>
                  </a:lnTo>
                  <a:lnTo>
                    <a:pt x="8422" y="737297"/>
                  </a:lnTo>
                  <a:lnTo>
                    <a:pt x="12652" y="782130"/>
                  </a:lnTo>
                  <a:lnTo>
                    <a:pt x="17736" y="826924"/>
                  </a:lnTo>
                  <a:lnTo>
                    <a:pt x="23677" y="871667"/>
                  </a:lnTo>
                  <a:lnTo>
                    <a:pt x="30477" y="916346"/>
                  </a:lnTo>
                  <a:lnTo>
                    <a:pt x="38137" y="960949"/>
                  </a:lnTo>
                  <a:lnTo>
                    <a:pt x="46661" y="1005463"/>
                  </a:lnTo>
                  <a:lnTo>
                    <a:pt x="56051" y="1049877"/>
                  </a:lnTo>
                  <a:lnTo>
                    <a:pt x="66308" y="1094178"/>
                  </a:lnTo>
                  <a:lnTo>
                    <a:pt x="77436" y="1138354"/>
                  </a:lnTo>
                  <a:lnTo>
                    <a:pt x="89436" y="1182392"/>
                  </a:lnTo>
                  <a:lnTo>
                    <a:pt x="102311" y="1226279"/>
                  </a:lnTo>
                  <a:lnTo>
                    <a:pt x="116062" y="1270005"/>
                  </a:lnTo>
                  <a:lnTo>
                    <a:pt x="130693" y="1313555"/>
                  </a:lnTo>
                  <a:lnTo>
                    <a:pt x="146205" y="1356919"/>
                  </a:lnTo>
                  <a:lnTo>
                    <a:pt x="162601" y="1400083"/>
                  </a:lnTo>
                  <a:lnTo>
                    <a:pt x="179883" y="1443035"/>
                  </a:lnTo>
                  <a:lnTo>
                    <a:pt x="198053" y="1485763"/>
                  </a:lnTo>
                  <a:lnTo>
                    <a:pt x="217114" y="1528254"/>
                  </a:lnTo>
                  <a:lnTo>
                    <a:pt x="237068" y="1570497"/>
                  </a:lnTo>
                  <a:lnTo>
                    <a:pt x="257916" y="1612478"/>
                  </a:lnTo>
                  <a:lnTo>
                    <a:pt x="279662" y="1654186"/>
                  </a:lnTo>
                  <a:lnTo>
                    <a:pt x="302308" y="1695608"/>
                  </a:lnTo>
                  <a:lnTo>
                    <a:pt x="325855" y="1736731"/>
                  </a:lnTo>
                  <a:lnTo>
                    <a:pt x="350306" y="1777544"/>
                  </a:lnTo>
                  <a:lnTo>
                    <a:pt x="375664" y="1818034"/>
                  </a:lnTo>
                  <a:lnTo>
                    <a:pt x="401931" y="1858189"/>
                  </a:lnTo>
                  <a:lnTo>
                    <a:pt x="428982" y="1897812"/>
                  </a:lnTo>
                  <a:close/>
                </a:path>
                <a:path w="2641600" h="2921635">
                  <a:moveTo>
                    <a:pt x="41441" y="92331"/>
                  </a:moveTo>
                  <a:lnTo>
                    <a:pt x="1015444" y="1489141"/>
                  </a:lnTo>
                  <a:lnTo>
                    <a:pt x="988264" y="1448955"/>
                  </a:lnTo>
                  <a:lnTo>
                    <a:pt x="962401" y="1408266"/>
                  </a:lnTo>
                  <a:lnTo>
                    <a:pt x="937850" y="1367097"/>
                  </a:lnTo>
                  <a:lnTo>
                    <a:pt x="914606" y="1325477"/>
                  </a:lnTo>
                  <a:lnTo>
                    <a:pt x="892665" y="1283430"/>
                  </a:lnTo>
                  <a:lnTo>
                    <a:pt x="872022" y="1240984"/>
                  </a:lnTo>
                  <a:lnTo>
                    <a:pt x="852672" y="1198163"/>
                  </a:lnTo>
                  <a:lnTo>
                    <a:pt x="834611" y="1154994"/>
                  </a:lnTo>
                  <a:lnTo>
                    <a:pt x="817834" y="1111503"/>
                  </a:lnTo>
                  <a:lnTo>
                    <a:pt x="802337" y="1067716"/>
                  </a:lnTo>
                  <a:lnTo>
                    <a:pt x="788114" y="1023659"/>
                  </a:lnTo>
                  <a:lnTo>
                    <a:pt x="775162" y="979359"/>
                  </a:lnTo>
                  <a:lnTo>
                    <a:pt x="763475" y="934840"/>
                  </a:lnTo>
                  <a:lnTo>
                    <a:pt x="753049" y="890130"/>
                  </a:lnTo>
                  <a:lnTo>
                    <a:pt x="743879" y="845254"/>
                  </a:lnTo>
                  <a:lnTo>
                    <a:pt x="735961" y="800239"/>
                  </a:lnTo>
                  <a:lnTo>
                    <a:pt x="729290" y="755110"/>
                  </a:lnTo>
                  <a:lnTo>
                    <a:pt x="723861" y="709893"/>
                  </a:lnTo>
                  <a:lnTo>
                    <a:pt x="719670" y="664615"/>
                  </a:lnTo>
                  <a:lnTo>
                    <a:pt x="716712" y="619301"/>
                  </a:lnTo>
                  <a:lnTo>
                    <a:pt x="714982" y="573978"/>
                  </a:lnTo>
                  <a:lnTo>
                    <a:pt x="714476" y="528671"/>
                  </a:lnTo>
                  <a:lnTo>
                    <a:pt x="715189" y="483408"/>
                  </a:lnTo>
                  <a:lnTo>
                    <a:pt x="717116" y="438213"/>
                  </a:lnTo>
                  <a:lnTo>
                    <a:pt x="720253" y="393112"/>
                  </a:lnTo>
                  <a:lnTo>
                    <a:pt x="724595" y="348133"/>
                  </a:lnTo>
                  <a:lnTo>
                    <a:pt x="730138" y="303300"/>
                  </a:lnTo>
                  <a:lnTo>
                    <a:pt x="736877" y="258641"/>
                  </a:lnTo>
                  <a:lnTo>
                    <a:pt x="744806" y="214180"/>
                  </a:lnTo>
                  <a:lnTo>
                    <a:pt x="753923" y="169945"/>
                  </a:lnTo>
                  <a:lnTo>
                    <a:pt x="764221" y="125960"/>
                  </a:lnTo>
                  <a:lnTo>
                    <a:pt x="775696" y="82253"/>
                  </a:lnTo>
                  <a:lnTo>
                    <a:pt x="788344" y="38848"/>
                  </a:lnTo>
                  <a:lnTo>
                    <a:pt x="800805" y="0"/>
                  </a:lnTo>
                  <a:lnTo>
                    <a:pt x="60721" y="0"/>
                  </a:lnTo>
                  <a:lnTo>
                    <a:pt x="55075" y="24751"/>
                  </a:lnTo>
                  <a:lnTo>
                    <a:pt x="45945" y="68528"/>
                  </a:lnTo>
                  <a:lnTo>
                    <a:pt x="41441" y="92331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0" y="1"/>
            <a:ext cx="9545320" cy="8680450"/>
            <a:chOff x="0" y="1"/>
            <a:chExt cx="9545320" cy="8680450"/>
          </a:xfrm>
        </p:grpSpPr>
        <p:sp>
          <p:nvSpPr>
            <p:cNvPr id="11" name="object 11" descr=""/>
            <p:cNvSpPr/>
            <p:nvPr/>
          </p:nvSpPr>
          <p:spPr>
            <a:xfrm>
              <a:off x="0" y="2"/>
              <a:ext cx="1629410" cy="1803400"/>
            </a:xfrm>
            <a:custGeom>
              <a:avLst/>
              <a:gdLst/>
              <a:ahLst/>
              <a:cxnLst/>
              <a:rect l="l" t="t" r="r" b="b"/>
              <a:pathLst>
                <a:path w="1629410" h="1803400">
                  <a:moveTo>
                    <a:pt x="1343854" y="1140274"/>
                  </a:moveTo>
                  <a:lnTo>
                    <a:pt x="1315647" y="1179004"/>
                  </a:lnTo>
                  <a:lnTo>
                    <a:pt x="1286481" y="1216620"/>
                  </a:lnTo>
                  <a:lnTo>
                    <a:pt x="1256384" y="1253115"/>
                  </a:lnTo>
                  <a:lnTo>
                    <a:pt x="1225385" y="1288485"/>
                  </a:lnTo>
                  <a:lnTo>
                    <a:pt x="1193512" y="1322726"/>
                  </a:lnTo>
                  <a:lnTo>
                    <a:pt x="1160793" y="1355831"/>
                  </a:lnTo>
                  <a:lnTo>
                    <a:pt x="1127258" y="1387797"/>
                  </a:lnTo>
                  <a:lnTo>
                    <a:pt x="1092934" y="1418618"/>
                  </a:lnTo>
                  <a:lnTo>
                    <a:pt x="1057852" y="1448290"/>
                  </a:lnTo>
                  <a:lnTo>
                    <a:pt x="1022038" y="1476807"/>
                  </a:lnTo>
                  <a:lnTo>
                    <a:pt x="985521" y="1504165"/>
                  </a:lnTo>
                  <a:lnTo>
                    <a:pt x="948331" y="1530359"/>
                  </a:lnTo>
                  <a:lnTo>
                    <a:pt x="910496" y="1555384"/>
                  </a:lnTo>
                  <a:lnTo>
                    <a:pt x="872044" y="1579235"/>
                  </a:lnTo>
                  <a:lnTo>
                    <a:pt x="833004" y="1601907"/>
                  </a:lnTo>
                  <a:lnTo>
                    <a:pt x="793405" y="1623396"/>
                  </a:lnTo>
                  <a:lnTo>
                    <a:pt x="753275" y="1643695"/>
                  </a:lnTo>
                  <a:lnTo>
                    <a:pt x="712642" y="1662802"/>
                  </a:lnTo>
                  <a:lnTo>
                    <a:pt x="671536" y="1680710"/>
                  </a:lnTo>
                  <a:lnTo>
                    <a:pt x="629984" y="1697414"/>
                  </a:lnTo>
                  <a:lnTo>
                    <a:pt x="588016" y="1712911"/>
                  </a:lnTo>
                  <a:lnTo>
                    <a:pt x="545660" y="1727194"/>
                  </a:lnTo>
                  <a:lnTo>
                    <a:pt x="502945" y="1740260"/>
                  </a:lnTo>
                  <a:lnTo>
                    <a:pt x="459899" y="1752102"/>
                  </a:lnTo>
                  <a:lnTo>
                    <a:pt x="416550" y="1762717"/>
                  </a:lnTo>
                  <a:lnTo>
                    <a:pt x="372928" y="1772099"/>
                  </a:lnTo>
                  <a:lnTo>
                    <a:pt x="329061" y="1780244"/>
                  </a:lnTo>
                  <a:lnTo>
                    <a:pt x="284977" y="1787146"/>
                  </a:lnTo>
                  <a:lnTo>
                    <a:pt x="240706" y="1792802"/>
                  </a:lnTo>
                  <a:lnTo>
                    <a:pt x="196275" y="1797204"/>
                  </a:lnTo>
                  <a:lnTo>
                    <a:pt x="151713" y="1800350"/>
                  </a:lnTo>
                  <a:lnTo>
                    <a:pt x="107049" y="1802234"/>
                  </a:lnTo>
                  <a:lnTo>
                    <a:pt x="62311" y="1802851"/>
                  </a:lnTo>
                  <a:lnTo>
                    <a:pt x="17529" y="1802197"/>
                  </a:lnTo>
                  <a:lnTo>
                    <a:pt x="0" y="1801441"/>
                  </a:lnTo>
                  <a:lnTo>
                    <a:pt x="0" y="1331637"/>
                  </a:lnTo>
                  <a:lnTo>
                    <a:pt x="26689" y="1333022"/>
                  </a:lnTo>
                  <a:lnTo>
                    <a:pt x="71308" y="1333530"/>
                  </a:lnTo>
                  <a:lnTo>
                    <a:pt x="115853" y="1332242"/>
                  </a:lnTo>
                  <a:lnTo>
                    <a:pt x="160264" y="1329167"/>
                  </a:lnTo>
                  <a:lnTo>
                    <a:pt x="204485" y="1324316"/>
                  </a:lnTo>
                  <a:lnTo>
                    <a:pt x="248457" y="1317697"/>
                  </a:lnTo>
                  <a:lnTo>
                    <a:pt x="292124" y="1309322"/>
                  </a:lnTo>
                  <a:lnTo>
                    <a:pt x="335426" y="1299199"/>
                  </a:lnTo>
                  <a:lnTo>
                    <a:pt x="378307" y="1287340"/>
                  </a:lnTo>
                  <a:lnTo>
                    <a:pt x="420708" y="1273753"/>
                  </a:lnTo>
                  <a:lnTo>
                    <a:pt x="462572" y="1258448"/>
                  </a:lnTo>
                  <a:lnTo>
                    <a:pt x="503840" y="1241436"/>
                  </a:lnTo>
                  <a:lnTo>
                    <a:pt x="544456" y="1222727"/>
                  </a:lnTo>
                  <a:lnTo>
                    <a:pt x="584362" y="1202329"/>
                  </a:lnTo>
                  <a:lnTo>
                    <a:pt x="623499" y="1180254"/>
                  </a:lnTo>
                  <a:lnTo>
                    <a:pt x="661809" y="1156510"/>
                  </a:lnTo>
                  <a:lnTo>
                    <a:pt x="699236" y="1131109"/>
                  </a:lnTo>
                  <a:lnTo>
                    <a:pt x="735721" y="1104059"/>
                  </a:lnTo>
                  <a:lnTo>
                    <a:pt x="771207" y="1075371"/>
                  </a:lnTo>
                  <a:lnTo>
                    <a:pt x="805636" y="1045054"/>
                  </a:lnTo>
                  <a:lnTo>
                    <a:pt x="838949" y="1013119"/>
                  </a:lnTo>
                  <a:lnTo>
                    <a:pt x="871089" y="979575"/>
                  </a:lnTo>
                  <a:lnTo>
                    <a:pt x="902000" y="944432"/>
                  </a:lnTo>
                  <a:lnTo>
                    <a:pt x="931621" y="907701"/>
                  </a:lnTo>
                  <a:lnTo>
                    <a:pt x="959897" y="869390"/>
                  </a:lnTo>
                  <a:lnTo>
                    <a:pt x="1573257" y="0"/>
                  </a:lnTo>
                  <a:lnTo>
                    <a:pt x="1610409" y="0"/>
                  </a:lnTo>
                  <a:lnTo>
                    <a:pt x="1618608" y="58893"/>
                  </a:lnTo>
                  <a:lnTo>
                    <a:pt x="1623187" y="103232"/>
                  </a:lnTo>
                  <a:lnTo>
                    <a:pt x="1626507" y="147698"/>
                  </a:lnTo>
                  <a:lnTo>
                    <a:pt x="1628564" y="192263"/>
                  </a:lnTo>
                  <a:lnTo>
                    <a:pt x="1629352" y="236899"/>
                  </a:lnTo>
                  <a:lnTo>
                    <a:pt x="1628867" y="281577"/>
                  </a:lnTo>
                  <a:lnTo>
                    <a:pt x="1627103" y="326268"/>
                  </a:lnTo>
                  <a:lnTo>
                    <a:pt x="1624055" y="370946"/>
                  </a:lnTo>
                  <a:lnTo>
                    <a:pt x="1619718" y="415580"/>
                  </a:lnTo>
                  <a:lnTo>
                    <a:pt x="1614087" y="460143"/>
                  </a:lnTo>
                  <a:lnTo>
                    <a:pt x="1607157" y="504606"/>
                  </a:lnTo>
                  <a:lnTo>
                    <a:pt x="1598923" y="548941"/>
                  </a:lnTo>
                  <a:lnTo>
                    <a:pt x="1589380" y="593120"/>
                  </a:lnTo>
                  <a:lnTo>
                    <a:pt x="1578522" y="637114"/>
                  </a:lnTo>
                  <a:lnTo>
                    <a:pt x="1566345" y="680894"/>
                  </a:lnTo>
                  <a:lnTo>
                    <a:pt x="1552843" y="724432"/>
                  </a:lnTo>
                  <a:lnTo>
                    <a:pt x="1538011" y="767701"/>
                  </a:lnTo>
                  <a:lnTo>
                    <a:pt x="1521845" y="810671"/>
                  </a:lnTo>
                  <a:lnTo>
                    <a:pt x="1504339" y="853314"/>
                  </a:lnTo>
                  <a:lnTo>
                    <a:pt x="1485488" y="895601"/>
                  </a:lnTo>
                  <a:lnTo>
                    <a:pt x="1465287" y="937505"/>
                  </a:lnTo>
                  <a:lnTo>
                    <a:pt x="1443731" y="978997"/>
                  </a:lnTo>
                  <a:lnTo>
                    <a:pt x="1420815" y="1020048"/>
                  </a:lnTo>
                  <a:lnTo>
                    <a:pt x="1396533" y="1060630"/>
                  </a:lnTo>
                  <a:lnTo>
                    <a:pt x="1370881" y="1100715"/>
                  </a:lnTo>
                  <a:lnTo>
                    <a:pt x="1343854" y="1140274"/>
                  </a:lnTo>
                  <a:close/>
                </a:path>
                <a:path w="1629410" h="1803400">
                  <a:moveTo>
                    <a:pt x="1573257" y="0"/>
                  </a:moveTo>
                  <a:lnTo>
                    <a:pt x="959897" y="869390"/>
                  </a:lnTo>
                  <a:lnTo>
                    <a:pt x="986507" y="829904"/>
                  </a:lnTo>
                  <a:lnTo>
                    <a:pt x="1011178" y="789680"/>
                  </a:lnTo>
                  <a:lnTo>
                    <a:pt x="1033921" y="748775"/>
                  </a:lnTo>
                  <a:lnTo>
                    <a:pt x="1054744" y="707246"/>
                  </a:lnTo>
                  <a:lnTo>
                    <a:pt x="1073658" y="665153"/>
                  </a:lnTo>
                  <a:lnTo>
                    <a:pt x="1090674" y="622551"/>
                  </a:lnTo>
                  <a:lnTo>
                    <a:pt x="1105801" y="579500"/>
                  </a:lnTo>
                  <a:lnTo>
                    <a:pt x="1119049" y="536056"/>
                  </a:lnTo>
                  <a:lnTo>
                    <a:pt x="1130429" y="492278"/>
                  </a:lnTo>
                  <a:lnTo>
                    <a:pt x="1139950" y="448224"/>
                  </a:lnTo>
                  <a:lnTo>
                    <a:pt x="1147623" y="403950"/>
                  </a:lnTo>
                  <a:lnTo>
                    <a:pt x="1153457" y="359515"/>
                  </a:lnTo>
                  <a:lnTo>
                    <a:pt x="1157463" y="314977"/>
                  </a:lnTo>
                  <a:lnTo>
                    <a:pt x="1159651" y="270393"/>
                  </a:lnTo>
                  <a:lnTo>
                    <a:pt x="1160030" y="225821"/>
                  </a:lnTo>
                  <a:lnTo>
                    <a:pt x="1158611" y="181319"/>
                  </a:lnTo>
                  <a:lnTo>
                    <a:pt x="1155404" y="136944"/>
                  </a:lnTo>
                  <a:lnTo>
                    <a:pt x="1150419" y="92755"/>
                  </a:lnTo>
                  <a:lnTo>
                    <a:pt x="1143666" y="48808"/>
                  </a:lnTo>
                  <a:lnTo>
                    <a:pt x="1135156" y="5163"/>
                  </a:lnTo>
                  <a:lnTo>
                    <a:pt x="1133932" y="0"/>
                  </a:lnTo>
                  <a:lnTo>
                    <a:pt x="1573257" y="0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1"/>
              <a:ext cx="2847975" cy="3028315"/>
            </a:xfrm>
            <a:custGeom>
              <a:avLst/>
              <a:gdLst/>
              <a:ahLst/>
              <a:cxnLst/>
              <a:rect l="l" t="t" r="r" b="b"/>
              <a:pathLst>
                <a:path w="2847975" h="3028315">
                  <a:moveTo>
                    <a:pt x="663917" y="3018928"/>
                  </a:moveTo>
                  <a:lnTo>
                    <a:pt x="1748524" y="1706150"/>
                  </a:lnTo>
                  <a:lnTo>
                    <a:pt x="1717094" y="1743107"/>
                  </a:lnTo>
                  <a:lnTo>
                    <a:pt x="1684826" y="1778931"/>
                  </a:lnTo>
                  <a:lnTo>
                    <a:pt x="1651746" y="1813619"/>
                  </a:lnTo>
                  <a:lnTo>
                    <a:pt x="1617879" y="1847169"/>
                  </a:lnTo>
                  <a:lnTo>
                    <a:pt x="1583253" y="1879578"/>
                  </a:lnTo>
                  <a:lnTo>
                    <a:pt x="1547893" y="1910843"/>
                  </a:lnTo>
                  <a:lnTo>
                    <a:pt x="1511826" y="1940963"/>
                  </a:lnTo>
                  <a:lnTo>
                    <a:pt x="1475078" y="1969935"/>
                  </a:lnTo>
                  <a:lnTo>
                    <a:pt x="1437676" y="1997756"/>
                  </a:lnTo>
                  <a:lnTo>
                    <a:pt x="1399645" y="2024423"/>
                  </a:lnTo>
                  <a:lnTo>
                    <a:pt x="1361013" y="2049935"/>
                  </a:lnTo>
                  <a:lnTo>
                    <a:pt x="1321806" y="2074288"/>
                  </a:lnTo>
                  <a:lnTo>
                    <a:pt x="1282049" y="2097480"/>
                  </a:lnTo>
                  <a:lnTo>
                    <a:pt x="1241770" y="2119510"/>
                  </a:lnTo>
                  <a:lnTo>
                    <a:pt x="1200995" y="2140373"/>
                  </a:lnTo>
                  <a:lnTo>
                    <a:pt x="1159749" y="2160068"/>
                  </a:lnTo>
                  <a:lnTo>
                    <a:pt x="1118060" y="2178592"/>
                  </a:lnTo>
                  <a:lnTo>
                    <a:pt x="1075953" y="2195943"/>
                  </a:lnTo>
                  <a:lnTo>
                    <a:pt x="1033455" y="2212118"/>
                  </a:lnTo>
                  <a:lnTo>
                    <a:pt x="990593" y="2227114"/>
                  </a:lnTo>
                  <a:lnTo>
                    <a:pt x="947392" y="2240930"/>
                  </a:lnTo>
                  <a:lnTo>
                    <a:pt x="903879" y="2253562"/>
                  </a:lnTo>
                  <a:lnTo>
                    <a:pt x="860081" y="2265008"/>
                  </a:lnTo>
                  <a:lnTo>
                    <a:pt x="816023" y="2275266"/>
                  </a:lnTo>
                  <a:lnTo>
                    <a:pt x="771733" y="2284333"/>
                  </a:lnTo>
                  <a:lnTo>
                    <a:pt x="727235" y="2292207"/>
                  </a:lnTo>
                  <a:lnTo>
                    <a:pt x="682558" y="2298884"/>
                  </a:lnTo>
                  <a:lnTo>
                    <a:pt x="637726" y="2304364"/>
                  </a:lnTo>
                  <a:lnTo>
                    <a:pt x="592767" y="2308642"/>
                  </a:lnTo>
                  <a:lnTo>
                    <a:pt x="547707" y="2311717"/>
                  </a:lnTo>
                  <a:lnTo>
                    <a:pt x="502571" y="2313586"/>
                  </a:lnTo>
                  <a:lnTo>
                    <a:pt x="457387" y="2314246"/>
                  </a:lnTo>
                  <a:lnTo>
                    <a:pt x="412181" y="2313695"/>
                  </a:lnTo>
                  <a:lnTo>
                    <a:pt x="366979" y="2311931"/>
                  </a:lnTo>
                  <a:lnTo>
                    <a:pt x="321808" y="2308951"/>
                  </a:lnTo>
                  <a:lnTo>
                    <a:pt x="276693" y="2304753"/>
                  </a:lnTo>
                  <a:lnTo>
                    <a:pt x="231661" y="2299334"/>
                  </a:lnTo>
                  <a:lnTo>
                    <a:pt x="186739" y="2292691"/>
                  </a:lnTo>
                  <a:lnTo>
                    <a:pt x="141952" y="2284822"/>
                  </a:lnTo>
                  <a:lnTo>
                    <a:pt x="97328" y="2275724"/>
                  </a:lnTo>
                  <a:lnTo>
                    <a:pt x="52892" y="2265396"/>
                  </a:lnTo>
                  <a:lnTo>
                    <a:pt x="8671" y="2253834"/>
                  </a:lnTo>
                  <a:lnTo>
                    <a:pt x="0" y="2251310"/>
                  </a:lnTo>
                  <a:lnTo>
                    <a:pt x="0" y="2983079"/>
                  </a:lnTo>
                  <a:lnTo>
                    <a:pt x="59059" y="2993970"/>
                  </a:lnTo>
                  <a:lnTo>
                    <a:pt x="103503" y="3001087"/>
                  </a:lnTo>
                  <a:lnTo>
                    <a:pt x="148031" y="3007360"/>
                  </a:lnTo>
                  <a:lnTo>
                    <a:pt x="192630" y="3012790"/>
                  </a:lnTo>
                  <a:lnTo>
                    <a:pt x="237287" y="3017378"/>
                  </a:lnTo>
                  <a:lnTo>
                    <a:pt x="281991" y="3021125"/>
                  </a:lnTo>
                  <a:lnTo>
                    <a:pt x="326728" y="3024033"/>
                  </a:lnTo>
                  <a:lnTo>
                    <a:pt x="371486" y="3026102"/>
                  </a:lnTo>
                  <a:lnTo>
                    <a:pt x="416253" y="3027333"/>
                  </a:lnTo>
                  <a:lnTo>
                    <a:pt x="461016" y="3027729"/>
                  </a:lnTo>
                  <a:lnTo>
                    <a:pt x="505762" y="3027289"/>
                  </a:lnTo>
                  <a:lnTo>
                    <a:pt x="550479" y="3026015"/>
                  </a:lnTo>
                  <a:lnTo>
                    <a:pt x="595155" y="3023909"/>
                  </a:lnTo>
                  <a:lnTo>
                    <a:pt x="639777" y="3020970"/>
                  </a:lnTo>
                  <a:lnTo>
                    <a:pt x="663917" y="3018928"/>
                  </a:lnTo>
                  <a:close/>
                </a:path>
                <a:path w="2847975" h="3028315">
                  <a:moveTo>
                    <a:pt x="2299586" y="2161433"/>
                  </a:moveTo>
                  <a:lnTo>
                    <a:pt x="2329919" y="2123972"/>
                  </a:lnTo>
                  <a:lnTo>
                    <a:pt x="2359374" y="2086088"/>
                  </a:lnTo>
                  <a:lnTo>
                    <a:pt x="2387953" y="2047793"/>
                  </a:lnTo>
                  <a:lnTo>
                    <a:pt x="2415657" y="2009099"/>
                  </a:lnTo>
                  <a:lnTo>
                    <a:pt x="2442488" y="1970019"/>
                  </a:lnTo>
                  <a:lnTo>
                    <a:pt x="2468446" y="1930567"/>
                  </a:lnTo>
                  <a:lnTo>
                    <a:pt x="2493532" y="1890754"/>
                  </a:lnTo>
                  <a:lnTo>
                    <a:pt x="2517749" y="1850592"/>
                  </a:lnTo>
                  <a:lnTo>
                    <a:pt x="2541096" y="1810095"/>
                  </a:lnTo>
                  <a:lnTo>
                    <a:pt x="2563576" y="1769275"/>
                  </a:lnTo>
                  <a:lnTo>
                    <a:pt x="2585189" y="1728145"/>
                  </a:lnTo>
                  <a:lnTo>
                    <a:pt x="2605937" y="1686717"/>
                  </a:lnTo>
                  <a:lnTo>
                    <a:pt x="2625821" y="1645004"/>
                  </a:lnTo>
                  <a:lnTo>
                    <a:pt x="2644842" y="1603017"/>
                  </a:lnTo>
                  <a:lnTo>
                    <a:pt x="2663001" y="1560771"/>
                  </a:lnTo>
                  <a:lnTo>
                    <a:pt x="2680299" y="1518277"/>
                  </a:lnTo>
                  <a:lnTo>
                    <a:pt x="2696738" y="1475548"/>
                  </a:lnTo>
                  <a:lnTo>
                    <a:pt x="2712319" y="1432597"/>
                  </a:lnTo>
                  <a:lnTo>
                    <a:pt x="2727043" y="1389435"/>
                  </a:lnTo>
                  <a:lnTo>
                    <a:pt x="2740911" y="1346076"/>
                  </a:lnTo>
                  <a:lnTo>
                    <a:pt x="2753925" y="1302533"/>
                  </a:lnTo>
                  <a:lnTo>
                    <a:pt x="2766085" y="1258817"/>
                  </a:lnTo>
                  <a:lnTo>
                    <a:pt x="2777393" y="1214941"/>
                  </a:lnTo>
                  <a:lnTo>
                    <a:pt x="2787850" y="1170919"/>
                  </a:lnTo>
                  <a:lnTo>
                    <a:pt x="2797457" y="1126761"/>
                  </a:lnTo>
                  <a:lnTo>
                    <a:pt x="2806216" y="1082482"/>
                  </a:lnTo>
                  <a:lnTo>
                    <a:pt x="2814127" y="1038093"/>
                  </a:lnTo>
                  <a:lnTo>
                    <a:pt x="2821191" y="993607"/>
                  </a:lnTo>
                  <a:lnTo>
                    <a:pt x="2827411" y="949037"/>
                  </a:lnTo>
                  <a:lnTo>
                    <a:pt x="2832787" y="904396"/>
                  </a:lnTo>
                  <a:lnTo>
                    <a:pt x="2837321" y="859695"/>
                  </a:lnTo>
                  <a:lnTo>
                    <a:pt x="2841013" y="814947"/>
                  </a:lnTo>
                  <a:lnTo>
                    <a:pt x="2843864" y="770165"/>
                  </a:lnTo>
                  <a:lnTo>
                    <a:pt x="2845877" y="725362"/>
                  </a:lnTo>
                  <a:lnTo>
                    <a:pt x="2847052" y="680550"/>
                  </a:lnTo>
                  <a:lnTo>
                    <a:pt x="2847390" y="635741"/>
                  </a:lnTo>
                  <a:lnTo>
                    <a:pt x="2846893" y="590948"/>
                  </a:lnTo>
                  <a:lnTo>
                    <a:pt x="2845561" y="546184"/>
                  </a:lnTo>
                  <a:lnTo>
                    <a:pt x="2843396" y="501462"/>
                  </a:lnTo>
                  <a:lnTo>
                    <a:pt x="2840400" y="456793"/>
                  </a:lnTo>
                  <a:lnTo>
                    <a:pt x="2836572" y="412190"/>
                  </a:lnTo>
                  <a:lnTo>
                    <a:pt x="2831916" y="367667"/>
                  </a:lnTo>
                  <a:lnTo>
                    <a:pt x="2826431" y="323235"/>
                  </a:lnTo>
                  <a:lnTo>
                    <a:pt x="2820119" y="278907"/>
                  </a:lnTo>
                  <a:lnTo>
                    <a:pt x="2812981" y="234696"/>
                  </a:lnTo>
                  <a:lnTo>
                    <a:pt x="2805018" y="190613"/>
                  </a:lnTo>
                  <a:lnTo>
                    <a:pt x="2796232" y="146673"/>
                  </a:lnTo>
                  <a:lnTo>
                    <a:pt x="2786623" y="102887"/>
                  </a:lnTo>
                  <a:lnTo>
                    <a:pt x="2776193" y="59267"/>
                  </a:lnTo>
                  <a:lnTo>
                    <a:pt x="2764944" y="15828"/>
                  </a:lnTo>
                  <a:lnTo>
                    <a:pt x="2760527" y="0"/>
                  </a:lnTo>
                  <a:lnTo>
                    <a:pt x="2005802" y="0"/>
                  </a:lnTo>
                  <a:lnTo>
                    <a:pt x="2013740" y="19261"/>
                  </a:lnTo>
                  <a:lnTo>
                    <a:pt x="2029916" y="61759"/>
                  </a:lnTo>
                  <a:lnTo>
                    <a:pt x="2044914" y="104622"/>
                  </a:lnTo>
                  <a:lnTo>
                    <a:pt x="2058731" y="147823"/>
                  </a:lnTo>
                  <a:lnTo>
                    <a:pt x="2071365" y="191336"/>
                  </a:lnTo>
                  <a:lnTo>
                    <a:pt x="2082813" y="235134"/>
                  </a:lnTo>
                  <a:lnTo>
                    <a:pt x="2093072" y="279192"/>
                  </a:lnTo>
                  <a:lnTo>
                    <a:pt x="2102140" y="323483"/>
                  </a:lnTo>
                  <a:lnTo>
                    <a:pt x="2110015" y="367980"/>
                  </a:lnTo>
                  <a:lnTo>
                    <a:pt x="2116694" y="412657"/>
                  </a:lnTo>
                  <a:lnTo>
                    <a:pt x="2122175" y="457489"/>
                  </a:lnTo>
                  <a:lnTo>
                    <a:pt x="2126455" y="502448"/>
                  </a:lnTo>
                  <a:lnTo>
                    <a:pt x="2129531" y="547508"/>
                  </a:lnTo>
                  <a:lnTo>
                    <a:pt x="2131401" y="592643"/>
                  </a:lnTo>
                  <a:lnTo>
                    <a:pt x="2132063" y="637827"/>
                  </a:lnTo>
                  <a:lnTo>
                    <a:pt x="2131514" y="683033"/>
                  </a:lnTo>
                  <a:lnTo>
                    <a:pt x="2129751" y="728235"/>
                  </a:lnTo>
                  <a:lnTo>
                    <a:pt x="2126773" y="773406"/>
                  </a:lnTo>
                  <a:lnTo>
                    <a:pt x="2122575" y="818520"/>
                  </a:lnTo>
                  <a:lnTo>
                    <a:pt x="2117157" y="863552"/>
                  </a:lnTo>
                  <a:lnTo>
                    <a:pt x="2110516" y="908473"/>
                  </a:lnTo>
                  <a:lnTo>
                    <a:pt x="2102648" y="953259"/>
                  </a:lnTo>
                  <a:lnTo>
                    <a:pt x="2093552" y="997883"/>
                  </a:lnTo>
                  <a:lnTo>
                    <a:pt x="2083225" y="1042318"/>
                  </a:lnTo>
                  <a:lnTo>
                    <a:pt x="2071664" y="1086539"/>
                  </a:lnTo>
                  <a:lnTo>
                    <a:pt x="2058867" y="1130518"/>
                  </a:lnTo>
                  <a:lnTo>
                    <a:pt x="2044832" y="1174230"/>
                  </a:lnTo>
                  <a:lnTo>
                    <a:pt x="2029556" y="1217647"/>
                  </a:lnTo>
                  <a:lnTo>
                    <a:pt x="2013036" y="1260745"/>
                  </a:lnTo>
                  <a:lnTo>
                    <a:pt x="1995270" y="1303496"/>
                  </a:lnTo>
                  <a:lnTo>
                    <a:pt x="1976255" y="1345874"/>
                  </a:lnTo>
                  <a:lnTo>
                    <a:pt x="1955989" y="1387853"/>
                  </a:lnTo>
                  <a:lnTo>
                    <a:pt x="1934470" y="1429406"/>
                  </a:lnTo>
                  <a:lnTo>
                    <a:pt x="1911695" y="1470508"/>
                  </a:lnTo>
                  <a:lnTo>
                    <a:pt x="1887661" y="1511131"/>
                  </a:lnTo>
                  <a:lnTo>
                    <a:pt x="1862366" y="1551249"/>
                  </a:lnTo>
                  <a:lnTo>
                    <a:pt x="1835807" y="1590837"/>
                  </a:lnTo>
                  <a:lnTo>
                    <a:pt x="1807982" y="1629867"/>
                  </a:lnTo>
                  <a:lnTo>
                    <a:pt x="1778888" y="1668313"/>
                  </a:lnTo>
                  <a:lnTo>
                    <a:pt x="1748524" y="1706150"/>
                  </a:lnTo>
                  <a:lnTo>
                    <a:pt x="663917" y="3018928"/>
                  </a:lnTo>
                  <a:lnTo>
                    <a:pt x="684333" y="3017201"/>
                  </a:lnTo>
                  <a:lnTo>
                    <a:pt x="728810" y="3012603"/>
                  </a:lnTo>
                  <a:lnTo>
                    <a:pt x="773195" y="3007176"/>
                  </a:lnTo>
                  <a:lnTo>
                    <a:pt x="817476" y="3000922"/>
                  </a:lnTo>
                  <a:lnTo>
                    <a:pt x="861641" y="2993842"/>
                  </a:lnTo>
                  <a:lnTo>
                    <a:pt x="905676" y="2985937"/>
                  </a:lnTo>
                  <a:lnTo>
                    <a:pt x="949571" y="2977208"/>
                  </a:lnTo>
                  <a:lnTo>
                    <a:pt x="993311" y="2967657"/>
                  </a:lnTo>
                  <a:lnTo>
                    <a:pt x="1036885" y="2957283"/>
                  </a:lnTo>
                  <a:lnTo>
                    <a:pt x="1080279" y="2946090"/>
                  </a:lnTo>
                  <a:lnTo>
                    <a:pt x="1123483" y="2934077"/>
                  </a:lnTo>
                  <a:lnTo>
                    <a:pt x="1166482" y="2921246"/>
                  </a:lnTo>
                  <a:lnTo>
                    <a:pt x="1209265" y="2907597"/>
                  </a:lnTo>
                  <a:lnTo>
                    <a:pt x="1251819" y="2893133"/>
                  </a:lnTo>
                  <a:lnTo>
                    <a:pt x="1294131" y="2877854"/>
                  </a:lnTo>
                  <a:lnTo>
                    <a:pt x="1336189" y="2861761"/>
                  </a:lnTo>
                  <a:lnTo>
                    <a:pt x="1377981" y="2844856"/>
                  </a:lnTo>
                  <a:lnTo>
                    <a:pt x="1419494" y="2827139"/>
                  </a:lnTo>
                  <a:lnTo>
                    <a:pt x="1460715" y="2808612"/>
                  </a:lnTo>
                  <a:lnTo>
                    <a:pt x="1501632" y="2789275"/>
                  </a:lnTo>
                  <a:lnTo>
                    <a:pt x="1542233" y="2769131"/>
                  </a:lnTo>
                  <a:lnTo>
                    <a:pt x="1582505" y="2748180"/>
                  </a:lnTo>
                  <a:lnTo>
                    <a:pt x="1622435" y="2726423"/>
                  </a:lnTo>
                  <a:lnTo>
                    <a:pt x="1662011" y="2703861"/>
                  </a:lnTo>
                  <a:lnTo>
                    <a:pt x="1701220" y="2680496"/>
                  </a:lnTo>
                  <a:lnTo>
                    <a:pt x="1740051" y="2656328"/>
                  </a:lnTo>
                  <a:lnTo>
                    <a:pt x="1778490" y="2631359"/>
                  </a:lnTo>
                  <a:lnTo>
                    <a:pt x="1816525" y="2605589"/>
                  </a:lnTo>
                  <a:lnTo>
                    <a:pt x="1854143" y="2579021"/>
                  </a:lnTo>
                  <a:lnTo>
                    <a:pt x="1891332" y="2551655"/>
                  </a:lnTo>
                  <a:lnTo>
                    <a:pt x="1928080" y="2523492"/>
                  </a:lnTo>
                  <a:lnTo>
                    <a:pt x="1964374" y="2494533"/>
                  </a:lnTo>
                  <a:lnTo>
                    <a:pt x="2000201" y="2464780"/>
                  </a:lnTo>
                  <a:lnTo>
                    <a:pt x="2035549" y="2434233"/>
                  </a:lnTo>
                  <a:lnTo>
                    <a:pt x="2070405" y="2402895"/>
                  </a:lnTo>
                  <a:lnTo>
                    <a:pt x="2104758" y="2370765"/>
                  </a:lnTo>
                  <a:lnTo>
                    <a:pt x="2138593" y="2337844"/>
                  </a:lnTo>
                  <a:lnTo>
                    <a:pt x="2171900" y="2304136"/>
                  </a:lnTo>
                  <a:lnTo>
                    <a:pt x="2204665" y="2269639"/>
                  </a:lnTo>
                  <a:lnTo>
                    <a:pt x="2236876" y="2234355"/>
                  </a:lnTo>
                  <a:lnTo>
                    <a:pt x="2268521" y="2198287"/>
                  </a:lnTo>
                  <a:lnTo>
                    <a:pt x="2299586" y="216143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46" y="2681878"/>
              <a:ext cx="9542145" cy="5998845"/>
            </a:xfrm>
            <a:custGeom>
              <a:avLst/>
              <a:gdLst/>
              <a:ahLst/>
              <a:cxnLst/>
              <a:rect l="l" t="t" r="r" b="b"/>
              <a:pathLst>
                <a:path w="9542145" h="5998845">
                  <a:moveTo>
                    <a:pt x="5482780" y="5736376"/>
                  </a:moveTo>
                  <a:lnTo>
                    <a:pt x="4059140" y="5736376"/>
                  </a:lnTo>
                  <a:lnTo>
                    <a:pt x="4066902" y="5697963"/>
                  </a:lnTo>
                  <a:lnTo>
                    <a:pt x="4079015" y="5656795"/>
                  </a:lnTo>
                  <a:lnTo>
                    <a:pt x="4094980" y="5613364"/>
                  </a:lnTo>
                  <a:lnTo>
                    <a:pt x="4114298" y="5568163"/>
                  </a:lnTo>
                  <a:lnTo>
                    <a:pt x="4136470" y="5521684"/>
                  </a:lnTo>
                  <a:lnTo>
                    <a:pt x="4160998" y="5474418"/>
                  </a:lnTo>
                  <a:lnTo>
                    <a:pt x="4187381" y="5426860"/>
                  </a:lnTo>
                  <a:lnTo>
                    <a:pt x="4215122" y="5379501"/>
                  </a:lnTo>
                  <a:lnTo>
                    <a:pt x="4243721" y="5332833"/>
                  </a:lnTo>
                  <a:lnTo>
                    <a:pt x="4272679" y="5287349"/>
                  </a:lnTo>
                  <a:lnTo>
                    <a:pt x="4301497" y="5243541"/>
                  </a:lnTo>
                  <a:lnTo>
                    <a:pt x="266372" y="5243541"/>
                  </a:lnTo>
                  <a:lnTo>
                    <a:pt x="218373" y="5239268"/>
                  </a:lnTo>
                  <a:lnTo>
                    <a:pt x="173244" y="5226943"/>
                  </a:lnTo>
                  <a:lnTo>
                    <a:pt x="131727" y="5207306"/>
                  </a:lnTo>
                  <a:lnTo>
                    <a:pt x="94564" y="5181097"/>
                  </a:lnTo>
                  <a:lnTo>
                    <a:pt x="62497" y="5149057"/>
                  </a:lnTo>
                  <a:lnTo>
                    <a:pt x="36266" y="5111926"/>
                  </a:lnTo>
                  <a:lnTo>
                    <a:pt x="16612" y="5070445"/>
                  </a:lnTo>
                  <a:lnTo>
                    <a:pt x="4276" y="5025354"/>
                  </a:lnTo>
                  <a:lnTo>
                    <a:pt x="0" y="4977393"/>
                  </a:lnTo>
                  <a:lnTo>
                    <a:pt x="0" y="266147"/>
                  </a:lnTo>
                  <a:lnTo>
                    <a:pt x="4276" y="218186"/>
                  </a:lnTo>
                  <a:lnTo>
                    <a:pt x="16612" y="173095"/>
                  </a:lnTo>
                  <a:lnTo>
                    <a:pt x="36267" y="131614"/>
                  </a:lnTo>
                  <a:lnTo>
                    <a:pt x="62498" y="94483"/>
                  </a:lnTo>
                  <a:lnTo>
                    <a:pt x="94566" y="62443"/>
                  </a:lnTo>
                  <a:lnTo>
                    <a:pt x="131729" y="36234"/>
                  </a:lnTo>
                  <a:lnTo>
                    <a:pt x="173247" y="16597"/>
                  </a:lnTo>
                  <a:lnTo>
                    <a:pt x="218382" y="4272"/>
                  </a:lnTo>
                  <a:lnTo>
                    <a:pt x="266378" y="0"/>
                  </a:lnTo>
                  <a:lnTo>
                    <a:pt x="9275549" y="0"/>
                  </a:lnTo>
                  <a:lnTo>
                    <a:pt x="9323547" y="4272"/>
                  </a:lnTo>
                  <a:lnTo>
                    <a:pt x="9368677" y="16598"/>
                  </a:lnTo>
                  <a:lnTo>
                    <a:pt x="9410193" y="36235"/>
                  </a:lnTo>
                  <a:lnTo>
                    <a:pt x="9447356" y="62444"/>
                  </a:lnTo>
                  <a:lnTo>
                    <a:pt x="9479423" y="94483"/>
                  </a:lnTo>
                  <a:lnTo>
                    <a:pt x="9505655" y="131614"/>
                  </a:lnTo>
                  <a:lnTo>
                    <a:pt x="9525309" y="173095"/>
                  </a:lnTo>
                  <a:lnTo>
                    <a:pt x="9537645" y="218187"/>
                  </a:lnTo>
                  <a:lnTo>
                    <a:pt x="9541921" y="266147"/>
                  </a:lnTo>
                  <a:lnTo>
                    <a:pt x="9541921" y="284409"/>
                  </a:lnTo>
                  <a:lnTo>
                    <a:pt x="214696" y="284409"/>
                  </a:lnTo>
                  <a:lnTo>
                    <a:pt x="214696" y="4959113"/>
                  </a:lnTo>
                  <a:lnTo>
                    <a:pt x="9541921" y="4959113"/>
                  </a:lnTo>
                  <a:lnTo>
                    <a:pt x="9541921" y="4977393"/>
                  </a:lnTo>
                  <a:lnTo>
                    <a:pt x="9537644" y="5025354"/>
                  </a:lnTo>
                  <a:lnTo>
                    <a:pt x="9525308" y="5070446"/>
                  </a:lnTo>
                  <a:lnTo>
                    <a:pt x="9505654" y="5111927"/>
                  </a:lnTo>
                  <a:lnTo>
                    <a:pt x="9479422" y="5149058"/>
                  </a:lnTo>
                  <a:lnTo>
                    <a:pt x="9447354" y="5181098"/>
                  </a:lnTo>
                  <a:lnTo>
                    <a:pt x="9410191" y="5207306"/>
                  </a:lnTo>
                  <a:lnTo>
                    <a:pt x="9368673" y="5226943"/>
                  </a:lnTo>
                  <a:lnTo>
                    <a:pt x="9323538" y="5239269"/>
                  </a:lnTo>
                  <a:lnTo>
                    <a:pt x="9275542" y="5243541"/>
                  </a:lnTo>
                  <a:lnTo>
                    <a:pt x="5240423" y="5243541"/>
                  </a:lnTo>
                  <a:lnTo>
                    <a:pt x="5269243" y="5287350"/>
                  </a:lnTo>
                  <a:lnTo>
                    <a:pt x="5298201" y="5332835"/>
                  </a:lnTo>
                  <a:lnTo>
                    <a:pt x="5326800" y="5379503"/>
                  </a:lnTo>
                  <a:lnTo>
                    <a:pt x="5354540" y="5426863"/>
                  </a:lnTo>
                  <a:lnTo>
                    <a:pt x="5380923" y="5474421"/>
                  </a:lnTo>
                  <a:lnTo>
                    <a:pt x="5405450" y="5521685"/>
                  </a:lnTo>
                  <a:lnTo>
                    <a:pt x="5427622" y="5568164"/>
                  </a:lnTo>
                  <a:lnTo>
                    <a:pt x="5446940" y="5613365"/>
                  </a:lnTo>
                  <a:lnTo>
                    <a:pt x="5462905" y="5656796"/>
                  </a:lnTo>
                  <a:lnTo>
                    <a:pt x="5475018" y="5697964"/>
                  </a:lnTo>
                  <a:lnTo>
                    <a:pt x="5482780" y="5736376"/>
                  </a:lnTo>
                  <a:close/>
                </a:path>
                <a:path w="9542145" h="5998845">
                  <a:moveTo>
                    <a:pt x="9541921" y="4959113"/>
                  </a:moveTo>
                  <a:lnTo>
                    <a:pt x="9327117" y="4959113"/>
                  </a:lnTo>
                  <a:lnTo>
                    <a:pt x="9327117" y="284409"/>
                  </a:lnTo>
                  <a:lnTo>
                    <a:pt x="9541921" y="284409"/>
                  </a:lnTo>
                  <a:lnTo>
                    <a:pt x="9541921" y="4959113"/>
                  </a:lnTo>
                  <a:close/>
                </a:path>
                <a:path w="9542145" h="5998845">
                  <a:moveTo>
                    <a:pt x="5964264" y="5998555"/>
                  </a:moveTo>
                  <a:lnTo>
                    <a:pt x="3577657" y="5998555"/>
                  </a:lnTo>
                  <a:lnTo>
                    <a:pt x="3563919" y="5995797"/>
                  </a:lnTo>
                  <a:lnTo>
                    <a:pt x="3552723" y="5988266"/>
                  </a:lnTo>
                  <a:lnTo>
                    <a:pt x="3545186" y="5977080"/>
                  </a:lnTo>
                  <a:lnTo>
                    <a:pt x="3542426" y="5963354"/>
                  </a:lnTo>
                  <a:lnTo>
                    <a:pt x="3542426" y="5771568"/>
                  </a:lnTo>
                  <a:lnTo>
                    <a:pt x="3545186" y="5757843"/>
                  </a:lnTo>
                  <a:lnTo>
                    <a:pt x="3552723" y="5746660"/>
                  </a:lnTo>
                  <a:lnTo>
                    <a:pt x="3563919" y="5739133"/>
                  </a:lnTo>
                  <a:lnTo>
                    <a:pt x="3577657" y="5736376"/>
                  </a:lnTo>
                  <a:lnTo>
                    <a:pt x="5964264" y="5736376"/>
                  </a:lnTo>
                  <a:lnTo>
                    <a:pt x="5978002" y="5739133"/>
                  </a:lnTo>
                  <a:lnTo>
                    <a:pt x="5989198" y="5746660"/>
                  </a:lnTo>
                  <a:lnTo>
                    <a:pt x="5996734" y="5757843"/>
                  </a:lnTo>
                  <a:lnTo>
                    <a:pt x="5999495" y="5771568"/>
                  </a:lnTo>
                  <a:lnTo>
                    <a:pt x="5999495" y="5963354"/>
                  </a:lnTo>
                  <a:lnTo>
                    <a:pt x="5996734" y="5977080"/>
                  </a:lnTo>
                  <a:lnTo>
                    <a:pt x="5989198" y="5988266"/>
                  </a:lnTo>
                  <a:lnTo>
                    <a:pt x="5978002" y="5995797"/>
                  </a:lnTo>
                  <a:lnTo>
                    <a:pt x="5964264" y="599855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627" y="2973715"/>
              <a:ext cx="3239931" cy="465179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24637" y="2974796"/>
              <a:ext cx="9132570" cy="4650105"/>
            </a:xfrm>
            <a:custGeom>
              <a:avLst/>
              <a:gdLst/>
              <a:ahLst/>
              <a:cxnLst/>
              <a:rect l="l" t="t" r="r" b="b"/>
              <a:pathLst>
                <a:path w="9132570" h="4650105">
                  <a:moveTo>
                    <a:pt x="3250565" y="957656"/>
                  </a:moveTo>
                  <a:lnTo>
                    <a:pt x="3144888" y="957656"/>
                  </a:lnTo>
                  <a:lnTo>
                    <a:pt x="3144253" y="957656"/>
                  </a:lnTo>
                  <a:lnTo>
                    <a:pt x="3117659" y="957656"/>
                  </a:lnTo>
                  <a:lnTo>
                    <a:pt x="3117659" y="851547"/>
                  </a:lnTo>
                  <a:lnTo>
                    <a:pt x="3127527" y="851547"/>
                  </a:lnTo>
                  <a:lnTo>
                    <a:pt x="3127527" y="568617"/>
                  </a:lnTo>
                  <a:lnTo>
                    <a:pt x="3127527" y="285699"/>
                  </a:lnTo>
                  <a:lnTo>
                    <a:pt x="3127527" y="2768"/>
                  </a:lnTo>
                  <a:lnTo>
                    <a:pt x="3103143" y="2768"/>
                  </a:lnTo>
                  <a:lnTo>
                    <a:pt x="3102991" y="2768"/>
                  </a:lnTo>
                  <a:lnTo>
                    <a:pt x="3078607" y="2768"/>
                  </a:lnTo>
                  <a:lnTo>
                    <a:pt x="3067824" y="2768"/>
                  </a:lnTo>
                  <a:lnTo>
                    <a:pt x="3054845" y="152"/>
                  </a:lnTo>
                  <a:lnTo>
                    <a:pt x="62814" y="152"/>
                  </a:lnTo>
                  <a:lnTo>
                    <a:pt x="38354" y="5080"/>
                  </a:lnTo>
                  <a:lnTo>
                    <a:pt x="18389" y="18542"/>
                  </a:lnTo>
                  <a:lnTo>
                    <a:pt x="4927" y="38506"/>
                  </a:lnTo>
                  <a:lnTo>
                    <a:pt x="0" y="62966"/>
                  </a:lnTo>
                  <a:lnTo>
                    <a:pt x="0" y="830719"/>
                  </a:lnTo>
                  <a:lnTo>
                    <a:pt x="0" y="1493926"/>
                  </a:lnTo>
                  <a:lnTo>
                    <a:pt x="0" y="4586948"/>
                  </a:lnTo>
                  <a:lnTo>
                    <a:pt x="4927" y="4611395"/>
                  </a:lnTo>
                  <a:lnTo>
                    <a:pt x="18389" y="4631360"/>
                  </a:lnTo>
                  <a:lnTo>
                    <a:pt x="38354" y="4644822"/>
                  </a:lnTo>
                  <a:lnTo>
                    <a:pt x="62814" y="4649762"/>
                  </a:lnTo>
                  <a:lnTo>
                    <a:pt x="3054845" y="4649762"/>
                  </a:lnTo>
                  <a:lnTo>
                    <a:pt x="3079292" y="4644822"/>
                  </a:lnTo>
                  <a:lnTo>
                    <a:pt x="3099257" y="4631360"/>
                  </a:lnTo>
                  <a:lnTo>
                    <a:pt x="3099358" y="4631194"/>
                  </a:lnTo>
                  <a:lnTo>
                    <a:pt x="3144253" y="4631194"/>
                  </a:lnTo>
                  <a:lnTo>
                    <a:pt x="3144888" y="4631194"/>
                  </a:lnTo>
                  <a:lnTo>
                    <a:pt x="3250565" y="4631194"/>
                  </a:lnTo>
                  <a:lnTo>
                    <a:pt x="3250565" y="3406686"/>
                  </a:lnTo>
                  <a:lnTo>
                    <a:pt x="3250565" y="2182164"/>
                  </a:lnTo>
                  <a:lnTo>
                    <a:pt x="3250565" y="957656"/>
                  </a:lnTo>
                  <a:close/>
                </a:path>
                <a:path w="9132570" h="4650105">
                  <a:moveTo>
                    <a:pt x="9132430" y="17081"/>
                  </a:moveTo>
                  <a:lnTo>
                    <a:pt x="9060053" y="17081"/>
                  </a:lnTo>
                  <a:lnTo>
                    <a:pt x="9059380" y="16078"/>
                  </a:lnTo>
                  <a:lnTo>
                    <a:pt x="9041981" y="4305"/>
                  </a:lnTo>
                  <a:lnTo>
                    <a:pt x="9020670" y="0"/>
                  </a:lnTo>
                  <a:lnTo>
                    <a:pt x="6412420" y="0"/>
                  </a:lnTo>
                  <a:lnTo>
                    <a:pt x="6399339" y="2641"/>
                  </a:lnTo>
                  <a:lnTo>
                    <a:pt x="6389243" y="2641"/>
                  </a:lnTo>
                  <a:lnTo>
                    <a:pt x="6364859" y="2641"/>
                  </a:lnTo>
                  <a:lnTo>
                    <a:pt x="6364706" y="2641"/>
                  </a:lnTo>
                  <a:lnTo>
                    <a:pt x="6340322" y="2641"/>
                  </a:lnTo>
                  <a:lnTo>
                    <a:pt x="6340322" y="288302"/>
                  </a:lnTo>
                  <a:lnTo>
                    <a:pt x="6340322" y="573963"/>
                  </a:lnTo>
                  <a:lnTo>
                    <a:pt x="6340322" y="859624"/>
                  </a:lnTo>
                  <a:lnTo>
                    <a:pt x="6357671" y="859624"/>
                  </a:lnTo>
                  <a:lnTo>
                    <a:pt x="6357671" y="1306068"/>
                  </a:lnTo>
                  <a:lnTo>
                    <a:pt x="6357671" y="1688147"/>
                  </a:lnTo>
                  <a:lnTo>
                    <a:pt x="6196749" y="1688147"/>
                  </a:lnTo>
                  <a:lnTo>
                    <a:pt x="6173698" y="1692795"/>
                  </a:lnTo>
                  <a:lnTo>
                    <a:pt x="6154890" y="1705483"/>
                  </a:lnTo>
                  <a:lnTo>
                    <a:pt x="6142202" y="1724304"/>
                  </a:lnTo>
                  <a:lnTo>
                    <a:pt x="6137554" y="1747342"/>
                  </a:lnTo>
                  <a:lnTo>
                    <a:pt x="6137554" y="2505710"/>
                  </a:lnTo>
                  <a:lnTo>
                    <a:pt x="6137554" y="3095891"/>
                  </a:lnTo>
                  <a:lnTo>
                    <a:pt x="6137554" y="3240405"/>
                  </a:lnTo>
                  <a:lnTo>
                    <a:pt x="6137554" y="3854259"/>
                  </a:lnTo>
                  <a:lnTo>
                    <a:pt x="6137554" y="4588954"/>
                  </a:lnTo>
                  <a:lnTo>
                    <a:pt x="6142202" y="4612005"/>
                  </a:lnTo>
                  <a:lnTo>
                    <a:pt x="6154890" y="4630813"/>
                  </a:lnTo>
                  <a:lnTo>
                    <a:pt x="6173698" y="4643501"/>
                  </a:lnTo>
                  <a:lnTo>
                    <a:pt x="6196749" y="4648149"/>
                  </a:lnTo>
                  <a:lnTo>
                    <a:pt x="9016467" y="4648149"/>
                  </a:lnTo>
                  <a:lnTo>
                    <a:pt x="9039504" y="4643501"/>
                  </a:lnTo>
                  <a:lnTo>
                    <a:pt x="9058313" y="4630813"/>
                  </a:lnTo>
                  <a:lnTo>
                    <a:pt x="9058999" y="4629785"/>
                  </a:lnTo>
                  <a:lnTo>
                    <a:pt x="9132430" y="4629785"/>
                  </a:lnTo>
                  <a:lnTo>
                    <a:pt x="9132430" y="3092208"/>
                  </a:lnTo>
                  <a:lnTo>
                    <a:pt x="9132430" y="1554645"/>
                  </a:lnTo>
                  <a:lnTo>
                    <a:pt x="9132430" y="170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904738" y="9047857"/>
            <a:ext cx="2478405" cy="1239520"/>
            <a:chOff x="7904738" y="9047857"/>
            <a:chExt cx="2478405" cy="1239520"/>
          </a:xfrm>
        </p:grpSpPr>
        <p:sp>
          <p:nvSpPr>
            <p:cNvPr id="17" name="object 17" descr=""/>
            <p:cNvSpPr/>
            <p:nvPr/>
          </p:nvSpPr>
          <p:spPr>
            <a:xfrm>
              <a:off x="7904738" y="9047857"/>
              <a:ext cx="2478405" cy="1239520"/>
            </a:xfrm>
            <a:custGeom>
              <a:avLst/>
              <a:gdLst/>
              <a:ahLst/>
              <a:cxnLst/>
              <a:rect l="l" t="t" r="r" b="b"/>
              <a:pathLst>
                <a:path w="2478404" h="1239520">
                  <a:moveTo>
                    <a:pt x="2478088" y="1239142"/>
                  </a:moveTo>
                  <a:lnTo>
                    <a:pt x="18" y="1239142"/>
                  </a:lnTo>
                  <a:lnTo>
                    <a:pt x="8538" y="1194955"/>
                  </a:lnTo>
                  <a:lnTo>
                    <a:pt x="34152" y="1156285"/>
                  </a:lnTo>
                  <a:lnTo>
                    <a:pt x="1156168" y="34152"/>
                  </a:lnTo>
                  <a:lnTo>
                    <a:pt x="1194838" y="8538"/>
                  </a:lnTo>
                  <a:lnTo>
                    <a:pt x="1238929" y="0"/>
                  </a:lnTo>
                  <a:lnTo>
                    <a:pt x="1283020" y="8538"/>
                  </a:lnTo>
                  <a:lnTo>
                    <a:pt x="1321690" y="34152"/>
                  </a:lnTo>
                  <a:lnTo>
                    <a:pt x="2443940" y="1156402"/>
                  </a:lnTo>
                  <a:lnTo>
                    <a:pt x="2469554" y="1195072"/>
                  </a:lnTo>
                  <a:lnTo>
                    <a:pt x="2478088" y="1239142"/>
                  </a:lnTo>
                  <a:close/>
                </a:path>
              </a:pathLst>
            </a:custGeom>
            <a:solidFill>
              <a:srgbClr val="FFAB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515236" y="9707120"/>
              <a:ext cx="1257300" cy="580390"/>
            </a:xfrm>
            <a:custGeom>
              <a:avLst/>
              <a:gdLst/>
              <a:ahLst/>
              <a:cxnLst/>
              <a:rect l="l" t="t" r="r" b="b"/>
              <a:pathLst>
                <a:path w="1257300" h="580390">
                  <a:moveTo>
                    <a:pt x="1256918" y="579878"/>
                  </a:moveTo>
                  <a:lnTo>
                    <a:pt x="0" y="579878"/>
                  </a:lnTo>
                  <a:lnTo>
                    <a:pt x="545669" y="34152"/>
                  </a:lnTo>
                  <a:lnTo>
                    <a:pt x="584339" y="8538"/>
                  </a:lnTo>
                  <a:lnTo>
                    <a:pt x="628430" y="0"/>
                  </a:lnTo>
                  <a:lnTo>
                    <a:pt x="672522" y="8538"/>
                  </a:lnTo>
                  <a:lnTo>
                    <a:pt x="711191" y="34152"/>
                  </a:lnTo>
                  <a:lnTo>
                    <a:pt x="1256918" y="579878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76889" y="9355840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4"/>
                </a:moveTo>
                <a:lnTo>
                  <a:pt x="3175" y="0"/>
                </a:lnTo>
                <a:lnTo>
                  <a:pt x="1011111" y="247390"/>
                </a:lnTo>
                <a:lnTo>
                  <a:pt x="1011111" y="931158"/>
                </a:lnTo>
                <a:lnTo>
                  <a:pt x="47652" y="931158"/>
                </a:lnTo>
                <a:lnTo>
                  <a:pt x="0" y="262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384017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8" y="0"/>
                </a:moveTo>
                <a:lnTo>
                  <a:pt x="1158728" y="2813"/>
                </a:lnTo>
                <a:lnTo>
                  <a:pt x="1057289" y="902981"/>
                </a:lnTo>
                <a:lnTo>
                  <a:pt x="52400" y="902982"/>
                </a:lnTo>
                <a:lnTo>
                  <a:pt x="0" y="854006"/>
                </a:lnTo>
                <a:lnTo>
                  <a:pt x="0" y="210000"/>
                </a:lnTo>
                <a:lnTo>
                  <a:pt x="115571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41410" y="5874194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659951" y="0"/>
                </a:moveTo>
                <a:lnTo>
                  <a:pt x="2470734" y="0"/>
                </a:lnTo>
                <a:lnTo>
                  <a:pt x="2470734" y="1696897"/>
                </a:lnTo>
                <a:lnTo>
                  <a:pt x="0" y="1696897"/>
                </a:lnTo>
                <a:lnTo>
                  <a:pt x="0" y="1882343"/>
                </a:lnTo>
                <a:lnTo>
                  <a:pt x="2659951" y="1882343"/>
                </a:lnTo>
                <a:lnTo>
                  <a:pt x="2659951" y="1696897"/>
                </a:lnTo>
                <a:lnTo>
                  <a:pt x="2659951" y="0"/>
                </a:lnTo>
                <a:close/>
              </a:path>
              <a:path w="2790825" h="1998345">
                <a:moveTo>
                  <a:pt x="2790266" y="0"/>
                </a:moveTo>
                <a:lnTo>
                  <a:pt x="2739631" y="0"/>
                </a:lnTo>
                <a:lnTo>
                  <a:pt x="2739631" y="1948395"/>
                </a:lnTo>
                <a:lnTo>
                  <a:pt x="0" y="1948395"/>
                </a:lnTo>
                <a:lnTo>
                  <a:pt x="0" y="1997925"/>
                </a:lnTo>
                <a:lnTo>
                  <a:pt x="2790266" y="1997925"/>
                </a:lnTo>
                <a:lnTo>
                  <a:pt x="2790266" y="1948395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78759" y="2682340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790266" y="115582"/>
                </a:moveTo>
                <a:lnTo>
                  <a:pt x="130314" y="115582"/>
                </a:lnTo>
                <a:lnTo>
                  <a:pt x="130314" y="302285"/>
                </a:lnTo>
                <a:lnTo>
                  <a:pt x="130314" y="1997925"/>
                </a:lnTo>
                <a:lnTo>
                  <a:pt x="319646" y="1997925"/>
                </a:lnTo>
                <a:lnTo>
                  <a:pt x="319646" y="302285"/>
                </a:lnTo>
                <a:lnTo>
                  <a:pt x="2790266" y="302285"/>
                </a:lnTo>
                <a:lnTo>
                  <a:pt x="2790266" y="115582"/>
                </a:lnTo>
                <a:close/>
              </a:path>
              <a:path w="2790825" h="1998345">
                <a:moveTo>
                  <a:pt x="2790266" y="0"/>
                </a:moveTo>
                <a:lnTo>
                  <a:pt x="0" y="0"/>
                </a:lnTo>
                <a:lnTo>
                  <a:pt x="0" y="50800"/>
                </a:lnTo>
                <a:lnTo>
                  <a:pt x="0" y="1997925"/>
                </a:lnTo>
                <a:lnTo>
                  <a:pt x="50749" y="1997925"/>
                </a:lnTo>
                <a:lnTo>
                  <a:pt x="50749" y="50800"/>
                </a:lnTo>
                <a:lnTo>
                  <a:pt x="2790266" y="50800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350269" y="3062592"/>
            <a:ext cx="7018655" cy="420814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L="12700" marR="5080" indent="-635">
              <a:lnSpc>
                <a:spcPts val="4690"/>
              </a:lnSpc>
              <a:spcBef>
                <a:spcPts val="300"/>
              </a:spcBef>
            </a:pPr>
            <a:r>
              <a:rPr dirty="0" sz="3950" spc="345" b="1">
                <a:solidFill>
                  <a:srgbClr val="F4582E"/>
                </a:solidFill>
                <a:latin typeface="Calibri"/>
                <a:cs typeface="Calibri"/>
              </a:rPr>
              <a:t>Sipariş</a:t>
            </a:r>
            <a:r>
              <a:rPr dirty="0" sz="395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330" b="1">
                <a:solidFill>
                  <a:srgbClr val="F4582E"/>
                </a:solidFill>
                <a:latin typeface="Calibri"/>
                <a:cs typeface="Calibri"/>
              </a:rPr>
              <a:t>işleme</a:t>
            </a:r>
            <a:r>
              <a:rPr dirty="0" sz="395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225" b="1">
                <a:solidFill>
                  <a:srgbClr val="F4582E"/>
                </a:solidFill>
                <a:latin typeface="Calibri"/>
                <a:cs typeface="Calibri"/>
              </a:rPr>
              <a:t>alındığında, </a:t>
            </a:r>
            <a:r>
              <a:rPr dirty="0" sz="3950" spc="350" b="1">
                <a:solidFill>
                  <a:srgbClr val="F4582E"/>
                </a:solidFill>
                <a:latin typeface="Calibri"/>
                <a:cs typeface="Calibri"/>
              </a:rPr>
              <a:t>müşteriden</a:t>
            </a:r>
            <a:r>
              <a:rPr dirty="0" sz="3950" spc="14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420" b="1">
                <a:solidFill>
                  <a:srgbClr val="F4582E"/>
                </a:solidFill>
                <a:latin typeface="Calibri"/>
                <a:cs typeface="Calibri"/>
              </a:rPr>
              <a:t>ödeme</a:t>
            </a:r>
            <a:r>
              <a:rPr dirty="0" sz="3950" spc="14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215" b="1">
                <a:solidFill>
                  <a:srgbClr val="F4582E"/>
                </a:solidFill>
                <a:latin typeface="Calibri"/>
                <a:cs typeface="Calibri"/>
              </a:rPr>
              <a:t>bilgileri </a:t>
            </a:r>
            <a:r>
              <a:rPr dirty="0" sz="3950" spc="175" b="1">
                <a:solidFill>
                  <a:srgbClr val="F4582E"/>
                </a:solidFill>
                <a:latin typeface="Calibri"/>
                <a:cs typeface="Calibri"/>
              </a:rPr>
              <a:t>alınır</a:t>
            </a:r>
            <a:r>
              <a:rPr dirty="0" sz="39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390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39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315" b="1">
                <a:solidFill>
                  <a:srgbClr val="F4582E"/>
                </a:solidFill>
                <a:latin typeface="Calibri"/>
                <a:cs typeface="Calibri"/>
              </a:rPr>
              <a:t>sipariş</a:t>
            </a:r>
            <a:r>
              <a:rPr dirty="0" sz="39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210" b="1">
                <a:solidFill>
                  <a:srgbClr val="F4582E"/>
                </a:solidFill>
                <a:latin typeface="Calibri"/>
                <a:cs typeface="Calibri"/>
              </a:rPr>
              <a:t>onaylanır.</a:t>
            </a:r>
            <a:r>
              <a:rPr dirty="0" sz="39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370" b="1">
                <a:solidFill>
                  <a:srgbClr val="F4582E"/>
                </a:solidFill>
                <a:latin typeface="Calibri"/>
                <a:cs typeface="Calibri"/>
              </a:rPr>
              <a:t>Bu </a:t>
            </a:r>
            <a:r>
              <a:rPr dirty="0" sz="3950" spc="320" b="1">
                <a:solidFill>
                  <a:srgbClr val="F4582E"/>
                </a:solidFill>
                <a:latin typeface="Calibri"/>
                <a:cs typeface="Calibri"/>
              </a:rPr>
              <a:t>aşamada,</a:t>
            </a:r>
            <a:r>
              <a:rPr dirty="0" sz="39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355" b="1">
                <a:solidFill>
                  <a:srgbClr val="F4582E"/>
                </a:solidFill>
                <a:latin typeface="Calibri"/>
                <a:cs typeface="Calibri"/>
              </a:rPr>
              <a:t>müşteriye</a:t>
            </a:r>
            <a:r>
              <a:rPr dirty="0" sz="39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305" b="1">
                <a:solidFill>
                  <a:srgbClr val="F4582E"/>
                </a:solidFill>
                <a:latin typeface="Calibri"/>
                <a:cs typeface="Calibri"/>
              </a:rPr>
              <a:t>sipariş </a:t>
            </a:r>
            <a:r>
              <a:rPr dirty="0" sz="3950" spc="340" b="1">
                <a:solidFill>
                  <a:srgbClr val="F4582E"/>
                </a:solidFill>
                <a:latin typeface="Calibri"/>
                <a:cs typeface="Calibri"/>
              </a:rPr>
              <a:t>numarası</a:t>
            </a:r>
            <a:r>
              <a:rPr dirty="0" sz="39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200" b="1">
                <a:solidFill>
                  <a:srgbClr val="F4582E"/>
                </a:solidFill>
                <a:latin typeface="Calibri"/>
                <a:cs typeface="Calibri"/>
              </a:rPr>
              <a:t>verilir</a:t>
            </a:r>
            <a:r>
              <a:rPr dirty="0" sz="395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390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395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275" b="1">
                <a:solidFill>
                  <a:srgbClr val="F4582E"/>
                </a:solidFill>
                <a:latin typeface="Calibri"/>
                <a:cs typeface="Calibri"/>
              </a:rPr>
              <a:t>siparişin </a:t>
            </a:r>
            <a:r>
              <a:rPr dirty="0" sz="3950" spc="370" b="1">
                <a:solidFill>
                  <a:srgbClr val="F4582E"/>
                </a:solidFill>
                <a:latin typeface="Calibri"/>
                <a:cs typeface="Calibri"/>
              </a:rPr>
              <a:t>durumu</a:t>
            </a:r>
            <a:r>
              <a:rPr dirty="0" sz="39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225" b="1">
                <a:solidFill>
                  <a:srgbClr val="F4582E"/>
                </a:solidFill>
                <a:latin typeface="Calibri"/>
                <a:cs typeface="Calibri"/>
              </a:rPr>
              <a:t>"Onay</a:t>
            </a:r>
            <a:r>
              <a:rPr dirty="0" sz="3950" spc="12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220" b="1">
                <a:solidFill>
                  <a:srgbClr val="F4582E"/>
                </a:solidFill>
                <a:latin typeface="Calibri"/>
                <a:cs typeface="Calibri"/>
              </a:rPr>
              <a:t>Bekliyor" </a:t>
            </a:r>
            <a:r>
              <a:rPr dirty="0" sz="3950" spc="300" b="1">
                <a:solidFill>
                  <a:srgbClr val="F4582E"/>
                </a:solidFill>
                <a:latin typeface="Calibri"/>
                <a:cs typeface="Calibri"/>
              </a:rPr>
              <a:t>olarak</a:t>
            </a:r>
            <a:r>
              <a:rPr dirty="0" sz="395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3950" spc="250" b="1">
                <a:solidFill>
                  <a:srgbClr val="F4582E"/>
                </a:solidFill>
                <a:latin typeface="Calibri"/>
                <a:cs typeface="Calibri"/>
              </a:rPr>
              <a:t>değişir.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646629" y="-1"/>
            <a:ext cx="2641600" cy="2921635"/>
            <a:chOff x="15646629" y="-1"/>
            <a:chExt cx="2641600" cy="2921635"/>
          </a:xfrm>
        </p:grpSpPr>
        <p:sp>
          <p:nvSpPr>
            <p:cNvPr id="8" name="object 8" descr=""/>
            <p:cNvSpPr/>
            <p:nvPr/>
          </p:nvSpPr>
          <p:spPr>
            <a:xfrm>
              <a:off x="16963094" y="0"/>
              <a:ext cx="1325245" cy="1806575"/>
            </a:xfrm>
            <a:custGeom>
              <a:avLst/>
              <a:gdLst/>
              <a:ahLst/>
              <a:cxnLst/>
              <a:rect l="l" t="t" r="r" b="b"/>
              <a:pathLst>
                <a:path w="1325244" h="1806575">
                  <a:moveTo>
                    <a:pt x="352619" y="1250964"/>
                  </a:moveTo>
                  <a:lnTo>
                    <a:pt x="322867" y="1213408"/>
                  </a:lnTo>
                  <a:lnTo>
                    <a:pt x="294446" y="1175226"/>
                  </a:lnTo>
                  <a:lnTo>
                    <a:pt x="267354" y="1136448"/>
                  </a:lnTo>
                  <a:lnTo>
                    <a:pt x="241588" y="1097102"/>
                  </a:lnTo>
                  <a:lnTo>
                    <a:pt x="217144" y="1057217"/>
                  </a:lnTo>
                  <a:lnTo>
                    <a:pt x="194020" y="1016822"/>
                  </a:lnTo>
                  <a:lnTo>
                    <a:pt x="172214" y="975945"/>
                  </a:lnTo>
                  <a:lnTo>
                    <a:pt x="151721" y="934616"/>
                  </a:lnTo>
                  <a:lnTo>
                    <a:pt x="132539" y="892864"/>
                  </a:lnTo>
                  <a:lnTo>
                    <a:pt x="114666" y="850716"/>
                  </a:lnTo>
                  <a:lnTo>
                    <a:pt x="98097" y="808203"/>
                  </a:lnTo>
                  <a:lnTo>
                    <a:pt x="82831" y="765352"/>
                  </a:lnTo>
                  <a:lnTo>
                    <a:pt x="68863" y="722194"/>
                  </a:lnTo>
                  <a:lnTo>
                    <a:pt x="56193" y="678756"/>
                  </a:lnTo>
                  <a:lnTo>
                    <a:pt x="44815" y="635067"/>
                  </a:lnTo>
                  <a:lnTo>
                    <a:pt x="34728" y="591157"/>
                  </a:lnTo>
                  <a:lnTo>
                    <a:pt x="25928" y="547054"/>
                  </a:lnTo>
                  <a:lnTo>
                    <a:pt x="18413" y="502787"/>
                  </a:lnTo>
                  <a:lnTo>
                    <a:pt x="12179" y="458385"/>
                  </a:lnTo>
                  <a:lnTo>
                    <a:pt x="7223" y="413876"/>
                  </a:lnTo>
                  <a:lnTo>
                    <a:pt x="3544" y="369290"/>
                  </a:lnTo>
                  <a:lnTo>
                    <a:pt x="1137" y="324655"/>
                  </a:lnTo>
                  <a:lnTo>
                    <a:pt x="0" y="280001"/>
                  </a:lnTo>
                  <a:lnTo>
                    <a:pt x="129" y="235355"/>
                  </a:lnTo>
                  <a:lnTo>
                    <a:pt x="1522" y="190748"/>
                  </a:lnTo>
                  <a:lnTo>
                    <a:pt x="4176" y="146207"/>
                  </a:lnTo>
                  <a:lnTo>
                    <a:pt x="8089" y="101762"/>
                  </a:lnTo>
                  <a:lnTo>
                    <a:pt x="13256" y="57442"/>
                  </a:lnTo>
                  <a:lnTo>
                    <a:pt x="19675" y="13274"/>
                  </a:lnTo>
                  <a:lnTo>
                    <a:pt x="500914" y="0"/>
                  </a:lnTo>
                  <a:lnTo>
                    <a:pt x="496847" y="16445"/>
                  </a:lnTo>
                  <a:lnTo>
                    <a:pt x="487904" y="60056"/>
                  </a:lnTo>
                  <a:lnTo>
                    <a:pt x="480725" y="103959"/>
                  </a:lnTo>
                  <a:lnTo>
                    <a:pt x="475314" y="148096"/>
                  </a:lnTo>
                  <a:lnTo>
                    <a:pt x="471678" y="192409"/>
                  </a:lnTo>
                  <a:lnTo>
                    <a:pt x="469823" y="236840"/>
                  </a:lnTo>
                  <a:lnTo>
                    <a:pt x="469754" y="281331"/>
                  </a:lnTo>
                  <a:lnTo>
                    <a:pt x="471478" y="325822"/>
                  </a:lnTo>
                  <a:lnTo>
                    <a:pt x="475001" y="370256"/>
                  </a:lnTo>
                  <a:lnTo>
                    <a:pt x="480328" y="414575"/>
                  </a:lnTo>
                  <a:lnTo>
                    <a:pt x="487466" y="458720"/>
                  </a:lnTo>
                  <a:lnTo>
                    <a:pt x="496420" y="502632"/>
                  </a:lnTo>
                  <a:lnTo>
                    <a:pt x="507196" y="546254"/>
                  </a:lnTo>
                  <a:lnTo>
                    <a:pt x="519802" y="589528"/>
                  </a:lnTo>
                  <a:lnTo>
                    <a:pt x="534241" y="632394"/>
                  </a:lnTo>
                  <a:lnTo>
                    <a:pt x="550521" y="674794"/>
                  </a:lnTo>
                  <a:lnTo>
                    <a:pt x="568647" y="716672"/>
                  </a:lnTo>
                  <a:lnTo>
                    <a:pt x="588626" y="757966"/>
                  </a:lnTo>
                  <a:lnTo>
                    <a:pt x="610462" y="798621"/>
                  </a:lnTo>
                  <a:lnTo>
                    <a:pt x="634163" y="838577"/>
                  </a:lnTo>
                  <a:lnTo>
                    <a:pt x="659735" y="877776"/>
                  </a:lnTo>
                  <a:lnTo>
                    <a:pt x="687182" y="916160"/>
                  </a:lnTo>
                  <a:lnTo>
                    <a:pt x="716511" y="953670"/>
                  </a:lnTo>
                  <a:lnTo>
                    <a:pt x="1324904" y="1698351"/>
                  </a:lnTo>
                  <a:lnTo>
                    <a:pt x="1324904" y="1806114"/>
                  </a:lnTo>
                  <a:lnTo>
                    <a:pt x="1276833" y="1798058"/>
                  </a:lnTo>
                  <a:lnTo>
                    <a:pt x="1233105" y="1789337"/>
                  </a:lnTo>
                  <a:lnTo>
                    <a:pt x="1189619" y="1779373"/>
                  </a:lnTo>
                  <a:lnTo>
                    <a:pt x="1146406" y="1768167"/>
                  </a:lnTo>
                  <a:lnTo>
                    <a:pt x="1103493" y="1755724"/>
                  </a:lnTo>
                  <a:lnTo>
                    <a:pt x="1060910" y="1742044"/>
                  </a:lnTo>
                  <a:lnTo>
                    <a:pt x="1018684" y="1727132"/>
                  </a:lnTo>
                  <a:lnTo>
                    <a:pt x="976846" y="1710990"/>
                  </a:lnTo>
                  <a:lnTo>
                    <a:pt x="935423" y="1693620"/>
                  </a:lnTo>
                  <a:lnTo>
                    <a:pt x="894445" y="1675025"/>
                  </a:lnTo>
                  <a:lnTo>
                    <a:pt x="853939" y="1655208"/>
                  </a:lnTo>
                  <a:lnTo>
                    <a:pt x="813935" y="1634171"/>
                  </a:lnTo>
                  <a:lnTo>
                    <a:pt x="774462" y="1611918"/>
                  </a:lnTo>
                  <a:lnTo>
                    <a:pt x="735548" y="1588451"/>
                  </a:lnTo>
                  <a:lnTo>
                    <a:pt x="697222" y="1563773"/>
                  </a:lnTo>
                  <a:lnTo>
                    <a:pt x="659513" y="1537886"/>
                  </a:lnTo>
                  <a:lnTo>
                    <a:pt x="622449" y="1510793"/>
                  </a:lnTo>
                  <a:lnTo>
                    <a:pt x="586059" y="1482497"/>
                  </a:lnTo>
                  <a:lnTo>
                    <a:pt x="550372" y="1453001"/>
                  </a:lnTo>
                  <a:lnTo>
                    <a:pt x="515417" y="1422307"/>
                  </a:lnTo>
                  <a:lnTo>
                    <a:pt x="481222" y="1390417"/>
                  </a:lnTo>
                  <a:lnTo>
                    <a:pt x="447816" y="1357336"/>
                  </a:lnTo>
                  <a:lnTo>
                    <a:pt x="415228" y="1323065"/>
                  </a:lnTo>
                  <a:lnTo>
                    <a:pt x="383486" y="1287606"/>
                  </a:lnTo>
                  <a:lnTo>
                    <a:pt x="352619" y="1250964"/>
                  </a:lnTo>
                  <a:close/>
                </a:path>
                <a:path w="1325244" h="1806575">
                  <a:moveTo>
                    <a:pt x="1324904" y="1698351"/>
                  </a:moveTo>
                  <a:lnTo>
                    <a:pt x="716511" y="953670"/>
                  </a:lnTo>
                  <a:lnTo>
                    <a:pt x="747419" y="989891"/>
                  </a:lnTo>
                  <a:lnTo>
                    <a:pt x="779558" y="1024441"/>
                  </a:lnTo>
                  <a:lnTo>
                    <a:pt x="812870" y="1057316"/>
                  </a:lnTo>
                  <a:lnTo>
                    <a:pt x="847297" y="1088509"/>
                  </a:lnTo>
                  <a:lnTo>
                    <a:pt x="882780" y="1118015"/>
                  </a:lnTo>
                  <a:lnTo>
                    <a:pt x="919261" y="1145827"/>
                  </a:lnTo>
                  <a:lnTo>
                    <a:pt x="956682" y="1171941"/>
                  </a:lnTo>
                  <a:lnTo>
                    <a:pt x="994984" y="1196349"/>
                  </a:lnTo>
                  <a:lnTo>
                    <a:pt x="1034110" y="1219048"/>
                  </a:lnTo>
                  <a:lnTo>
                    <a:pt x="1074000" y="1240029"/>
                  </a:lnTo>
                  <a:lnTo>
                    <a:pt x="1114597" y="1259289"/>
                  </a:lnTo>
                  <a:lnTo>
                    <a:pt x="1155842" y="1276821"/>
                  </a:lnTo>
                  <a:lnTo>
                    <a:pt x="1197676" y="1292618"/>
                  </a:lnTo>
                  <a:lnTo>
                    <a:pt x="1240042" y="1306677"/>
                  </a:lnTo>
                  <a:lnTo>
                    <a:pt x="1282881" y="1318990"/>
                  </a:lnTo>
                  <a:lnTo>
                    <a:pt x="1324904" y="1329252"/>
                  </a:lnTo>
                  <a:lnTo>
                    <a:pt x="1324904" y="1698351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646629" y="-1"/>
              <a:ext cx="2641600" cy="2921635"/>
            </a:xfrm>
            <a:custGeom>
              <a:avLst/>
              <a:gdLst/>
              <a:ahLst/>
              <a:cxnLst/>
              <a:rect l="l" t="t" r="r" b="b"/>
              <a:pathLst>
                <a:path w="2641600" h="2921635">
                  <a:moveTo>
                    <a:pt x="429031" y="1897886"/>
                  </a:moveTo>
                  <a:lnTo>
                    <a:pt x="457068" y="1937263"/>
                  </a:lnTo>
                  <a:lnTo>
                    <a:pt x="485670" y="1975795"/>
                  </a:lnTo>
                  <a:lnTo>
                    <a:pt x="514903" y="2013594"/>
                  </a:lnTo>
                  <a:lnTo>
                    <a:pt x="544755" y="2050656"/>
                  </a:lnTo>
                  <a:lnTo>
                    <a:pt x="575212" y="2086980"/>
                  </a:lnTo>
                  <a:lnTo>
                    <a:pt x="606262" y="2122564"/>
                  </a:lnTo>
                  <a:lnTo>
                    <a:pt x="637894" y="2157404"/>
                  </a:lnTo>
                  <a:lnTo>
                    <a:pt x="670094" y="2191500"/>
                  </a:lnTo>
                  <a:lnTo>
                    <a:pt x="702851" y="2224848"/>
                  </a:lnTo>
                  <a:lnTo>
                    <a:pt x="736151" y="2257447"/>
                  </a:lnTo>
                  <a:lnTo>
                    <a:pt x="769983" y="2289295"/>
                  </a:lnTo>
                  <a:lnTo>
                    <a:pt x="804333" y="2320388"/>
                  </a:lnTo>
                  <a:lnTo>
                    <a:pt x="839190" y="2350726"/>
                  </a:lnTo>
                  <a:lnTo>
                    <a:pt x="874541" y="2380305"/>
                  </a:lnTo>
                  <a:lnTo>
                    <a:pt x="910374" y="2409124"/>
                  </a:lnTo>
                  <a:lnTo>
                    <a:pt x="946676" y="2437180"/>
                  </a:lnTo>
                  <a:lnTo>
                    <a:pt x="983435" y="2464471"/>
                  </a:lnTo>
                  <a:lnTo>
                    <a:pt x="1020638" y="2490995"/>
                  </a:lnTo>
                  <a:lnTo>
                    <a:pt x="1058273" y="2516750"/>
                  </a:lnTo>
                  <a:lnTo>
                    <a:pt x="1096327" y="2541733"/>
                  </a:lnTo>
                  <a:lnTo>
                    <a:pt x="1134789" y="2565942"/>
                  </a:lnTo>
                  <a:lnTo>
                    <a:pt x="1173646" y="2589376"/>
                  </a:lnTo>
                  <a:lnTo>
                    <a:pt x="1212884" y="2612031"/>
                  </a:lnTo>
                  <a:lnTo>
                    <a:pt x="1252493" y="2633906"/>
                  </a:lnTo>
                  <a:lnTo>
                    <a:pt x="1292459" y="2654998"/>
                  </a:lnTo>
                  <a:lnTo>
                    <a:pt x="1332770" y="2675305"/>
                  </a:lnTo>
                  <a:lnTo>
                    <a:pt x="1373414" y="2694825"/>
                  </a:lnTo>
                  <a:lnTo>
                    <a:pt x="1414378" y="2713556"/>
                  </a:lnTo>
                  <a:lnTo>
                    <a:pt x="1455650" y="2731495"/>
                  </a:lnTo>
                  <a:lnTo>
                    <a:pt x="1497217" y="2748641"/>
                  </a:lnTo>
                  <a:lnTo>
                    <a:pt x="1539066" y="2764991"/>
                  </a:lnTo>
                  <a:lnTo>
                    <a:pt x="1581187" y="2780542"/>
                  </a:lnTo>
                  <a:lnTo>
                    <a:pt x="1623565" y="2795294"/>
                  </a:lnTo>
                  <a:lnTo>
                    <a:pt x="1666190" y="2809242"/>
                  </a:lnTo>
                  <a:lnTo>
                    <a:pt x="1709047" y="2822386"/>
                  </a:lnTo>
                  <a:lnTo>
                    <a:pt x="1752125" y="2834723"/>
                  </a:lnTo>
                  <a:lnTo>
                    <a:pt x="1795412" y="2846251"/>
                  </a:lnTo>
                  <a:lnTo>
                    <a:pt x="1838895" y="2856967"/>
                  </a:lnTo>
                  <a:lnTo>
                    <a:pt x="1882561" y="2866870"/>
                  </a:lnTo>
                  <a:lnTo>
                    <a:pt x="1926398" y="2875956"/>
                  </a:lnTo>
                  <a:lnTo>
                    <a:pt x="1970394" y="2884225"/>
                  </a:lnTo>
                  <a:lnTo>
                    <a:pt x="2014537" y="2891673"/>
                  </a:lnTo>
                  <a:lnTo>
                    <a:pt x="2058813" y="2898299"/>
                  </a:lnTo>
                  <a:lnTo>
                    <a:pt x="2103211" y="2904101"/>
                  </a:lnTo>
                  <a:lnTo>
                    <a:pt x="2147718" y="2909075"/>
                  </a:lnTo>
                  <a:lnTo>
                    <a:pt x="2192321" y="2913220"/>
                  </a:lnTo>
                  <a:lnTo>
                    <a:pt x="2237008" y="2916534"/>
                  </a:lnTo>
                  <a:lnTo>
                    <a:pt x="2281768" y="2919014"/>
                  </a:lnTo>
                  <a:lnTo>
                    <a:pt x="2326587" y="2920658"/>
                  </a:lnTo>
                  <a:lnTo>
                    <a:pt x="2371452" y="2921464"/>
                  </a:lnTo>
                  <a:lnTo>
                    <a:pt x="2416352" y="2921431"/>
                  </a:lnTo>
                  <a:lnTo>
                    <a:pt x="2461275" y="2920554"/>
                  </a:lnTo>
                  <a:lnTo>
                    <a:pt x="2506207" y="2918833"/>
                  </a:lnTo>
                  <a:lnTo>
                    <a:pt x="2551136" y="2916265"/>
                  </a:lnTo>
                  <a:lnTo>
                    <a:pt x="2596050" y="2912849"/>
                  </a:lnTo>
                  <a:lnTo>
                    <a:pt x="2641369" y="2908531"/>
                  </a:lnTo>
                  <a:lnTo>
                    <a:pt x="2641369" y="2187462"/>
                  </a:lnTo>
                  <a:lnTo>
                    <a:pt x="2614724" y="2191401"/>
                  </a:lnTo>
                  <a:lnTo>
                    <a:pt x="2569507" y="2196831"/>
                  </a:lnTo>
                  <a:lnTo>
                    <a:pt x="2524228" y="2201024"/>
                  </a:lnTo>
                  <a:lnTo>
                    <a:pt x="2478914" y="2203983"/>
                  </a:lnTo>
                  <a:lnTo>
                    <a:pt x="2433590" y="2205715"/>
                  </a:lnTo>
                  <a:lnTo>
                    <a:pt x="2388283" y="2206222"/>
                  </a:lnTo>
                  <a:lnTo>
                    <a:pt x="2343019" y="2205510"/>
                  </a:lnTo>
                  <a:lnTo>
                    <a:pt x="2297824" y="2203584"/>
                  </a:lnTo>
                  <a:lnTo>
                    <a:pt x="2252723" y="2200449"/>
                  </a:lnTo>
                  <a:lnTo>
                    <a:pt x="2207743" y="2196108"/>
                  </a:lnTo>
                  <a:lnTo>
                    <a:pt x="2162911" y="2190566"/>
                  </a:lnTo>
                  <a:lnTo>
                    <a:pt x="2118251" y="2183829"/>
                  </a:lnTo>
                  <a:lnTo>
                    <a:pt x="2073790" y="2175901"/>
                  </a:lnTo>
                  <a:lnTo>
                    <a:pt x="2029554" y="2166786"/>
                  </a:lnTo>
                  <a:lnTo>
                    <a:pt x="1985569" y="2156489"/>
                  </a:lnTo>
                  <a:lnTo>
                    <a:pt x="1941862" y="2145015"/>
                  </a:lnTo>
                  <a:lnTo>
                    <a:pt x="1898457" y="2132368"/>
                  </a:lnTo>
                  <a:lnTo>
                    <a:pt x="1855382" y="2118554"/>
                  </a:lnTo>
                  <a:lnTo>
                    <a:pt x="1812663" y="2103576"/>
                  </a:lnTo>
                  <a:lnTo>
                    <a:pt x="1770324" y="2087439"/>
                  </a:lnTo>
                  <a:lnTo>
                    <a:pt x="1728393" y="2070149"/>
                  </a:lnTo>
                  <a:lnTo>
                    <a:pt x="1686896" y="2051709"/>
                  </a:lnTo>
                  <a:lnTo>
                    <a:pt x="1645858" y="2032124"/>
                  </a:lnTo>
                  <a:lnTo>
                    <a:pt x="1605305" y="2011399"/>
                  </a:lnTo>
                  <a:lnTo>
                    <a:pt x="1565264" y="1989539"/>
                  </a:lnTo>
                  <a:lnTo>
                    <a:pt x="1525761" y="1966548"/>
                  </a:lnTo>
                  <a:lnTo>
                    <a:pt x="1486822" y="1942430"/>
                  </a:lnTo>
                  <a:lnTo>
                    <a:pt x="1448472" y="1917192"/>
                  </a:lnTo>
                  <a:lnTo>
                    <a:pt x="1410738" y="1890836"/>
                  </a:lnTo>
                  <a:lnTo>
                    <a:pt x="1373646" y="1863368"/>
                  </a:lnTo>
                  <a:lnTo>
                    <a:pt x="1337222" y="1834793"/>
                  </a:lnTo>
                  <a:lnTo>
                    <a:pt x="1301491" y="1805114"/>
                  </a:lnTo>
                  <a:lnTo>
                    <a:pt x="1266481" y="1774338"/>
                  </a:lnTo>
                  <a:lnTo>
                    <a:pt x="1232217" y="1742467"/>
                  </a:lnTo>
                  <a:lnTo>
                    <a:pt x="1198725" y="1709508"/>
                  </a:lnTo>
                  <a:lnTo>
                    <a:pt x="1166031" y="1675465"/>
                  </a:lnTo>
                  <a:lnTo>
                    <a:pt x="1134161" y="1640341"/>
                  </a:lnTo>
                  <a:lnTo>
                    <a:pt x="1103141" y="1604143"/>
                  </a:lnTo>
                  <a:lnTo>
                    <a:pt x="1072998" y="1566874"/>
                  </a:lnTo>
                  <a:lnTo>
                    <a:pt x="1043757" y="1528539"/>
                  </a:lnTo>
                  <a:lnTo>
                    <a:pt x="1015444" y="1489144"/>
                  </a:lnTo>
                  <a:lnTo>
                    <a:pt x="41441" y="92333"/>
                  </a:lnTo>
                  <a:lnTo>
                    <a:pt x="37633" y="112466"/>
                  </a:lnTo>
                  <a:lnTo>
                    <a:pt x="30141" y="156547"/>
                  </a:lnTo>
                  <a:lnTo>
                    <a:pt x="23471" y="200763"/>
                  </a:lnTo>
                  <a:lnTo>
                    <a:pt x="17627" y="245100"/>
                  </a:lnTo>
                  <a:lnTo>
                    <a:pt x="12609" y="289546"/>
                  </a:lnTo>
                  <a:lnTo>
                    <a:pt x="8421" y="334089"/>
                  </a:lnTo>
                  <a:lnTo>
                    <a:pt x="5064" y="378717"/>
                  </a:lnTo>
                  <a:lnTo>
                    <a:pt x="2542" y="423417"/>
                  </a:lnTo>
                  <a:lnTo>
                    <a:pt x="855" y="468177"/>
                  </a:lnTo>
                  <a:lnTo>
                    <a:pt x="7" y="512984"/>
                  </a:lnTo>
                  <a:lnTo>
                    <a:pt x="0" y="557826"/>
                  </a:lnTo>
                  <a:lnTo>
                    <a:pt x="835" y="602691"/>
                  </a:lnTo>
                  <a:lnTo>
                    <a:pt x="2516" y="647567"/>
                  </a:lnTo>
                  <a:lnTo>
                    <a:pt x="5044" y="692441"/>
                  </a:lnTo>
                  <a:lnTo>
                    <a:pt x="8422" y="737300"/>
                  </a:lnTo>
                  <a:lnTo>
                    <a:pt x="12652" y="782133"/>
                  </a:lnTo>
                  <a:lnTo>
                    <a:pt x="17736" y="826927"/>
                  </a:lnTo>
                  <a:lnTo>
                    <a:pt x="23677" y="871669"/>
                  </a:lnTo>
                  <a:lnTo>
                    <a:pt x="30477" y="916348"/>
                  </a:lnTo>
                  <a:lnTo>
                    <a:pt x="38137" y="960951"/>
                  </a:lnTo>
                  <a:lnTo>
                    <a:pt x="46661" y="1005466"/>
                  </a:lnTo>
                  <a:lnTo>
                    <a:pt x="56051" y="1049880"/>
                  </a:lnTo>
                  <a:lnTo>
                    <a:pt x="66308" y="1094181"/>
                  </a:lnTo>
                  <a:lnTo>
                    <a:pt x="77436" y="1138357"/>
                  </a:lnTo>
                  <a:lnTo>
                    <a:pt x="89436" y="1182394"/>
                  </a:lnTo>
                  <a:lnTo>
                    <a:pt x="102311" y="1226282"/>
                  </a:lnTo>
                  <a:lnTo>
                    <a:pt x="116062" y="1270007"/>
                  </a:lnTo>
                  <a:lnTo>
                    <a:pt x="130693" y="1313558"/>
                  </a:lnTo>
                  <a:lnTo>
                    <a:pt x="146205" y="1356921"/>
                  </a:lnTo>
                  <a:lnTo>
                    <a:pt x="162601" y="1400085"/>
                  </a:lnTo>
                  <a:lnTo>
                    <a:pt x="179883" y="1443037"/>
                  </a:lnTo>
                  <a:lnTo>
                    <a:pt x="198053" y="1485765"/>
                  </a:lnTo>
                  <a:lnTo>
                    <a:pt x="217114" y="1528257"/>
                  </a:lnTo>
                  <a:lnTo>
                    <a:pt x="237068" y="1570499"/>
                  </a:lnTo>
                  <a:lnTo>
                    <a:pt x="257916" y="1612481"/>
                  </a:lnTo>
                  <a:lnTo>
                    <a:pt x="279662" y="1654188"/>
                  </a:lnTo>
                  <a:lnTo>
                    <a:pt x="302308" y="1695610"/>
                  </a:lnTo>
                  <a:lnTo>
                    <a:pt x="325855" y="1736734"/>
                  </a:lnTo>
                  <a:lnTo>
                    <a:pt x="350306" y="1777547"/>
                  </a:lnTo>
                  <a:lnTo>
                    <a:pt x="375664" y="1818037"/>
                  </a:lnTo>
                  <a:lnTo>
                    <a:pt x="401931" y="1858192"/>
                  </a:lnTo>
                  <a:lnTo>
                    <a:pt x="429031" y="1897886"/>
                  </a:lnTo>
                  <a:close/>
                </a:path>
                <a:path w="2641600" h="2921635">
                  <a:moveTo>
                    <a:pt x="41441" y="92333"/>
                  </a:moveTo>
                  <a:lnTo>
                    <a:pt x="1015444" y="1489144"/>
                  </a:lnTo>
                  <a:lnTo>
                    <a:pt x="988264" y="1448958"/>
                  </a:lnTo>
                  <a:lnTo>
                    <a:pt x="962401" y="1408268"/>
                  </a:lnTo>
                  <a:lnTo>
                    <a:pt x="937850" y="1367100"/>
                  </a:lnTo>
                  <a:lnTo>
                    <a:pt x="914606" y="1325480"/>
                  </a:lnTo>
                  <a:lnTo>
                    <a:pt x="892665" y="1283433"/>
                  </a:lnTo>
                  <a:lnTo>
                    <a:pt x="872022" y="1240986"/>
                  </a:lnTo>
                  <a:lnTo>
                    <a:pt x="852672" y="1198165"/>
                  </a:lnTo>
                  <a:lnTo>
                    <a:pt x="834611" y="1154996"/>
                  </a:lnTo>
                  <a:lnTo>
                    <a:pt x="817834" y="1111506"/>
                  </a:lnTo>
                  <a:lnTo>
                    <a:pt x="802337" y="1067719"/>
                  </a:lnTo>
                  <a:lnTo>
                    <a:pt x="788114" y="1023662"/>
                  </a:lnTo>
                  <a:lnTo>
                    <a:pt x="775162" y="979361"/>
                  </a:lnTo>
                  <a:lnTo>
                    <a:pt x="763475" y="934843"/>
                  </a:lnTo>
                  <a:lnTo>
                    <a:pt x="753049" y="890133"/>
                  </a:lnTo>
                  <a:lnTo>
                    <a:pt x="743879" y="845257"/>
                  </a:lnTo>
                  <a:lnTo>
                    <a:pt x="735961" y="800241"/>
                  </a:lnTo>
                  <a:lnTo>
                    <a:pt x="729290" y="755112"/>
                  </a:lnTo>
                  <a:lnTo>
                    <a:pt x="723861" y="709896"/>
                  </a:lnTo>
                  <a:lnTo>
                    <a:pt x="719670" y="664617"/>
                  </a:lnTo>
                  <a:lnTo>
                    <a:pt x="716712" y="619304"/>
                  </a:lnTo>
                  <a:lnTo>
                    <a:pt x="714982" y="573981"/>
                  </a:lnTo>
                  <a:lnTo>
                    <a:pt x="714476" y="528674"/>
                  </a:lnTo>
                  <a:lnTo>
                    <a:pt x="715189" y="483410"/>
                  </a:lnTo>
                  <a:lnTo>
                    <a:pt x="717116" y="438215"/>
                  </a:lnTo>
                  <a:lnTo>
                    <a:pt x="720253" y="393115"/>
                  </a:lnTo>
                  <a:lnTo>
                    <a:pt x="724595" y="348136"/>
                  </a:lnTo>
                  <a:lnTo>
                    <a:pt x="730138" y="303303"/>
                  </a:lnTo>
                  <a:lnTo>
                    <a:pt x="736877" y="258644"/>
                  </a:lnTo>
                  <a:lnTo>
                    <a:pt x="744806" y="214183"/>
                  </a:lnTo>
                  <a:lnTo>
                    <a:pt x="753923" y="169947"/>
                  </a:lnTo>
                  <a:lnTo>
                    <a:pt x="764221" y="125963"/>
                  </a:lnTo>
                  <a:lnTo>
                    <a:pt x="775696" y="82255"/>
                  </a:lnTo>
                  <a:lnTo>
                    <a:pt x="788344" y="38851"/>
                  </a:lnTo>
                  <a:lnTo>
                    <a:pt x="800806" y="0"/>
                  </a:lnTo>
                  <a:lnTo>
                    <a:pt x="60721" y="0"/>
                  </a:lnTo>
                  <a:lnTo>
                    <a:pt x="55075" y="24754"/>
                  </a:lnTo>
                  <a:lnTo>
                    <a:pt x="45945" y="68530"/>
                  </a:lnTo>
                  <a:lnTo>
                    <a:pt x="41441" y="9233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0" y="0"/>
            <a:ext cx="9545320" cy="8680450"/>
            <a:chOff x="0" y="0"/>
            <a:chExt cx="9545320" cy="8680450"/>
          </a:xfrm>
        </p:grpSpPr>
        <p:sp>
          <p:nvSpPr>
            <p:cNvPr id="11" name="object 11" descr=""/>
            <p:cNvSpPr/>
            <p:nvPr/>
          </p:nvSpPr>
          <p:spPr>
            <a:xfrm>
              <a:off x="0" y="1"/>
              <a:ext cx="1629410" cy="1803400"/>
            </a:xfrm>
            <a:custGeom>
              <a:avLst/>
              <a:gdLst/>
              <a:ahLst/>
              <a:cxnLst/>
              <a:rect l="l" t="t" r="r" b="b"/>
              <a:pathLst>
                <a:path w="1629410" h="1803400">
                  <a:moveTo>
                    <a:pt x="1343854" y="1140272"/>
                  </a:moveTo>
                  <a:lnTo>
                    <a:pt x="1315647" y="1179002"/>
                  </a:lnTo>
                  <a:lnTo>
                    <a:pt x="1286481" y="1216618"/>
                  </a:lnTo>
                  <a:lnTo>
                    <a:pt x="1256384" y="1253113"/>
                  </a:lnTo>
                  <a:lnTo>
                    <a:pt x="1225385" y="1288483"/>
                  </a:lnTo>
                  <a:lnTo>
                    <a:pt x="1193512" y="1322724"/>
                  </a:lnTo>
                  <a:lnTo>
                    <a:pt x="1160793" y="1355829"/>
                  </a:lnTo>
                  <a:lnTo>
                    <a:pt x="1127258" y="1387795"/>
                  </a:lnTo>
                  <a:lnTo>
                    <a:pt x="1092935" y="1418616"/>
                  </a:lnTo>
                  <a:lnTo>
                    <a:pt x="1057852" y="1448288"/>
                  </a:lnTo>
                  <a:lnTo>
                    <a:pt x="1022038" y="1476805"/>
                  </a:lnTo>
                  <a:lnTo>
                    <a:pt x="985522" y="1504163"/>
                  </a:lnTo>
                  <a:lnTo>
                    <a:pt x="948332" y="1530357"/>
                  </a:lnTo>
                  <a:lnTo>
                    <a:pt x="910496" y="1555382"/>
                  </a:lnTo>
                  <a:lnTo>
                    <a:pt x="872045" y="1579233"/>
                  </a:lnTo>
                  <a:lnTo>
                    <a:pt x="833005" y="1601905"/>
                  </a:lnTo>
                  <a:lnTo>
                    <a:pt x="793405" y="1623394"/>
                  </a:lnTo>
                  <a:lnTo>
                    <a:pt x="753275" y="1643693"/>
                  </a:lnTo>
                  <a:lnTo>
                    <a:pt x="712642" y="1662800"/>
                  </a:lnTo>
                  <a:lnTo>
                    <a:pt x="671536" y="1680708"/>
                  </a:lnTo>
                  <a:lnTo>
                    <a:pt x="629985" y="1697412"/>
                  </a:lnTo>
                  <a:lnTo>
                    <a:pt x="588017" y="1712909"/>
                  </a:lnTo>
                  <a:lnTo>
                    <a:pt x="545661" y="1727192"/>
                  </a:lnTo>
                  <a:lnTo>
                    <a:pt x="502945" y="1740258"/>
                  </a:lnTo>
                  <a:lnTo>
                    <a:pt x="459899" y="1752100"/>
                  </a:lnTo>
                  <a:lnTo>
                    <a:pt x="416550" y="1762715"/>
                  </a:lnTo>
                  <a:lnTo>
                    <a:pt x="372928" y="1772097"/>
                  </a:lnTo>
                  <a:lnTo>
                    <a:pt x="329061" y="1780242"/>
                  </a:lnTo>
                  <a:lnTo>
                    <a:pt x="284977" y="1787144"/>
                  </a:lnTo>
                  <a:lnTo>
                    <a:pt x="240706" y="1792800"/>
                  </a:lnTo>
                  <a:lnTo>
                    <a:pt x="196275" y="1797202"/>
                  </a:lnTo>
                  <a:lnTo>
                    <a:pt x="151713" y="1800348"/>
                  </a:lnTo>
                  <a:lnTo>
                    <a:pt x="107049" y="1802232"/>
                  </a:lnTo>
                  <a:lnTo>
                    <a:pt x="62312" y="1802849"/>
                  </a:lnTo>
                  <a:lnTo>
                    <a:pt x="17529" y="1802195"/>
                  </a:lnTo>
                  <a:lnTo>
                    <a:pt x="0" y="1801439"/>
                  </a:lnTo>
                  <a:lnTo>
                    <a:pt x="0" y="1331635"/>
                  </a:lnTo>
                  <a:lnTo>
                    <a:pt x="26689" y="1333020"/>
                  </a:lnTo>
                  <a:lnTo>
                    <a:pt x="71309" y="1333528"/>
                  </a:lnTo>
                  <a:lnTo>
                    <a:pt x="115853" y="1332240"/>
                  </a:lnTo>
                  <a:lnTo>
                    <a:pt x="160264" y="1329165"/>
                  </a:lnTo>
                  <a:lnTo>
                    <a:pt x="204485" y="1324314"/>
                  </a:lnTo>
                  <a:lnTo>
                    <a:pt x="248458" y="1317695"/>
                  </a:lnTo>
                  <a:lnTo>
                    <a:pt x="292124" y="1309320"/>
                  </a:lnTo>
                  <a:lnTo>
                    <a:pt x="335426" y="1299197"/>
                  </a:lnTo>
                  <a:lnTo>
                    <a:pt x="378307" y="1287338"/>
                  </a:lnTo>
                  <a:lnTo>
                    <a:pt x="420708" y="1273751"/>
                  </a:lnTo>
                  <a:lnTo>
                    <a:pt x="462572" y="1258446"/>
                  </a:lnTo>
                  <a:lnTo>
                    <a:pt x="503840" y="1241434"/>
                  </a:lnTo>
                  <a:lnTo>
                    <a:pt x="544456" y="1222725"/>
                  </a:lnTo>
                  <a:lnTo>
                    <a:pt x="584362" y="1202327"/>
                  </a:lnTo>
                  <a:lnTo>
                    <a:pt x="623499" y="1180252"/>
                  </a:lnTo>
                  <a:lnTo>
                    <a:pt x="661810" y="1156508"/>
                  </a:lnTo>
                  <a:lnTo>
                    <a:pt x="699236" y="1131107"/>
                  </a:lnTo>
                  <a:lnTo>
                    <a:pt x="735722" y="1104057"/>
                  </a:lnTo>
                  <a:lnTo>
                    <a:pt x="771207" y="1075369"/>
                  </a:lnTo>
                  <a:lnTo>
                    <a:pt x="805636" y="1045052"/>
                  </a:lnTo>
                  <a:lnTo>
                    <a:pt x="838949" y="1013117"/>
                  </a:lnTo>
                  <a:lnTo>
                    <a:pt x="871090" y="979573"/>
                  </a:lnTo>
                  <a:lnTo>
                    <a:pt x="902000" y="944430"/>
                  </a:lnTo>
                  <a:lnTo>
                    <a:pt x="931621" y="907699"/>
                  </a:lnTo>
                  <a:lnTo>
                    <a:pt x="959897" y="869388"/>
                  </a:lnTo>
                  <a:lnTo>
                    <a:pt x="1573256" y="0"/>
                  </a:lnTo>
                  <a:lnTo>
                    <a:pt x="1610410" y="0"/>
                  </a:lnTo>
                  <a:lnTo>
                    <a:pt x="1618608" y="58891"/>
                  </a:lnTo>
                  <a:lnTo>
                    <a:pt x="1623187" y="103230"/>
                  </a:lnTo>
                  <a:lnTo>
                    <a:pt x="1626507" y="147696"/>
                  </a:lnTo>
                  <a:lnTo>
                    <a:pt x="1628564" y="192261"/>
                  </a:lnTo>
                  <a:lnTo>
                    <a:pt x="1629352" y="236897"/>
                  </a:lnTo>
                  <a:lnTo>
                    <a:pt x="1628867" y="281575"/>
                  </a:lnTo>
                  <a:lnTo>
                    <a:pt x="1627103" y="326266"/>
                  </a:lnTo>
                  <a:lnTo>
                    <a:pt x="1624055" y="370944"/>
                  </a:lnTo>
                  <a:lnTo>
                    <a:pt x="1619718" y="415578"/>
                  </a:lnTo>
                  <a:lnTo>
                    <a:pt x="1614087" y="460141"/>
                  </a:lnTo>
                  <a:lnTo>
                    <a:pt x="1607157" y="504604"/>
                  </a:lnTo>
                  <a:lnTo>
                    <a:pt x="1598923" y="548939"/>
                  </a:lnTo>
                  <a:lnTo>
                    <a:pt x="1589380" y="593118"/>
                  </a:lnTo>
                  <a:lnTo>
                    <a:pt x="1578522" y="637112"/>
                  </a:lnTo>
                  <a:lnTo>
                    <a:pt x="1566345" y="680892"/>
                  </a:lnTo>
                  <a:lnTo>
                    <a:pt x="1552843" y="724430"/>
                  </a:lnTo>
                  <a:lnTo>
                    <a:pt x="1538012" y="767699"/>
                  </a:lnTo>
                  <a:lnTo>
                    <a:pt x="1521845" y="810669"/>
                  </a:lnTo>
                  <a:lnTo>
                    <a:pt x="1504339" y="853312"/>
                  </a:lnTo>
                  <a:lnTo>
                    <a:pt x="1485488" y="895599"/>
                  </a:lnTo>
                  <a:lnTo>
                    <a:pt x="1465287" y="937503"/>
                  </a:lnTo>
                  <a:lnTo>
                    <a:pt x="1443731" y="978995"/>
                  </a:lnTo>
                  <a:lnTo>
                    <a:pt x="1420815" y="1020046"/>
                  </a:lnTo>
                  <a:lnTo>
                    <a:pt x="1396533" y="1060628"/>
                  </a:lnTo>
                  <a:lnTo>
                    <a:pt x="1370881" y="1100713"/>
                  </a:lnTo>
                  <a:lnTo>
                    <a:pt x="1343854" y="1140272"/>
                  </a:lnTo>
                  <a:close/>
                </a:path>
                <a:path w="1629410" h="1803400">
                  <a:moveTo>
                    <a:pt x="1573256" y="0"/>
                  </a:moveTo>
                  <a:lnTo>
                    <a:pt x="959897" y="869388"/>
                  </a:lnTo>
                  <a:lnTo>
                    <a:pt x="986507" y="829902"/>
                  </a:lnTo>
                  <a:lnTo>
                    <a:pt x="1011178" y="789678"/>
                  </a:lnTo>
                  <a:lnTo>
                    <a:pt x="1033921" y="748773"/>
                  </a:lnTo>
                  <a:lnTo>
                    <a:pt x="1054744" y="707244"/>
                  </a:lnTo>
                  <a:lnTo>
                    <a:pt x="1073659" y="665151"/>
                  </a:lnTo>
                  <a:lnTo>
                    <a:pt x="1090674" y="622549"/>
                  </a:lnTo>
                  <a:lnTo>
                    <a:pt x="1105801" y="579498"/>
                  </a:lnTo>
                  <a:lnTo>
                    <a:pt x="1119050" y="536054"/>
                  </a:lnTo>
                  <a:lnTo>
                    <a:pt x="1130429" y="492276"/>
                  </a:lnTo>
                  <a:lnTo>
                    <a:pt x="1139950" y="448222"/>
                  </a:lnTo>
                  <a:lnTo>
                    <a:pt x="1147623" y="403948"/>
                  </a:lnTo>
                  <a:lnTo>
                    <a:pt x="1153457" y="359513"/>
                  </a:lnTo>
                  <a:lnTo>
                    <a:pt x="1157463" y="314975"/>
                  </a:lnTo>
                  <a:lnTo>
                    <a:pt x="1159651" y="270391"/>
                  </a:lnTo>
                  <a:lnTo>
                    <a:pt x="1160030" y="225819"/>
                  </a:lnTo>
                  <a:lnTo>
                    <a:pt x="1158611" y="181317"/>
                  </a:lnTo>
                  <a:lnTo>
                    <a:pt x="1155404" y="136942"/>
                  </a:lnTo>
                  <a:lnTo>
                    <a:pt x="1150419" y="92753"/>
                  </a:lnTo>
                  <a:lnTo>
                    <a:pt x="1143667" y="48806"/>
                  </a:lnTo>
                  <a:lnTo>
                    <a:pt x="1135156" y="5161"/>
                  </a:lnTo>
                  <a:lnTo>
                    <a:pt x="1133933" y="0"/>
                  </a:lnTo>
                  <a:lnTo>
                    <a:pt x="1573256" y="0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0"/>
              <a:ext cx="2847975" cy="3028315"/>
            </a:xfrm>
            <a:custGeom>
              <a:avLst/>
              <a:gdLst/>
              <a:ahLst/>
              <a:cxnLst/>
              <a:rect l="l" t="t" r="r" b="b"/>
              <a:pathLst>
                <a:path w="2847975" h="3028315">
                  <a:moveTo>
                    <a:pt x="663917" y="3018928"/>
                  </a:moveTo>
                  <a:lnTo>
                    <a:pt x="1748524" y="1706149"/>
                  </a:lnTo>
                  <a:lnTo>
                    <a:pt x="1717095" y="1743106"/>
                  </a:lnTo>
                  <a:lnTo>
                    <a:pt x="1684827" y="1778930"/>
                  </a:lnTo>
                  <a:lnTo>
                    <a:pt x="1651746" y="1813618"/>
                  </a:lnTo>
                  <a:lnTo>
                    <a:pt x="1617880" y="1847168"/>
                  </a:lnTo>
                  <a:lnTo>
                    <a:pt x="1583253" y="1879577"/>
                  </a:lnTo>
                  <a:lnTo>
                    <a:pt x="1547893" y="1910843"/>
                  </a:lnTo>
                  <a:lnTo>
                    <a:pt x="1511826" y="1940963"/>
                  </a:lnTo>
                  <a:lnTo>
                    <a:pt x="1475078" y="1969934"/>
                  </a:lnTo>
                  <a:lnTo>
                    <a:pt x="1437676" y="1997755"/>
                  </a:lnTo>
                  <a:lnTo>
                    <a:pt x="1399646" y="2024422"/>
                  </a:lnTo>
                  <a:lnTo>
                    <a:pt x="1361014" y="2049934"/>
                  </a:lnTo>
                  <a:lnTo>
                    <a:pt x="1321806" y="2074287"/>
                  </a:lnTo>
                  <a:lnTo>
                    <a:pt x="1282050" y="2097480"/>
                  </a:lnTo>
                  <a:lnTo>
                    <a:pt x="1241771" y="2119509"/>
                  </a:lnTo>
                  <a:lnTo>
                    <a:pt x="1200995" y="2140372"/>
                  </a:lnTo>
                  <a:lnTo>
                    <a:pt x="1159749" y="2160067"/>
                  </a:lnTo>
                  <a:lnTo>
                    <a:pt x="1118060" y="2178591"/>
                  </a:lnTo>
                  <a:lnTo>
                    <a:pt x="1075953" y="2195942"/>
                  </a:lnTo>
                  <a:lnTo>
                    <a:pt x="1033456" y="2212117"/>
                  </a:lnTo>
                  <a:lnTo>
                    <a:pt x="990593" y="2227113"/>
                  </a:lnTo>
                  <a:lnTo>
                    <a:pt x="947393" y="2240929"/>
                  </a:lnTo>
                  <a:lnTo>
                    <a:pt x="903880" y="2253561"/>
                  </a:lnTo>
                  <a:lnTo>
                    <a:pt x="860081" y="2265008"/>
                  </a:lnTo>
                  <a:lnTo>
                    <a:pt x="816024" y="2275265"/>
                  </a:lnTo>
                  <a:lnTo>
                    <a:pt x="771733" y="2284332"/>
                  </a:lnTo>
                  <a:lnTo>
                    <a:pt x="727236" y="2292206"/>
                  </a:lnTo>
                  <a:lnTo>
                    <a:pt x="682558" y="2298884"/>
                  </a:lnTo>
                  <a:lnTo>
                    <a:pt x="637727" y="2304363"/>
                  </a:lnTo>
                  <a:lnTo>
                    <a:pt x="592768" y="2308641"/>
                  </a:lnTo>
                  <a:lnTo>
                    <a:pt x="547707" y="2311716"/>
                  </a:lnTo>
                  <a:lnTo>
                    <a:pt x="502572" y="2313585"/>
                  </a:lnTo>
                  <a:lnTo>
                    <a:pt x="457388" y="2314245"/>
                  </a:lnTo>
                  <a:lnTo>
                    <a:pt x="412182" y="2313695"/>
                  </a:lnTo>
                  <a:lnTo>
                    <a:pt x="366980" y="2311931"/>
                  </a:lnTo>
                  <a:lnTo>
                    <a:pt x="321808" y="2308951"/>
                  </a:lnTo>
                  <a:lnTo>
                    <a:pt x="276693" y="2304752"/>
                  </a:lnTo>
                  <a:lnTo>
                    <a:pt x="231661" y="2299333"/>
                  </a:lnTo>
                  <a:lnTo>
                    <a:pt x="186739" y="2292690"/>
                  </a:lnTo>
                  <a:lnTo>
                    <a:pt x="141953" y="2284821"/>
                  </a:lnTo>
                  <a:lnTo>
                    <a:pt x="97328" y="2275723"/>
                  </a:lnTo>
                  <a:lnTo>
                    <a:pt x="52893" y="2265395"/>
                  </a:lnTo>
                  <a:lnTo>
                    <a:pt x="8672" y="2253833"/>
                  </a:lnTo>
                  <a:lnTo>
                    <a:pt x="0" y="2251309"/>
                  </a:lnTo>
                  <a:lnTo>
                    <a:pt x="0" y="2983078"/>
                  </a:lnTo>
                  <a:lnTo>
                    <a:pt x="59060" y="2993970"/>
                  </a:lnTo>
                  <a:lnTo>
                    <a:pt x="103504" y="3001087"/>
                  </a:lnTo>
                  <a:lnTo>
                    <a:pt x="148032" y="3007359"/>
                  </a:lnTo>
                  <a:lnTo>
                    <a:pt x="192630" y="3012789"/>
                  </a:lnTo>
                  <a:lnTo>
                    <a:pt x="237288" y="3017377"/>
                  </a:lnTo>
                  <a:lnTo>
                    <a:pt x="281991" y="3021124"/>
                  </a:lnTo>
                  <a:lnTo>
                    <a:pt x="326728" y="3024032"/>
                  </a:lnTo>
                  <a:lnTo>
                    <a:pt x="371487" y="3026101"/>
                  </a:lnTo>
                  <a:lnTo>
                    <a:pt x="416253" y="3027333"/>
                  </a:lnTo>
                  <a:lnTo>
                    <a:pt x="461016" y="3027728"/>
                  </a:lnTo>
                  <a:lnTo>
                    <a:pt x="505763" y="3027288"/>
                  </a:lnTo>
                  <a:lnTo>
                    <a:pt x="550480" y="3026015"/>
                  </a:lnTo>
                  <a:lnTo>
                    <a:pt x="595156" y="3023908"/>
                  </a:lnTo>
                  <a:lnTo>
                    <a:pt x="639778" y="3020970"/>
                  </a:lnTo>
                  <a:lnTo>
                    <a:pt x="663917" y="3018928"/>
                  </a:lnTo>
                  <a:close/>
                </a:path>
                <a:path w="2847975" h="3028315">
                  <a:moveTo>
                    <a:pt x="2299586" y="2161433"/>
                  </a:moveTo>
                  <a:lnTo>
                    <a:pt x="2329919" y="2123972"/>
                  </a:lnTo>
                  <a:lnTo>
                    <a:pt x="2359374" y="2086087"/>
                  </a:lnTo>
                  <a:lnTo>
                    <a:pt x="2387953" y="2047792"/>
                  </a:lnTo>
                  <a:lnTo>
                    <a:pt x="2415658" y="2009098"/>
                  </a:lnTo>
                  <a:lnTo>
                    <a:pt x="2442488" y="1970019"/>
                  </a:lnTo>
                  <a:lnTo>
                    <a:pt x="2468446" y="1930566"/>
                  </a:lnTo>
                  <a:lnTo>
                    <a:pt x="2493533" y="1890753"/>
                  </a:lnTo>
                  <a:lnTo>
                    <a:pt x="2517749" y="1850592"/>
                  </a:lnTo>
                  <a:lnTo>
                    <a:pt x="2541097" y="1810095"/>
                  </a:lnTo>
                  <a:lnTo>
                    <a:pt x="2563577" y="1769275"/>
                  </a:lnTo>
                  <a:lnTo>
                    <a:pt x="2585190" y="1728144"/>
                  </a:lnTo>
                  <a:lnTo>
                    <a:pt x="2605938" y="1686716"/>
                  </a:lnTo>
                  <a:lnTo>
                    <a:pt x="2625821" y="1645003"/>
                  </a:lnTo>
                  <a:lnTo>
                    <a:pt x="2644842" y="1603017"/>
                  </a:lnTo>
                  <a:lnTo>
                    <a:pt x="2663001" y="1560770"/>
                  </a:lnTo>
                  <a:lnTo>
                    <a:pt x="2680300" y="1518276"/>
                  </a:lnTo>
                  <a:lnTo>
                    <a:pt x="2696739" y="1475547"/>
                  </a:lnTo>
                  <a:lnTo>
                    <a:pt x="2712320" y="1432596"/>
                  </a:lnTo>
                  <a:lnTo>
                    <a:pt x="2727044" y="1389435"/>
                  </a:lnTo>
                  <a:lnTo>
                    <a:pt x="2740912" y="1346076"/>
                  </a:lnTo>
                  <a:lnTo>
                    <a:pt x="2753925" y="1302532"/>
                  </a:lnTo>
                  <a:lnTo>
                    <a:pt x="2766085" y="1258816"/>
                  </a:lnTo>
                  <a:lnTo>
                    <a:pt x="2777393" y="1214941"/>
                  </a:lnTo>
                  <a:lnTo>
                    <a:pt x="2787850" y="1170918"/>
                  </a:lnTo>
                  <a:lnTo>
                    <a:pt x="2797457" y="1126761"/>
                  </a:lnTo>
                  <a:lnTo>
                    <a:pt x="2806216" y="1082481"/>
                  </a:lnTo>
                  <a:lnTo>
                    <a:pt x="2814127" y="1038093"/>
                  </a:lnTo>
                  <a:lnTo>
                    <a:pt x="2821192" y="993607"/>
                  </a:lnTo>
                  <a:lnTo>
                    <a:pt x="2827412" y="949037"/>
                  </a:lnTo>
                  <a:lnTo>
                    <a:pt x="2832788" y="904395"/>
                  </a:lnTo>
                  <a:lnTo>
                    <a:pt x="2837321" y="859694"/>
                  </a:lnTo>
                  <a:lnTo>
                    <a:pt x="2841013" y="814946"/>
                  </a:lnTo>
                  <a:lnTo>
                    <a:pt x="2843865" y="770165"/>
                  </a:lnTo>
                  <a:lnTo>
                    <a:pt x="2845877" y="725361"/>
                  </a:lnTo>
                  <a:lnTo>
                    <a:pt x="2847052" y="680549"/>
                  </a:lnTo>
                  <a:lnTo>
                    <a:pt x="2847390" y="635740"/>
                  </a:lnTo>
                  <a:lnTo>
                    <a:pt x="2846893" y="590948"/>
                  </a:lnTo>
                  <a:lnTo>
                    <a:pt x="2845561" y="546184"/>
                  </a:lnTo>
                  <a:lnTo>
                    <a:pt x="2843397" y="501461"/>
                  </a:lnTo>
                  <a:lnTo>
                    <a:pt x="2840400" y="456792"/>
                  </a:lnTo>
                  <a:lnTo>
                    <a:pt x="2836573" y="412190"/>
                  </a:lnTo>
                  <a:lnTo>
                    <a:pt x="2831916" y="367666"/>
                  </a:lnTo>
                  <a:lnTo>
                    <a:pt x="2826431" y="323234"/>
                  </a:lnTo>
                  <a:lnTo>
                    <a:pt x="2820119" y="278906"/>
                  </a:lnTo>
                  <a:lnTo>
                    <a:pt x="2812981" y="234695"/>
                  </a:lnTo>
                  <a:lnTo>
                    <a:pt x="2805018" y="190613"/>
                  </a:lnTo>
                  <a:lnTo>
                    <a:pt x="2796232" y="146672"/>
                  </a:lnTo>
                  <a:lnTo>
                    <a:pt x="2786624" y="102886"/>
                  </a:lnTo>
                  <a:lnTo>
                    <a:pt x="2776194" y="59267"/>
                  </a:lnTo>
                  <a:lnTo>
                    <a:pt x="2764944" y="15827"/>
                  </a:lnTo>
                  <a:lnTo>
                    <a:pt x="2760528" y="0"/>
                  </a:lnTo>
                  <a:lnTo>
                    <a:pt x="2005803" y="0"/>
                  </a:lnTo>
                  <a:lnTo>
                    <a:pt x="2013741" y="19261"/>
                  </a:lnTo>
                  <a:lnTo>
                    <a:pt x="2029917" y="61759"/>
                  </a:lnTo>
                  <a:lnTo>
                    <a:pt x="2044915" y="104621"/>
                  </a:lnTo>
                  <a:lnTo>
                    <a:pt x="2058732" y="147822"/>
                  </a:lnTo>
                  <a:lnTo>
                    <a:pt x="2071365" y="191335"/>
                  </a:lnTo>
                  <a:lnTo>
                    <a:pt x="2082813" y="235134"/>
                  </a:lnTo>
                  <a:lnTo>
                    <a:pt x="2093072" y="279191"/>
                  </a:lnTo>
                  <a:lnTo>
                    <a:pt x="2102141" y="323482"/>
                  </a:lnTo>
                  <a:lnTo>
                    <a:pt x="2110016" y="367979"/>
                  </a:lnTo>
                  <a:lnTo>
                    <a:pt x="2116695" y="412657"/>
                  </a:lnTo>
                  <a:lnTo>
                    <a:pt x="2122175" y="457488"/>
                  </a:lnTo>
                  <a:lnTo>
                    <a:pt x="2126455" y="502447"/>
                  </a:lnTo>
                  <a:lnTo>
                    <a:pt x="2129531" y="547507"/>
                  </a:lnTo>
                  <a:lnTo>
                    <a:pt x="2131402" y="592643"/>
                  </a:lnTo>
                  <a:lnTo>
                    <a:pt x="2132063" y="637826"/>
                  </a:lnTo>
                  <a:lnTo>
                    <a:pt x="2131514" y="683032"/>
                  </a:lnTo>
                  <a:lnTo>
                    <a:pt x="2129752" y="728234"/>
                  </a:lnTo>
                  <a:lnTo>
                    <a:pt x="2126773" y="773405"/>
                  </a:lnTo>
                  <a:lnTo>
                    <a:pt x="2122576" y="818520"/>
                  </a:lnTo>
                  <a:lnTo>
                    <a:pt x="2117158" y="863551"/>
                  </a:lnTo>
                  <a:lnTo>
                    <a:pt x="2110516" y="908473"/>
                  </a:lnTo>
                  <a:lnTo>
                    <a:pt x="2102649" y="953259"/>
                  </a:lnTo>
                  <a:lnTo>
                    <a:pt x="2093552" y="997883"/>
                  </a:lnTo>
                  <a:lnTo>
                    <a:pt x="2083225" y="1042318"/>
                  </a:lnTo>
                  <a:lnTo>
                    <a:pt x="2071665" y="1086538"/>
                  </a:lnTo>
                  <a:lnTo>
                    <a:pt x="2058868" y="1130517"/>
                  </a:lnTo>
                  <a:lnTo>
                    <a:pt x="2044832" y="1174229"/>
                  </a:lnTo>
                  <a:lnTo>
                    <a:pt x="2029556" y="1217647"/>
                  </a:lnTo>
                  <a:lnTo>
                    <a:pt x="2013036" y="1260744"/>
                  </a:lnTo>
                  <a:lnTo>
                    <a:pt x="1995270" y="1303495"/>
                  </a:lnTo>
                  <a:lnTo>
                    <a:pt x="1976255" y="1345873"/>
                  </a:lnTo>
                  <a:lnTo>
                    <a:pt x="1955990" y="1387852"/>
                  </a:lnTo>
                  <a:lnTo>
                    <a:pt x="1934471" y="1429406"/>
                  </a:lnTo>
                  <a:lnTo>
                    <a:pt x="1911695" y="1470507"/>
                  </a:lnTo>
                  <a:lnTo>
                    <a:pt x="1887661" y="1511130"/>
                  </a:lnTo>
                  <a:lnTo>
                    <a:pt x="1862366" y="1551248"/>
                  </a:lnTo>
                  <a:lnTo>
                    <a:pt x="1835807" y="1590836"/>
                  </a:lnTo>
                  <a:lnTo>
                    <a:pt x="1807982" y="1629866"/>
                  </a:lnTo>
                  <a:lnTo>
                    <a:pt x="1778889" y="1668313"/>
                  </a:lnTo>
                  <a:lnTo>
                    <a:pt x="1748524" y="1706149"/>
                  </a:lnTo>
                  <a:lnTo>
                    <a:pt x="663917" y="3018928"/>
                  </a:lnTo>
                  <a:lnTo>
                    <a:pt x="684333" y="3017201"/>
                  </a:lnTo>
                  <a:lnTo>
                    <a:pt x="728810" y="3012602"/>
                  </a:lnTo>
                  <a:lnTo>
                    <a:pt x="773195" y="3007176"/>
                  </a:lnTo>
                  <a:lnTo>
                    <a:pt x="817476" y="3000922"/>
                  </a:lnTo>
                  <a:lnTo>
                    <a:pt x="861641" y="2993842"/>
                  </a:lnTo>
                  <a:lnTo>
                    <a:pt x="905677" y="2985937"/>
                  </a:lnTo>
                  <a:lnTo>
                    <a:pt x="949571" y="2977208"/>
                  </a:lnTo>
                  <a:lnTo>
                    <a:pt x="993311" y="2967656"/>
                  </a:lnTo>
                  <a:lnTo>
                    <a:pt x="1036885" y="2957283"/>
                  </a:lnTo>
                  <a:lnTo>
                    <a:pt x="1080280" y="2946089"/>
                  </a:lnTo>
                  <a:lnTo>
                    <a:pt x="1123483" y="2934076"/>
                  </a:lnTo>
                  <a:lnTo>
                    <a:pt x="1166482" y="2921245"/>
                  </a:lnTo>
                  <a:lnTo>
                    <a:pt x="1209265" y="2907597"/>
                  </a:lnTo>
                  <a:lnTo>
                    <a:pt x="1251819" y="2893132"/>
                  </a:lnTo>
                  <a:lnTo>
                    <a:pt x="1294131" y="2877853"/>
                  </a:lnTo>
                  <a:lnTo>
                    <a:pt x="1336190" y="2861760"/>
                  </a:lnTo>
                  <a:lnTo>
                    <a:pt x="1377981" y="2844855"/>
                  </a:lnTo>
                  <a:lnTo>
                    <a:pt x="1419494" y="2827138"/>
                  </a:lnTo>
                  <a:lnTo>
                    <a:pt x="1460715" y="2808611"/>
                  </a:lnTo>
                  <a:lnTo>
                    <a:pt x="1501633" y="2789275"/>
                  </a:lnTo>
                  <a:lnTo>
                    <a:pt x="1542233" y="2769130"/>
                  </a:lnTo>
                  <a:lnTo>
                    <a:pt x="1582505" y="2748179"/>
                  </a:lnTo>
                  <a:lnTo>
                    <a:pt x="1622435" y="2726422"/>
                  </a:lnTo>
                  <a:lnTo>
                    <a:pt x="1662011" y="2703860"/>
                  </a:lnTo>
                  <a:lnTo>
                    <a:pt x="1701221" y="2680495"/>
                  </a:lnTo>
                  <a:lnTo>
                    <a:pt x="1740051" y="2656327"/>
                  </a:lnTo>
                  <a:lnTo>
                    <a:pt x="1778490" y="2631358"/>
                  </a:lnTo>
                  <a:lnTo>
                    <a:pt x="1816525" y="2605589"/>
                  </a:lnTo>
                  <a:lnTo>
                    <a:pt x="1854144" y="2579020"/>
                  </a:lnTo>
                  <a:lnTo>
                    <a:pt x="1891333" y="2551654"/>
                  </a:lnTo>
                  <a:lnTo>
                    <a:pt x="1928081" y="2523491"/>
                  </a:lnTo>
                  <a:lnTo>
                    <a:pt x="1964374" y="2494533"/>
                  </a:lnTo>
                  <a:lnTo>
                    <a:pt x="2000201" y="2464779"/>
                  </a:lnTo>
                  <a:lnTo>
                    <a:pt x="2035549" y="2434233"/>
                  </a:lnTo>
                  <a:lnTo>
                    <a:pt x="2070406" y="2402894"/>
                  </a:lnTo>
                  <a:lnTo>
                    <a:pt x="2104758" y="2370764"/>
                  </a:lnTo>
                  <a:lnTo>
                    <a:pt x="2138594" y="2337844"/>
                  </a:lnTo>
                  <a:lnTo>
                    <a:pt x="2171901" y="2304135"/>
                  </a:lnTo>
                  <a:lnTo>
                    <a:pt x="2204666" y="2269638"/>
                  </a:lnTo>
                  <a:lnTo>
                    <a:pt x="2236877" y="2234355"/>
                  </a:lnTo>
                  <a:lnTo>
                    <a:pt x="2268521" y="2198286"/>
                  </a:lnTo>
                  <a:lnTo>
                    <a:pt x="2299586" y="216143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46" y="2681876"/>
              <a:ext cx="9542145" cy="5998845"/>
            </a:xfrm>
            <a:custGeom>
              <a:avLst/>
              <a:gdLst/>
              <a:ahLst/>
              <a:cxnLst/>
              <a:rect l="l" t="t" r="r" b="b"/>
              <a:pathLst>
                <a:path w="9542145" h="5998845">
                  <a:moveTo>
                    <a:pt x="5482780" y="5736376"/>
                  </a:moveTo>
                  <a:lnTo>
                    <a:pt x="4059140" y="5736376"/>
                  </a:lnTo>
                  <a:lnTo>
                    <a:pt x="4066902" y="5697963"/>
                  </a:lnTo>
                  <a:lnTo>
                    <a:pt x="4079015" y="5656795"/>
                  </a:lnTo>
                  <a:lnTo>
                    <a:pt x="4094980" y="5613364"/>
                  </a:lnTo>
                  <a:lnTo>
                    <a:pt x="4114298" y="5568163"/>
                  </a:lnTo>
                  <a:lnTo>
                    <a:pt x="4136470" y="5521684"/>
                  </a:lnTo>
                  <a:lnTo>
                    <a:pt x="4160998" y="5474418"/>
                  </a:lnTo>
                  <a:lnTo>
                    <a:pt x="4187381" y="5426860"/>
                  </a:lnTo>
                  <a:lnTo>
                    <a:pt x="4215122" y="5379501"/>
                  </a:lnTo>
                  <a:lnTo>
                    <a:pt x="4243721" y="5332833"/>
                  </a:lnTo>
                  <a:lnTo>
                    <a:pt x="4272679" y="5287349"/>
                  </a:lnTo>
                  <a:lnTo>
                    <a:pt x="4301497" y="5243541"/>
                  </a:lnTo>
                  <a:lnTo>
                    <a:pt x="266372" y="5243541"/>
                  </a:lnTo>
                  <a:lnTo>
                    <a:pt x="218373" y="5239268"/>
                  </a:lnTo>
                  <a:lnTo>
                    <a:pt x="173244" y="5226943"/>
                  </a:lnTo>
                  <a:lnTo>
                    <a:pt x="131727" y="5207306"/>
                  </a:lnTo>
                  <a:lnTo>
                    <a:pt x="94564" y="5181097"/>
                  </a:lnTo>
                  <a:lnTo>
                    <a:pt x="62497" y="5149057"/>
                  </a:lnTo>
                  <a:lnTo>
                    <a:pt x="36266" y="5111926"/>
                  </a:lnTo>
                  <a:lnTo>
                    <a:pt x="16612" y="5070445"/>
                  </a:lnTo>
                  <a:lnTo>
                    <a:pt x="4276" y="5025354"/>
                  </a:lnTo>
                  <a:lnTo>
                    <a:pt x="0" y="4977393"/>
                  </a:lnTo>
                  <a:lnTo>
                    <a:pt x="0" y="266147"/>
                  </a:lnTo>
                  <a:lnTo>
                    <a:pt x="4276" y="218186"/>
                  </a:lnTo>
                  <a:lnTo>
                    <a:pt x="16612" y="173095"/>
                  </a:lnTo>
                  <a:lnTo>
                    <a:pt x="36267" y="131614"/>
                  </a:lnTo>
                  <a:lnTo>
                    <a:pt x="62498" y="94483"/>
                  </a:lnTo>
                  <a:lnTo>
                    <a:pt x="94566" y="62443"/>
                  </a:lnTo>
                  <a:lnTo>
                    <a:pt x="131729" y="36234"/>
                  </a:lnTo>
                  <a:lnTo>
                    <a:pt x="173247" y="16597"/>
                  </a:lnTo>
                  <a:lnTo>
                    <a:pt x="218382" y="4272"/>
                  </a:lnTo>
                  <a:lnTo>
                    <a:pt x="266378" y="0"/>
                  </a:lnTo>
                  <a:lnTo>
                    <a:pt x="9275549" y="0"/>
                  </a:lnTo>
                  <a:lnTo>
                    <a:pt x="9323547" y="4272"/>
                  </a:lnTo>
                  <a:lnTo>
                    <a:pt x="9368677" y="16598"/>
                  </a:lnTo>
                  <a:lnTo>
                    <a:pt x="9410193" y="36235"/>
                  </a:lnTo>
                  <a:lnTo>
                    <a:pt x="9447356" y="62444"/>
                  </a:lnTo>
                  <a:lnTo>
                    <a:pt x="9479423" y="94483"/>
                  </a:lnTo>
                  <a:lnTo>
                    <a:pt x="9505655" y="131614"/>
                  </a:lnTo>
                  <a:lnTo>
                    <a:pt x="9525309" y="173095"/>
                  </a:lnTo>
                  <a:lnTo>
                    <a:pt x="9537645" y="218187"/>
                  </a:lnTo>
                  <a:lnTo>
                    <a:pt x="9541921" y="266147"/>
                  </a:lnTo>
                  <a:lnTo>
                    <a:pt x="9541921" y="284409"/>
                  </a:lnTo>
                  <a:lnTo>
                    <a:pt x="214696" y="284409"/>
                  </a:lnTo>
                  <a:lnTo>
                    <a:pt x="214696" y="4959113"/>
                  </a:lnTo>
                  <a:lnTo>
                    <a:pt x="9541921" y="4959113"/>
                  </a:lnTo>
                  <a:lnTo>
                    <a:pt x="9541921" y="4977393"/>
                  </a:lnTo>
                  <a:lnTo>
                    <a:pt x="9537644" y="5025354"/>
                  </a:lnTo>
                  <a:lnTo>
                    <a:pt x="9525308" y="5070446"/>
                  </a:lnTo>
                  <a:lnTo>
                    <a:pt x="9505654" y="5111927"/>
                  </a:lnTo>
                  <a:lnTo>
                    <a:pt x="9479422" y="5149058"/>
                  </a:lnTo>
                  <a:lnTo>
                    <a:pt x="9447354" y="5181098"/>
                  </a:lnTo>
                  <a:lnTo>
                    <a:pt x="9410191" y="5207306"/>
                  </a:lnTo>
                  <a:lnTo>
                    <a:pt x="9368673" y="5226943"/>
                  </a:lnTo>
                  <a:lnTo>
                    <a:pt x="9323538" y="5239269"/>
                  </a:lnTo>
                  <a:lnTo>
                    <a:pt x="9275542" y="5243541"/>
                  </a:lnTo>
                  <a:lnTo>
                    <a:pt x="5240423" y="5243541"/>
                  </a:lnTo>
                  <a:lnTo>
                    <a:pt x="5269243" y="5287350"/>
                  </a:lnTo>
                  <a:lnTo>
                    <a:pt x="5298201" y="5332835"/>
                  </a:lnTo>
                  <a:lnTo>
                    <a:pt x="5326800" y="5379503"/>
                  </a:lnTo>
                  <a:lnTo>
                    <a:pt x="5354540" y="5426863"/>
                  </a:lnTo>
                  <a:lnTo>
                    <a:pt x="5380923" y="5474421"/>
                  </a:lnTo>
                  <a:lnTo>
                    <a:pt x="5405450" y="5521685"/>
                  </a:lnTo>
                  <a:lnTo>
                    <a:pt x="5427622" y="5568164"/>
                  </a:lnTo>
                  <a:lnTo>
                    <a:pt x="5446940" y="5613365"/>
                  </a:lnTo>
                  <a:lnTo>
                    <a:pt x="5462905" y="5656796"/>
                  </a:lnTo>
                  <a:lnTo>
                    <a:pt x="5475018" y="5697964"/>
                  </a:lnTo>
                  <a:lnTo>
                    <a:pt x="5482780" y="5736376"/>
                  </a:lnTo>
                  <a:close/>
                </a:path>
                <a:path w="9542145" h="5998845">
                  <a:moveTo>
                    <a:pt x="9541921" y="4959113"/>
                  </a:moveTo>
                  <a:lnTo>
                    <a:pt x="9327117" y="4959113"/>
                  </a:lnTo>
                  <a:lnTo>
                    <a:pt x="9327117" y="284409"/>
                  </a:lnTo>
                  <a:lnTo>
                    <a:pt x="9541921" y="284409"/>
                  </a:lnTo>
                  <a:lnTo>
                    <a:pt x="9541921" y="4959113"/>
                  </a:lnTo>
                  <a:close/>
                </a:path>
                <a:path w="9542145" h="5998845">
                  <a:moveTo>
                    <a:pt x="5964264" y="5998555"/>
                  </a:moveTo>
                  <a:lnTo>
                    <a:pt x="3577657" y="5998555"/>
                  </a:lnTo>
                  <a:lnTo>
                    <a:pt x="3563919" y="5995797"/>
                  </a:lnTo>
                  <a:lnTo>
                    <a:pt x="3552723" y="5988266"/>
                  </a:lnTo>
                  <a:lnTo>
                    <a:pt x="3545186" y="5977080"/>
                  </a:lnTo>
                  <a:lnTo>
                    <a:pt x="3542426" y="5963354"/>
                  </a:lnTo>
                  <a:lnTo>
                    <a:pt x="3542426" y="5771568"/>
                  </a:lnTo>
                  <a:lnTo>
                    <a:pt x="3545186" y="5757843"/>
                  </a:lnTo>
                  <a:lnTo>
                    <a:pt x="3552723" y="5746660"/>
                  </a:lnTo>
                  <a:lnTo>
                    <a:pt x="3563919" y="5739133"/>
                  </a:lnTo>
                  <a:lnTo>
                    <a:pt x="3577657" y="5736376"/>
                  </a:lnTo>
                  <a:lnTo>
                    <a:pt x="5964264" y="5736376"/>
                  </a:lnTo>
                  <a:lnTo>
                    <a:pt x="5978002" y="5739133"/>
                  </a:lnTo>
                  <a:lnTo>
                    <a:pt x="5989198" y="5746660"/>
                  </a:lnTo>
                  <a:lnTo>
                    <a:pt x="5996734" y="5757843"/>
                  </a:lnTo>
                  <a:lnTo>
                    <a:pt x="5999495" y="5771568"/>
                  </a:lnTo>
                  <a:lnTo>
                    <a:pt x="5999495" y="5963354"/>
                  </a:lnTo>
                  <a:lnTo>
                    <a:pt x="5996734" y="5977080"/>
                  </a:lnTo>
                  <a:lnTo>
                    <a:pt x="5989198" y="5988266"/>
                  </a:lnTo>
                  <a:lnTo>
                    <a:pt x="5978002" y="5995797"/>
                  </a:lnTo>
                  <a:lnTo>
                    <a:pt x="5964264" y="599855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628" y="2973714"/>
              <a:ext cx="3239931" cy="465179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24637" y="2974783"/>
              <a:ext cx="9132570" cy="4650105"/>
            </a:xfrm>
            <a:custGeom>
              <a:avLst/>
              <a:gdLst/>
              <a:ahLst/>
              <a:cxnLst/>
              <a:rect l="l" t="t" r="r" b="b"/>
              <a:pathLst>
                <a:path w="9132570" h="4650105">
                  <a:moveTo>
                    <a:pt x="3250565" y="957668"/>
                  </a:moveTo>
                  <a:lnTo>
                    <a:pt x="3144888" y="957668"/>
                  </a:lnTo>
                  <a:lnTo>
                    <a:pt x="3144253" y="957668"/>
                  </a:lnTo>
                  <a:lnTo>
                    <a:pt x="3117659" y="957668"/>
                  </a:lnTo>
                  <a:lnTo>
                    <a:pt x="3117659" y="851560"/>
                  </a:lnTo>
                  <a:lnTo>
                    <a:pt x="3127527" y="851560"/>
                  </a:lnTo>
                  <a:lnTo>
                    <a:pt x="3127527" y="568629"/>
                  </a:lnTo>
                  <a:lnTo>
                    <a:pt x="3127527" y="285699"/>
                  </a:lnTo>
                  <a:lnTo>
                    <a:pt x="3127527" y="2781"/>
                  </a:lnTo>
                  <a:lnTo>
                    <a:pt x="3103143" y="2781"/>
                  </a:lnTo>
                  <a:lnTo>
                    <a:pt x="3102991" y="2781"/>
                  </a:lnTo>
                  <a:lnTo>
                    <a:pt x="3078607" y="2781"/>
                  </a:lnTo>
                  <a:lnTo>
                    <a:pt x="3067824" y="2781"/>
                  </a:lnTo>
                  <a:lnTo>
                    <a:pt x="3054845" y="165"/>
                  </a:lnTo>
                  <a:lnTo>
                    <a:pt x="62814" y="165"/>
                  </a:lnTo>
                  <a:lnTo>
                    <a:pt x="38354" y="5092"/>
                  </a:lnTo>
                  <a:lnTo>
                    <a:pt x="18389" y="18554"/>
                  </a:lnTo>
                  <a:lnTo>
                    <a:pt x="4927" y="38519"/>
                  </a:lnTo>
                  <a:lnTo>
                    <a:pt x="0" y="62966"/>
                  </a:lnTo>
                  <a:lnTo>
                    <a:pt x="0" y="830732"/>
                  </a:lnTo>
                  <a:lnTo>
                    <a:pt x="0" y="1493939"/>
                  </a:lnTo>
                  <a:lnTo>
                    <a:pt x="0" y="4586960"/>
                  </a:lnTo>
                  <a:lnTo>
                    <a:pt x="4927" y="4611408"/>
                  </a:lnTo>
                  <a:lnTo>
                    <a:pt x="18389" y="4631372"/>
                  </a:lnTo>
                  <a:lnTo>
                    <a:pt x="38354" y="4644834"/>
                  </a:lnTo>
                  <a:lnTo>
                    <a:pt x="62814" y="4649762"/>
                  </a:lnTo>
                  <a:lnTo>
                    <a:pt x="3054845" y="4649762"/>
                  </a:lnTo>
                  <a:lnTo>
                    <a:pt x="3079292" y="4644834"/>
                  </a:lnTo>
                  <a:lnTo>
                    <a:pt x="3099257" y="4631372"/>
                  </a:lnTo>
                  <a:lnTo>
                    <a:pt x="3099358" y="4631207"/>
                  </a:lnTo>
                  <a:lnTo>
                    <a:pt x="3144253" y="4631207"/>
                  </a:lnTo>
                  <a:lnTo>
                    <a:pt x="3144888" y="4631207"/>
                  </a:lnTo>
                  <a:lnTo>
                    <a:pt x="3250565" y="4631207"/>
                  </a:lnTo>
                  <a:lnTo>
                    <a:pt x="3250565" y="3406698"/>
                  </a:lnTo>
                  <a:lnTo>
                    <a:pt x="3250565" y="2182177"/>
                  </a:lnTo>
                  <a:lnTo>
                    <a:pt x="3250565" y="957668"/>
                  </a:lnTo>
                  <a:close/>
                </a:path>
                <a:path w="9132570" h="4650105">
                  <a:moveTo>
                    <a:pt x="9132430" y="17094"/>
                  </a:moveTo>
                  <a:lnTo>
                    <a:pt x="9060053" y="17094"/>
                  </a:lnTo>
                  <a:lnTo>
                    <a:pt x="9059380" y="16090"/>
                  </a:lnTo>
                  <a:lnTo>
                    <a:pt x="9041981" y="4318"/>
                  </a:lnTo>
                  <a:lnTo>
                    <a:pt x="9020670" y="0"/>
                  </a:lnTo>
                  <a:lnTo>
                    <a:pt x="6412420" y="0"/>
                  </a:lnTo>
                  <a:lnTo>
                    <a:pt x="6399314" y="2654"/>
                  </a:lnTo>
                  <a:lnTo>
                    <a:pt x="6389243" y="2654"/>
                  </a:lnTo>
                  <a:lnTo>
                    <a:pt x="6364859" y="2654"/>
                  </a:lnTo>
                  <a:lnTo>
                    <a:pt x="6364706" y="2654"/>
                  </a:lnTo>
                  <a:lnTo>
                    <a:pt x="6340322" y="2654"/>
                  </a:lnTo>
                  <a:lnTo>
                    <a:pt x="6340322" y="288315"/>
                  </a:lnTo>
                  <a:lnTo>
                    <a:pt x="6340322" y="573976"/>
                  </a:lnTo>
                  <a:lnTo>
                    <a:pt x="6340322" y="859637"/>
                  </a:lnTo>
                  <a:lnTo>
                    <a:pt x="6357671" y="859637"/>
                  </a:lnTo>
                  <a:lnTo>
                    <a:pt x="6357671" y="1306080"/>
                  </a:lnTo>
                  <a:lnTo>
                    <a:pt x="6357671" y="1688160"/>
                  </a:lnTo>
                  <a:lnTo>
                    <a:pt x="6196749" y="1688160"/>
                  </a:lnTo>
                  <a:lnTo>
                    <a:pt x="6173698" y="1692808"/>
                  </a:lnTo>
                  <a:lnTo>
                    <a:pt x="6154890" y="1705495"/>
                  </a:lnTo>
                  <a:lnTo>
                    <a:pt x="6142202" y="1724317"/>
                  </a:lnTo>
                  <a:lnTo>
                    <a:pt x="6137554" y="1747354"/>
                  </a:lnTo>
                  <a:lnTo>
                    <a:pt x="6137554" y="2505722"/>
                  </a:lnTo>
                  <a:lnTo>
                    <a:pt x="6137554" y="3095904"/>
                  </a:lnTo>
                  <a:lnTo>
                    <a:pt x="6137554" y="3240417"/>
                  </a:lnTo>
                  <a:lnTo>
                    <a:pt x="6137554" y="3854272"/>
                  </a:lnTo>
                  <a:lnTo>
                    <a:pt x="6137554" y="4588967"/>
                  </a:lnTo>
                  <a:lnTo>
                    <a:pt x="6142202" y="4612005"/>
                  </a:lnTo>
                  <a:lnTo>
                    <a:pt x="6154890" y="4630826"/>
                  </a:lnTo>
                  <a:lnTo>
                    <a:pt x="6173698" y="4643513"/>
                  </a:lnTo>
                  <a:lnTo>
                    <a:pt x="6196749" y="4648162"/>
                  </a:lnTo>
                  <a:lnTo>
                    <a:pt x="9016467" y="4648162"/>
                  </a:lnTo>
                  <a:lnTo>
                    <a:pt x="9039504" y="4643513"/>
                  </a:lnTo>
                  <a:lnTo>
                    <a:pt x="9058313" y="4630826"/>
                  </a:lnTo>
                  <a:lnTo>
                    <a:pt x="9058999" y="4629797"/>
                  </a:lnTo>
                  <a:lnTo>
                    <a:pt x="9132430" y="4629797"/>
                  </a:lnTo>
                  <a:lnTo>
                    <a:pt x="9132430" y="3092221"/>
                  </a:lnTo>
                  <a:lnTo>
                    <a:pt x="9132430" y="1554657"/>
                  </a:lnTo>
                  <a:lnTo>
                    <a:pt x="9132430" y="17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904738" y="9047855"/>
            <a:ext cx="2478405" cy="1239520"/>
            <a:chOff x="7904738" y="9047855"/>
            <a:chExt cx="2478405" cy="1239520"/>
          </a:xfrm>
        </p:grpSpPr>
        <p:sp>
          <p:nvSpPr>
            <p:cNvPr id="17" name="object 17" descr=""/>
            <p:cNvSpPr/>
            <p:nvPr/>
          </p:nvSpPr>
          <p:spPr>
            <a:xfrm>
              <a:off x="7904738" y="9047855"/>
              <a:ext cx="2478405" cy="1239520"/>
            </a:xfrm>
            <a:custGeom>
              <a:avLst/>
              <a:gdLst/>
              <a:ahLst/>
              <a:cxnLst/>
              <a:rect l="l" t="t" r="r" b="b"/>
              <a:pathLst>
                <a:path w="2478404" h="1239520">
                  <a:moveTo>
                    <a:pt x="2478088" y="1239144"/>
                  </a:moveTo>
                  <a:lnTo>
                    <a:pt x="18" y="1239144"/>
                  </a:lnTo>
                  <a:lnTo>
                    <a:pt x="8538" y="1194955"/>
                  </a:lnTo>
                  <a:lnTo>
                    <a:pt x="34152" y="1156285"/>
                  </a:lnTo>
                  <a:lnTo>
                    <a:pt x="1156168" y="34152"/>
                  </a:lnTo>
                  <a:lnTo>
                    <a:pt x="1194838" y="8538"/>
                  </a:lnTo>
                  <a:lnTo>
                    <a:pt x="1238929" y="0"/>
                  </a:lnTo>
                  <a:lnTo>
                    <a:pt x="1283020" y="8538"/>
                  </a:lnTo>
                  <a:lnTo>
                    <a:pt x="1321690" y="34152"/>
                  </a:lnTo>
                  <a:lnTo>
                    <a:pt x="2443940" y="1156402"/>
                  </a:lnTo>
                  <a:lnTo>
                    <a:pt x="2469554" y="1195072"/>
                  </a:lnTo>
                  <a:lnTo>
                    <a:pt x="2478088" y="1239144"/>
                  </a:lnTo>
                  <a:close/>
                </a:path>
              </a:pathLst>
            </a:custGeom>
            <a:solidFill>
              <a:srgbClr val="FFAB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515238" y="9707122"/>
              <a:ext cx="1257300" cy="580390"/>
            </a:xfrm>
            <a:custGeom>
              <a:avLst/>
              <a:gdLst/>
              <a:ahLst/>
              <a:cxnLst/>
              <a:rect l="l" t="t" r="r" b="b"/>
              <a:pathLst>
                <a:path w="1257300" h="580390">
                  <a:moveTo>
                    <a:pt x="1256915" y="579877"/>
                  </a:moveTo>
                  <a:lnTo>
                    <a:pt x="0" y="579877"/>
                  </a:lnTo>
                  <a:lnTo>
                    <a:pt x="545668" y="34152"/>
                  </a:lnTo>
                  <a:lnTo>
                    <a:pt x="584338" y="8538"/>
                  </a:lnTo>
                  <a:lnTo>
                    <a:pt x="628429" y="0"/>
                  </a:lnTo>
                  <a:lnTo>
                    <a:pt x="672520" y="8538"/>
                  </a:lnTo>
                  <a:lnTo>
                    <a:pt x="711190" y="34152"/>
                  </a:lnTo>
                  <a:lnTo>
                    <a:pt x="1256915" y="579877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05604" y="626899"/>
            <a:ext cx="8737600" cy="9660255"/>
            <a:chOff x="7905604" y="626899"/>
            <a:chExt cx="8737600" cy="9660255"/>
          </a:xfrm>
        </p:grpSpPr>
        <p:sp>
          <p:nvSpPr>
            <p:cNvPr id="4" name="object 4" descr=""/>
            <p:cNvSpPr/>
            <p:nvPr/>
          </p:nvSpPr>
          <p:spPr>
            <a:xfrm>
              <a:off x="7905604" y="4364907"/>
              <a:ext cx="8737600" cy="5922645"/>
            </a:xfrm>
            <a:custGeom>
              <a:avLst/>
              <a:gdLst/>
              <a:ahLst/>
              <a:cxnLst/>
              <a:rect l="l" t="t" r="r" b="b"/>
              <a:pathLst>
                <a:path w="8737600" h="5922645">
                  <a:moveTo>
                    <a:pt x="25400" y="4450361"/>
                  </a:moveTo>
                  <a:lnTo>
                    <a:pt x="25400" y="3755176"/>
                  </a:lnTo>
                  <a:lnTo>
                    <a:pt x="12700" y="3804362"/>
                  </a:lnTo>
                  <a:lnTo>
                    <a:pt x="12700" y="3853681"/>
                  </a:lnTo>
                  <a:lnTo>
                    <a:pt x="0" y="3903112"/>
                  </a:lnTo>
                  <a:lnTo>
                    <a:pt x="0" y="4350540"/>
                  </a:lnTo>
                  <a:lnTo>
                    <a:pt x="25400" y="4450361"/>
                  </a:lnTo>
                  <a:close/>
                </a:path>
                <a:path w="8737600" h="5922645">
                  <a:moveTo>
                    <a:pt x="8674100" y="3566465"/>
                  </a:moveTo>
                  <a:lnTo>
                    <a:pt x="8674100" y="2075164"/>
                  </a:lnTo>
                  <a:lnTo>
                    <a:pt x="8547100" y="1603096"/>
                  </a:lnTo>
                  <a:lnTo>
                    <a:pt x="8521700" y="1557443"/>
                  </a:lnTo>
                  <a:lnTo>
                    <a:pt x="8496300" y="1467191"/>
                  </a:lnTo>
                  <a:lnTo>
                    <a:pt x="8470900" y="1422624"/>
                  </a:lnTo>
                  <a:lnTo>
                    <a:pt x="8458200" y="1378452"/>
                  </a:lnTo>
                  <a:lnTo>
                    <a:pt x="8407400" y="1291352"/>
                  </a:lnTo>
                  <a:lnTo>
                    <a:pt x="8394700" y="1248458"/>
                  </a:lnTo>
                  <a:lnTo>
                    <a:pt x="8343900" y="1164058"/>
                  </a:lnTo>
                  <a:lnTo>
                    <a:pt x="8293100" y="1081617"/>
                  </a:lnTo>
                  <a:lnTo>
                    <a:pt x="8242300" y="1001263"/>
                  </a:lnTo>
                  <a:lnTo>
                    <a:pt x="8191500" y="923124"/>
                  </a:lnTo>
                  <a:lnTo>
                    <a:pt x="8166100" y="884924"/>
                  </a:lnTo>
                  <a:lnTo>
                    <a:pt x="8128000" y="847326"/>
                  </a:lnTo>
                  <a:lnTo>
                    <a:pt x="8102600" y="810345"/>
                  </a:lnTo>
                  <a:lnTo>
                    <a:pt x="8077200" y="773997"/>
                  </a:lnTo>
                  <a:lnTo>
                    <a:pt x="8039100" y="738299"/>
                  </a:lnTo>
                  <a:lnTo>
                    <a:pt x="8013700" y="703266"/>
                  </a:lnTo>
                  <a:lnTo>
                    <a:pt x="7975600" y="668914"/>
                  </a:lnTo>
                  <a:lnTo>
                    <a:pt x="7937500" y="635260"/>
                  </a:lnTo>
                  <a:lnTo>
                    <a:pt x="7912100" y="602318"/>
                  </a:lnTo>
                  <a:lnTo>
                    <a:pt x="7874000" y="570105"/>
                  </a:lnTo>
                  <a:lnTo>
                    <a:pt x="7835900" y="538637"/>
                  </a:lnTo>
                  <a:lnTo>
                    <a:pt x="7797800" y="507931"/>
                  </a:lnTo>
                  <a:lnTo>
                    <a:pt x="7759700" y="478001"/>
                  </a:lnTo>
                  <a:lnTo>
                    <a:pt x="7721600" y="448863"/>
                  </a:lnTo>
                  <a:lnTo>
                    <a:pt x="7683500" y="420535"/>
                  </a:lnTo>
                  <a:lnTo>
                    <a:pt x="7645400" y="393031"/>
                  </a:lnTo>
                  <a:lnTo>
                    <a:pt x="7607300" y="366368"/>
                  </a:lnTo>
                  <a:lnTo>
                    <a:pt x="7569200" y="340562"/>
                  </a:lnTo>
                  <a:lnTo>
                    <a:pt x="7531100" y="315628"/>
                  </a:lnTo>
                  <a:lnTo>
                    <a:pt x="7480300" y="291582"/>
                  </a:lnTo>
                  <a:lnTo>
                    <a:pt x="7442200" y="268441"/>
                  </a:lnTo>
                  <a:lnTo>
                    <a:pt x="7391400" y="246221"/>
                  </a:lnTo>
                  <a:lnTo>
                    <a:pt x="7353300" y="224936"/>
                  </a:lnTo>
                  <a:lnTo>
                    <a:pt x="7302500" y="204604"/>
                  </a:lnTo>
                  <a:lnTo>
                    <a:pt x="7251700" y="185241"/>
                  </a:lnTo>
                  <a:lnTo>
                    <a:pt x="7213600" y="166807"/>
                  </a:lnTo>
                  <a:lnTo>
                    <a:pt x="7162800" y="149418"/>
                  </a:lnTo>
                  <a:lnTo>
                    <a:pt x="7112000" y="133062"/>
                  </a:lnTo>
                  <a:lnTo>
                    <a:pt x="7061200" y="117723"/>
                  </a:lnTo>
                  <a:lnTo>
                    <a:pt x="7023100" y="103390"/>
                  </a:lnTo>
                  <a:lnTo>
                    <a:pt x="6972300" y="90049"/>
                  </a:lnTo>
                  <a:lnTo>
                    <a:pt x="6921500" y="77687"/>
                  </a:lnTo>
                  <a:lnTo>
                    <a:pt x="6870700" y="66291"/>
                  </a:lnTo>
                  <a:lnTo>
                    <a:pt x="6819900" y="55847"/>
                  </a:lnTo>
                  <a:lnTo>
                    <a:pt x="6781800" y="46342"/>
                  </a:lnTo>
                  <a:lnTo>
                    <a:pt x="6731000" y="37763"/>
                  </a:lnTo>
                  <a:lnTo>
                    <a:pt x="6680200" y="30097"/>
                  </a:lnTo>
                  <a:lnTo>
                    <a:pt x="6629400" y="23331"/>
                  </a:lnTo>
                  <a:lnTo>
                    <a:pt x="6578600" y="17451"/>
                  </a:lnTo>
                  <a:lnTo>
                    <a:pt x="6527800" y="12444"/>
                  </a:lnTo>
                  <a:lnTo>
                    <a:pt x="6477000" y="8297"/>
                  </a:lnTo>
                  <a:lnTo>
                    <a:pt x="6438900" y="4997"/>
                  </a:lnTo>
                  <a:lnTo>
                    <a:pt x="6388100" y="2531"/>
                  </a:lnTo>
                  <a:lnTo>
                    <a:pt x="6337300" y="884"/>
                  </a:lnTo>
                  <a:lnTo>
                    <a:pt x="6286500" y="45"/>
                  </a:lnTo>
                  <a:lnTo>
                    <a:pt x="6235700" y="0"/>
                  </a:lnTo>
                  <a:lnTo>
                    <a:pt x="6184900" y="735"/>
                  </a:lnTo>
                  <a:lnTo>
                    <a:pt x="6134100" y="2237"/>
                  </a:lnTo>
                  <a:lnTo>
                    <a:pt x="6083300" y="4494"/>
                  </a:lnTo>
                  <a:lnTo>
                    <a:pt x="6032500" y="7492"/>
                  </a:lnTo>
                  <a:lnTo>
                    <a:pt x="5994400" y="11218"/>
                  </a:lnTo>
                  <a:lnTo>
                    <a:pt x="5943600" y="15658"/>
                  </a:lnTo>
                  <a:lnTo>
                    <a:pt x="5892800" y="20799"/>
                  </a:lnTo>
                  <a:lnTo>
                    <a:pt x="5842000" y="26629"/>
                  </a:lnTo>
                  <a:lnTo>
                    <a:pt x="5791200" y="33134"/>
                  </a:lnTo>
                  <a:lnTo>
                    <a:pt x="5740400" y="40300"/>
                  </a:lnTo>
                  <a:lnTo>
                    <a:pt x="5689600" y="48115"/>
                  </a:lnTo>
                  <a:lnTo>
                    <a:pt x="5638800" y="56565"/>
                  </a:lnTo>
                  <a:lnTo>
                    <a:pt x="5600700" y="65637"/>
                  </a:lnTo>
                  <a:lnTo>
                    <a:pt x="5549900" y="75318"/>
                  </a:lnTo>
                  <a:lnTo>
                    <a:pt x="5499100" y="85594"/>
                  </a:lnTo>
                  <a:lnTo>
                    <a:pt x="5448300" y="96453"/>
                  </a:lnTo>
                  <a:lnTo>
                    <a:pt x="5397500" y="107881"/>
                  </a:lnTo>
                  <a:lnTo>
                    <a:pt x="5359400" y="119866"/>
                  </a:lnTo>
                  <a:lnTo>
                    <a:pt x="5308600" y="132392"/>
                  </a:lnTo>
                  <a:lnTo>
                    <a:pt x="5257800" y="145449"/>
                  </a:lnTo>
                  <a:lnTo>
                    <a:pt x="5207000" y="159022"/>
                  </a:lnTo>
                  <a:lnTo>
                    <a:pt x="5156200" y="173098"/>
                  </a:lnTo>
                  <a:lnTo>
                    <a:pt x="5118100" y="187663"/>
                  </a:lnTo>
                  <a:lnTo>
                    <a:pt x="5067300" y="202706"/>
                  </a:lnTo>
                  <a:lnTo>
                    <a:pt x="5016500" y="218212"/>
                  </a:lnTo>
                  <a:lnTo>
                    <a:pt x="4965700" y="234168"/>
                  </a:lnTo>
                  <a:lnTo>
                    <a:pt x="4927600" y="250561"/>
                  </a:lnTo>
                  <a:lnTo>
                    <a:pt x="4876800" y="267378"/>
                  </a:lnTo>
                  <a:lnTo>
                    <a:pt x="4826000" y="284606"/>
                  </a:lnTo>
                  <a:lnTo>
                    <a:pt x="4787900" y="302231"/>
                  </a:lnTo>
                  <a:lnTo>
                    <a:pt x="4737100" y="320240"/>
                  </a:lnTo>
                  <a:lnTo>
                    <a:pt x="4699000" y="338621"/>
                  </a:lnTo>
                  <a:lnTo>
                    <a:pt x="4648200" y="357935"/>
                  </a:lnTo>
                  <a:lnTo>
                    <a:pt x="4597400" y="377571"/>
                  </a:lnTo>
                  <a:lnTo>
                    <a:pt x="4546600" y="397517"/>
                  </a:lnTo>
                  <a:lnTo>
                    <a:pt x="4508500" y="417761"/>
                  </a:lnTo>
                  <a:lnTo>
                    <a:pt x="4457700" y="438291"/>
                  </a:lnTo>
                  <a:lnTo>
                    <a:pt x="4406900" y="459097"/>
                  </a:lnTo>
                  <a:lnTo>
                    <a:pt x="4368800" y="480165"/>
                  </a:lnTo>
                  <a:lnTo>
                    <a:pt x="4318000" y="501485"/>
                  </a:lnTo>
                  <a:lnTo>
                    <a:pt x="4279900" y="523044"/>
                  </a:lnTo>
                  <a:lnTo>
                    <a:pt x="4229100" y="544831"/>
                  </a:lnTo>
                  <a:lnTo>
                    <a:pt x="4178300" y="566835"/>
                  </a:lnTo>
                  <a:lnTo>
                    <a:pt x="4140200" y="589043"/>
                  </a:lnTo>
                  <a:lnTo>
                    <a:pt x="4089400" y="611443"/>
                  </a:lnTo>
                  <a:lnTo>
                    <a:pt x="4051300" y="634025"/>
                  </a:lnTo>
                  <a:lnTo>
                    <a:pt x="4000500" y="656776"/>
                  </a:lnTo>
                  <a:lnTo>
                    <a:pt x="3949700" y="679685"/>
                  </a:lnTo>
                  <a:lnTo>
                    <a:pt x="3911600" y="702740"/>
                  </a:lnTo>
                  <a:lnTo>
                    <a:pt x="3860800" y="725929"/>
                  </a:lnTo>
                  <a:lnTo>
                    <a:pt x="3822700" y="749241"/>
                  </a:lnTo>
                  <a:lnTo>
                    <a:pt x="3771900" y="772663"/>
                  </a:lnTo>
                  <a:lnTo>
                    <a:pt x="3733800" y="796184"/>
                  </a:lnTo>
                  <a:lnTo>
                    <a:pt x="3683000" y="819793"/>
                  </a:lnTo>
                  <a:lnTo>
                    <a:pt x="3644900" y="843478"/>
                  </a:lnTo>
                  <a:lnTo>
                    <a:pt x="3543300" y="891027"/>
                  </a:lnTo>
                  <a:lnTo>
                    <a:pt x="3505200" y="914868"/>
                  </a:lnTo>
                  <a:lnTo>
                    <a:pt x="3454400" y="938739"/>
                  </a:lnTo>
                  <a:lnTo>
                    <a:pt x="3276600" y="1034273"/>
                  </a:lnTo>
                  <a:lnTo>
                    <a:pt x="3238500" y="1058112"/>
                  </a:lnTo>
                  <a:lnTo>
                    <a:pt x="3187700" y="1081909"/>
                  </a:lnTo>
                  <a:lnTo>
                    <a:pt x="3149600" y="1105654"/>
                  </a:lnTo>
                  <a:lnTo>
                    <a:pt x="3098800" y="1129333"/>
                  </a:lnTo>
                  <a:lnTo>
                    <a:pt x="3060700" y="1152936"/>
                  </a:lnTo>
                  <a:lnTo>
                    <a:pt x="3009900" y="1176450"/>
                  </a:lnTo>
                  <a:lnTo>
                    <a:pt x="2971800" y="1199865"/>
                  </a:lnTo>
                  <a:lnTo>
                    <a:pt x="2921000" y="1223168"/>
                  </a:lnTo>
                  <a:lnTo>
                    <a:pt x="2870200" y="1246347"/>
                  </a:lnTo>
                  <a:lnTo>
                    <a:pt x="2832100" y="1269392"/>
                  </a:lnTo>
                  <a:lnTo>
                    <a:pt x="2781300" y="1292289"/>
                  </a:lnTo>
                  <a:lnTo>
                    <a:pt x="2743200" y="1315028"/>
                  </a:lnTo>
                  <a:lnTo>
                    <a:pt x="2692400" y="1337597"/>
                  </a:lnTo>
                  <a:lnTo>
                    <a:pt x="2654300" y="1359984"/>
                  </a:lnTo>
                  <a:lnTo>
                    <a:pt x="2603500" y="1382177"/>
                  </a:lnTo>
                  <a:lnTo>
                    <a:pt x="2552700" y="1404165"/>
                  </a:lnTo>
                  <a:lnTo>
                    <a:pt x="2514600" y="1425936"/>
                  </a:lnTo>
                  <a:lnTo>
                    <a:pt x="2463800" y="1447478"/>
                  </a:lnTo>
                  <a:lnTo>
                    <a:pt x="2425700" y="1468779"/>
                  </a:lnTo>
                  <a:lnTo>
                    <a:pt x="2374900" y="1489828"/>
                  </a:lnTo>
                  <a:lnTo>
                    <a:pt x="2324100" y="1510614"/>
                  </a:lnTo>
                  <a:lnTo>
                    <a:pt x="2286000" y="1531123"/>
                  </a:lnTo>
                  <a:lnTo>
                    <a:pt x="2235200" y="1551346"/>
                  </a:lnTo>
                  <a:lnTo>
                    <a:pt x="2184400" y="1571269"/>
                  </a:lnTo>
                  <a:lnTo>
                    <a:pt x="2146300" y="1590882"/>
                  </a:lnTo>
                  <a:lnTo>
                    <a:pt x="2095500" y="1610172"/>
                  </a:lnTo>
                  <a:lnTo>
                    <a:pt x="2044700" y="1629128"/>
                  </a:lnTo>
                  <a:lnTo>
                    <a:pt x="1905000" y="1684578"/>
                  </a:lnTo>
                  <a:lnTo>
                    <a:pt x="1866900" y="1703141"/>
                  </a:lnTo>
                  <a:lnTo>
                    <a:pt x="1816100" y="1721817"/>
                  </a:lnTo>
                  <a:lnTo>
                    <a:pt x="1765300" y="1740651"/>
                  </a:lnTo>
                  <a:lnTo>
                    <a:pt x="1727200" y="1759685"/>
                  </a:lnTo>
                  <a:lnTo>
                    <a:pt x="1676400" y="1778965"/>
                  </a:lnTo>
                  <a:lnTo>
                    <a:pt x="1625600" y="1798533"/>
                  </a:lnTo>
                  <a:lnTo>
                    <a:pt x="1587500" y="1818434"/>
                  </a:lnTo>
                  <a:lnTo>
                    <a:pt x="1536700" y="1838712"/>
                  </a:lnTo>
                  <a:lnTo>
                    <a:pt x="1498600" y="1859411"/>
                  </a:lnTo>
                  <a:lnTo>
                    <a:pt x="1447800" y="1880574"/>
                  </a:lnTo>
                  <a:lnTo>
                    <a:pt x="1409700" y="1902246"/>
                  </a:lnTo>
                  <a:lnTo>
                    <a:pt x="1358900" y="1924470"/>
                  </a:lnTo>
                  <a:lnTo>
                    <a:pt x="1320800" y="1947290"/>
                  </a:lnTo>
                  <a:lnTo>
                    <a:pt x="1270000" y="1970751"/>
                  </a:lnTo>
                  <a:lnTo>
                    <a:pt x="1231900" y="1994897"/>
                  </a:lnTo>
                  <a:lnTo>
                    <a:pt x="1181100" y="2019770"/>
                  </a:lnTo>
                  <a:lnTo>
                    <a:pt x="1143000" y="2045416"/>
                  </a:lnTo>
                  <a:lnTo>
                    <a:pt x="1104900" y="2071878"/>
                  </a:lnTo>
                  <a:lnTo>
                    <a:pt x="1054100" y="2099200"/>
                  </a:lnTo>
                  <a:lnTo>
                    <a:pt x="1016000" y="2127425"/>
                  </a:lnTo>
                  <a:lnTo>
                    <a:pt x="977900" y="2156599"/>
                  </a:lnTo>
                  <a:lnTo>
                    <a:pt x="939800" y="2186764"/>
                  </a:lnTo>
                  <a:lnTo>
                    <a:pt x="901700" y="2217966"/>
                  </a:lnTo>
                  <a:lnTo>
                    <a:pt x="863600" y="2249925"/>
                  </a:lnTo>
                  <a:lnTo>
                    <a:pt x="825500" y="2282780"/>
                  </a:lnTo>
                  <a:lnTo>
                    <a:pt x="787400" y="2316507"/>
                  </a:lnTo>
                  <a:lnTo>
                    <a:pt x="749300" y="2351080"/>
                  </a:lnTo>
                  <a:lnTo>
                    <a:pt x="711200" y="2386475"/>
                  </a:lnTo>
                  <a:lnTo>
                    <a:pt x="673100" y="2422669"/>
                  </a:lnTo>
                  <a:lnTo>
                    <a:pt x="647700" y="2459636"/>
                  </a:lnTo>
                  <a:lnTo>
                    <a:pt x="609600" y="2497353"/>
                  </a:lnTo>
                  <a:lnTo>
                    <a:pt x="571500" y="2535795"/>
                  </a:lnTo>
                  <a:lnTo>
                    <a:pt x="546100" y="2574938"/>
                  </a:lnTo>
                  <a:lnTo>
                    <a:pt x="508000" y="2614757"/>
                  </a:lnTo>
                  <a:lnTo>
                    <a:pt x="457200" y="2696326"/>
                  </a:lnTo>
                  <a:lnTo>
                    <a:pt x="419100" y="2738029"/>
                  </a:lnTo>
                  <a:lnTo>
                    <a:pt x="368300" y="2823145"/>
                  </a:lnTo>
                  <a:lnTo>
                    <a:pt x="317500" y="2910384"/>
                  </a:lnTo>
                  <a:lnTo>
                    <a:pt x="241300" y="3044793"/>
                  </a:lnTo>
                  <a:lnTo>
                    <a:pt x="228600" y="3090445"/>
                  </a:lnTo>
                  <a:lnTo>
                    <a:pt x="203200" y="3136482"/>
                  </a:lnTo>
                  <a:lnTo>
                    <a:pt x="190500" y="3182210"/>
                  </a:lnTo>
                  <a:lnTo>
                    <a:pt x="165100" y="3228319"/>
                  </a:lnTo>
                  <a:lnTo>
                    <a:pt x="152400" y="3274789"/>
                  </a:lnTo>
                  <a:lnTo>
                    <a:pt x="127000" y="3321602"/>
                  </a:lnTo>
                  <a:lnTo>
                    <a:pt x="25400" y="3706141"/>
                  </a:lnTo>
                  <a:lnTo>
                    <a:pt x="25400" y="4500203"/>
                  </a:lnTo>
                  <a:lnTo>
                    <a:pt x="101600" y="4796806"/>
                  </a:lnTo>
                  <a:lnTo>
                    <a:pt x="127000" y="4845613"/>
                  </a:lnTo>
                  <a:lnTo>
                    <a:pt x="152400" y="4942478"/>
                  </a:lnTo>
                  <a:lnTo>
                    <a:pt x="177800" y="4990489"/>
                  </a:lnTo>
                  <a:lnTo>
                    <a:pt x="190500" y="5038189"/>
                  </a:lnTo>
                  <a:lnTo>
                    <a:pt x="215900" y="5085552"/>
                  </a:lnTo>
                  <a:lnTo>
                    <a:pt x="228600" y="5132557"/>
                  </a:lnTo>
                  <a:lnTo>
                    <a:pt x="279400" y="5225395"/>
                  </a:lnTo>
                  <a:lnTo>
                    <a:pt x="292100" y="5271182"/>
                  </a:lnTo>
                  <a:lnTo>
                    <a:pt x="342900" y="5361373"/>
                  </a:lnTo>
                  <a:lnTo>
                    <a:pt x="355600" y="5406333"/>
                  </a:lnTo>
                  <a:lnTo>
                    <a:pt x="457200" y="5582904"/>
                  </a:lnTo>
                  <a:lnTo>
                    <a:pt x="558800" y="5754327"/>
                  </a:lnTo>
                  <a:lnTo>
                    <a:pt x="635000" y="5879582"/>
                  </a:lnTo>
                  <a:lnTo>
                    <a:pt x="673100" y="5920713"/>
                  </a:lnTo>
                  <a:lnTo>
                    <a:pt x="673100" y="5922092"/>
                  </a:lnTo>
                  <a:lnTo>
                    <a:pt x="7759700" y="5922092"/>
                  </a:lnTo>
                  <a:lnTo>
                    <a:pt x="7772400" y="5908097"/>
                  </a:lnTo>
                  <a:lnTo>
                    <a:pt x="7950200" y="5595876"/>
                  </a:lnTo>
                  <a:lnTo>
                    <a:pt x="7962900" y="5550853"/>
                  </a:lnTo>
                  <a:lnTo>
                    <a:pt x="8064500" y="5369614"/>
                  </a:lnTo>
                  <a:lnTo>
                    <a:pt x="8077200" y="5324005"/>
                  </a:lnTo>
                  <a:lnTo>
                    <a:pt x="8153400" y="5186424"/>
                  </a:lnTo>
                  <a:lnTo>
                    <a:pt x="8166100" y="5140304"/>
                  </a:lnTo>
                  <a:lnTo>
                    <a:pt x="8216900" y="5047659"/>
                  </a:lnTo>
                  <a:lnTo>
                    <a:pt x="8229600" y="5001130"/>
                  </a:lnTo>
                  <a:lnTo>
                    <a:pt x="8255000" y="4954459"/>
                  </a:lnTo>
                  <a:lnTo>
                    <a:pt x="8267700" y="4907645"/>
                  </a:lnTo>
                  <a:lnTo>
                    <a:pt x="8293100" y="4860685"/>
                  </a:lnTo>
                  <a:lnTo>
                    <a:pt x="8305800" y="4814573"/>
                  </a:lnTo>
                  <a:lnTo>
                    <a:pt x="8331200" y="4768286"/>
                  </a:lnTo>
                  <a:lnTo>
                    <a:pt x="8343900" y="4721828"/>
                  </a:lnTo>
                  <a:lnTo>
                    <a:pt x="8369300" y="4675204"/>
                  </a:lnTo>
                  <a:lnTo>
                    <a:pt x="8394700" y="4581472"/>
                  </a:lnTo>
                  <a:lnTo>
                    <a:pt x="8420100" y="4534373"/>
                  </a:lnTo>
                  <a:lnTo>
                    <a:pt x="8445500" y="4439730"/>
                  </a:lnTo>
                  <a:lnTo>
                    <a:pt x="8470900" y="4392194"/>
                  </a:lnTo>
                  <a:lnTo>
                    <a:pt x="8648700" y="3714162"/>
                  </a:lnTo>
                  <a:lnTo>
                    <a:pt x="8648700" y="3665003"/>
                  </a:lnTo>
                  <a:lnTo>
                    <a:pt x="8674100" y="3566465"/>
                  </a:lnTo>
                  <a:close/>
                </a:path>
                <a:path w="8737600" h="5922645">
                  <a:moveTo>
                    <a:pt x="8699500" y="3368625"/>
                  </a:moveTo>
                  <a:lnTo>
                    <a:pt x="8699500" y="2223778"/>
                  </a:lnTo>
                  <a:lnTo>
                    <a:pt x="8674100" y="2124649"/>
                  </a:lnTo>
                  <a:lnTo>
                    <a:pt x="8674100" y="3517095"/>
                  </a:lnTo>
                  <a:lnTo>
                    <a:pt x="8686800" y="3467662"/>
                  </a:lnTo>
                  <a:lnTo>
                    <a:pt x="8686800" y="3418170"/>
                  </a:lnTo>
                  <a:lnTo>
                    <a:pt x="8699500" y="3368625"/>
                  </a:lnTo>
                  <a:close/>
                </a:path>
                <a:path w="8737600" h="5922645">
                  <a:moveTo>
                    <a:pt x="8712200" y="3269390"/>
                  </a:moveTo>
                  <a:lnTo>
                    <a:pt x="8712200" y="2323092"/>
                  </a:lnTo>
                  <a:lnTo>
                    <a:pt x="8699500" y="2273414"/>
                  </a:lnTo>
                  <a:lnTo>
                    <a:pt x="8699500" y="3319030"/>
                  </a:lnTo>
                  <a:lnTo>
                    <a:pt x="8712200" y="3269390"/>
                  </a:lnTo>
                  <a:close/>
                </a:path>
                <a:path w="8737600" h="5922645">
                  <a:moveTo>
                    <a:pt x="8724900" y="3169988"/>
                  </a:moveTo>
                  <a:lnTo>
                    <a:pt x="8724900" y="2472335"/>
                  </a:lnTo>
                  <a:lnTo>
                    <a:pt x="8712200" y="2422556"/>
                  </a:lnTo>
                  <a:lnTo>
                    <a:pt x="8712200" y="3219707"/>
                  </a:lnTo>
                  <a:lnTo>
                    <a:pt x="8724900" y="3169988"/>
                  </a:lnTo>
                  <a:close/>
                </a:path>
                <a:path w="8737600" h="5922645">
                  <a:moveTo>
                    <a:pt x="8737600" y="2970821"/>
                  </a:moveTo>
                  <a:lnTo>
                    <a:pt x="8737600" y="2671660"/>
                  </a:lnTo>
                  <a:lnTo>
                    <a:pt x="8724900" y="2621805"/>
                  </a:lnTo>
                  <a:lnTo>
                    <a:pt x="8724900" y="3020648"/>
                  </a:lnTo>
                  <a:lnTo>
                    <a:pt x="8737600" y="2970821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22448" y="4513174"/>
              <a:ext cx="1624965" cy="3448685"/>
            </a:xfrm>
            <a:custGeom>
              <a:avLst/>
              <a:gdLst/>
              <a:ahLst/>
              <a:cxnLst/>
              <a:rect l="l" t="t" r="r" b="b"/>
              <a:pathLst>
                <a:path w="1624965" h="3448684">
                  <a:moveTo>
                    <a:pt x="1624618" y="3292249"/>
                  </a:moveTo>
                  <a:lnTo>
                    <a:pt x="430392" y="3448624"/>
                  </a:lnTo>
                  <a:lnTo>
                    <a:pt x="0" y="156375"/>
                  </a:lnTo>
                  <a:lnTo>
                    <a:pt x="1194226" y="0"/>
                  </a:lnTo>
                  <a:lnTo>
                    <a:pt x="1624618" y="3292249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366260" y="2992580"/>
              <a:ext cx="1790064" cy="2442210"/>
            </a:xfrm>
            <a:custGeom>
              <a:avLst/>
              <a:gdLst/>
              <a:ahLst/>
              <a:cxnLst/>
              <a:rect l="l" t="t" r="r" b="b"/>
              <a:pathLst>
                <a:path w="1790065" h="2442210">
                  <a:moveTo>
                    <a:pt x="512935" y="2441840"/>
                  </a:moveTo>
                  <a:lnTo>
                    <a:pt x="0" y="0"/>
                  </a:lnTo>
                  <a:lnTo>
                    <a:pt x="1513011" y="110084"/>
                  </a:lnTo>
                  <a:lnTo>
                    <a:pt x="1789498" y="2278833"/>
                  </a:lnTo>
                  <a:lnTo>
                    <a:pt x="512935" y="2441840"/>
                  </a:lnTo>
                  <a:close/>
                </a:path>
              </a:pathLst>
            </a:custGeom>
            <a:solidFill>
              <a:srgbClr val="202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70796" y="6555397"/>
              <a:ext cx="1362307" cy="107264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3084786" y="7388601"/>
              <a:ext cx="2853055" cy="1337945"/>
            </a:xfrm>
            <a:custGeom>
              <a:avLst/>
              <a:gdLst/>
              <a:ahLst/>
              <a:cxnLst/>
              <a:rect l="l" t="t" r="r" b="b"/>
              <a:pathLst>
                <a:path w="2853055" h="1337945">
                  <a:moveTo>
                    <a:pt x="2324274" y="1337399"/>
                  </a:moveTo>
                  <a:lnTo>
                    <a:pt x="1260567" y="1337399"/>
                  </a:lnTo>
                  <a:lnTo>
                    <a:pt x="1193955" y="1133879"/>
                  </a:lnTo>
                  <a:lnTo>
                    <a:pt x="995887" y="1337399"/>
                  </a:lnTo>
                  <a:lnTo>
                    <a:pt x="0" y="1337399"/>
                  </a:lnTo>
                  <a:lnTo>
                    <a:pt x="7109" y="140592"/>
                  </a:lnTo>
                  <a:lnTo>
                    <a:pt x="1217470" y="0"/>
                  </a:lnTo>
                  <a:lnTo>
                    <a:pt x="1917571" y="515403"/>
                  </a:lnTo>
                  <a:lnTo>
                    <a:pt x="2852456" y="737419"/>
                  </a:lnTo>
                  <a:lnTo>
                    <a:pt x="2852456" y="1104810"/>
                  </a:lnTo>
                  <a:lnTo>
                    <a:pt x="2324274" y="133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43098" y="8268300"/>
              <a:ext cx="1043047" cy="3848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78949" y="7565092"/>
              <a:ext cx="1021760" cy="56647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6205" y="626899"/>
              <a:ext cx="4745980" cy="251949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1411338" y="4513178"/>
              <a:ext cx="1468120" cy="3448685"/>
            </a:xfrm>
            <a:custGeom>
              <a:avLst/>
              <a:gdLst/>
              <a:ahLst/>
              <a:cxnLst/>
              <a:rect l="l" t="t" r="r" b="b"/>
              <a:pathLst>
                <a:path w="1468120" h="3448684">
                  <a:moveTo>
                    <a:pt x="1194223" y="3448630"/>
                  </a:moveTo>
                  <a:lnTo>
                    <a:pt x="0" y="3292259"/>
                  </a:lnTo>
                  <a:lnTo>
                    <a:pt x="430370" y="0"/>
                  </a:lnTo>
                  <a:lnTo>
                    <a:pt x="1467858" y="921242"/>
                  </a:lnTo>
                  <a:lnTo>
                    <a:pt x="1467858" y="1355369"/>
                  </a:lnTo>
                  <a:lnTo>
                    <a:pt x="1194223" y="3448630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602633" y="2992580"/>
              <a:ext cx="1790064" cy="2442210"/>
            </a:xfrm>
            <a:custGeom>
              <a:avLst/>
              <a:gdLst/>
              <a:ahLst/>
              <a:cxnLst/>
              <a:rect l="l" t="t" r="r" b="b"/>
              <a:pathLst>
                <a:path w="1790065" h="2442210">
                  <a:moveTo>
                    <a:pt x="1276563" y="2441840"/>
                  </a:moveTo>
                  <a:lnTo>
                    <a:pt x="0" y="2278833"/>
                  </a:lnTo>
                  <a:lnTo>
                    <a:pt x="270924" y="153812"/>
                  </a:lnTo>
                  <a:lnTo>
                    <a:pt x="1789498" y="0"/>
                  </a:lnTo>
                  <a:lnTo>
                    <a:pt x="1276563" y="2441840"/>
                  </a:lnTo>
                  <a:close/>
                </a:path>
              </a:pathLst>
            </a:custGeom>
            <a:solidFill>
              <a:srgbClr val="202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647424" y="699192"/>
              <a:ext cx="463550" cy="464184"/>
            </a:xfrm>
            <a:custGeom>
              <a:avLst/>
              <a:gdLst/>
              <a:ahLst/>
              <a:cxnLst/>
              <a:rect l="l" t="t" r="r" b="b"/>
              <a:pathLst>
                <a:path w="463550" h="464184">
                  <a:moveTo>
                    <a:pt x="239359" y="463916"/>
                  </a:moveTo>
                  <a:lnTo>
                    <a:pt x="224177" y="463916"/>
                  </a:lnTo>
                  <a:lnTo>
                    <a:pt x="216605" y="463544"/>
                  </a:lnTo>
                  <a:lnTo>
                    <a:pt x="171753" y="456133"/>
                  </a:lnTo>
                  <a:lnTo>
                    <a:pt x="129207" y="440108"/>
                  </a:lnTo>
                  <a:lnTo>
                    <a:pt x="90603" y="416083"/>
                  </a:lnTo>
                  <a:lnTo>
                    <a:pt x="57424" y="384983"/>
                  </a:lnTo>
                  <a:lnTo>
                    <a:pt x="30945" y="348002"/>
                  </a:lnTo>
                  <a:lnTo>
                    <a:pt x="12183" y="306561"/>
                  </a:lnTo>
                  <a:lnTo>
                    <a:pt x="1859" y="262254"/>
                  </a:lnTo>
                  <a:lnTo>
                    <a:pt x="0" y="239555"/>
                  </a:lnTo>
                  <a:lnTo>
                    <a:pt x="0" y="224361"/>
                  </a:lnTo>
                  <a:lnTo>
                    <a:pt x="5934" y="179254"/>
                  </a:lnTo>
                  <a:lnTo>
                    <a:pt x="20547" y="136173"/>
                  </a:lnTo>
                  <a:lnTo>
                    <a:pt x="43276" y="96772"/>
                  </a:lnTo>
                  <a:lnTo>
                    <a:pt x="73250" y="62567"/>
                  </a:lnTo>
                  <a:lnTo>
                    <a:pt x="109316" y="34871"/>
                  </a:lnTo>
                  <a:lnTo>
                    <a:pt x="150087" y="14749"/>
                  </a:lnTo>
                  <a:lnTo>
                    <a:pt x="193997" y="2974"/>
                  </a:lnTo>
                  <a:lnTo>
                    <a:pt x="224177" y="0"/>
                  </a:lnTo>
                  <a:lnTo>
                    <a:pt x="239359" y="0"/>
                  </a:lnTo>
                  <a:lnTo>
                    <a:pt x="284429" y="5939"/>
                  </a:lnTo>
                  <a:lnTo>
                    <a:pt x="327475" y="20563"/>
                  </a:lnTo>
                  <a:lnTo>
                    <a:pt x="366843" y="43312"/>
                  </a:lnTo>
                  <a:lnTo>
                    <a:pt x="401021" y="73310"/>
                  </a:lnTo>
                  <a:lnTo>
                    <a:pt x="428694" y="109405"/>
                  </a:lnTo>
                  <a:lnTo>
                    <a:pt x="448799" y="150210"/>
                  </a:lnTo>
                  <a:lnTo>
                    <a:pt x="460564" y="194156"/>
                  </a:lnTo>
                  <a:lnTo>
                    <a:pt x="463537" y="224361"/>
                  </a:lnTo>
                  <a:lnTo>
                    <a:pt x="463537" y="231958"/>
                  </a:lnTo>
                  <a:lnTo>
                    <a:pt x="463537" y="239555"/>
                  </a:lnTo>
                  <a:lnTo>
                    <a:pt x="457603" y="284661"/>
                  </a:lnTo>
                  <a:lnTo>
                    <a:pt x="442990" y="327743"/>
                  </a:lnTo>
                  <a:lnTo>
                    <a:pt x="420260" y="367143"/>
                  </a:lnTo>
                  <a:lnTo>
                    <a:pt x="390286" y="401349"/>
                  </a:lnTo>
                  <a:lnTo>
                    <a:pt x="354220" y="429045"/>
                  </a:lnTo>
                  <a:lnTo>
                    <a:pt x="313449" y="449166"/>
                  </a:lnTo>
                  <a:lnTo>
                    <a:pt x="269539" y="460941"/>
                  </a:lnTo>
                  <a:lnTo>
                    <a:pt x="246931" y="463544"/>
                  </a:lnTo>
                  <a:lnTo>
                    <a:pt x="239359" y="463916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6657" y="6556722"/>
              <a:ext cx="1359586" cy="107021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9821150" y="7388601"/>
              <a:ext cx="2853055" cy="1337945"/>
            </a:xfrm>
            <a:custGeom>
              <a:avLst/>
              <a:gdLst/>
              <a:ahLst/>
              <a:cxnLst/>
              <a:rect l="l" t="t" r="r" b="b"/>
              <a:pathLst>
                <a:path w="2853054" h="1337945">
                  <a:moveTo>
                    <a:pt x="2852456" y="1337399"/>
                  </a:moveTo>
                  <a:lnTo>
                    <a:pt x="1856569" y="1337399"/>
                  </a:lnTo>
                  <a:lnTo>
                    <a:pt x="1658500" y="1133879"/>
                  </a:lnTo>
                  <a:lnTo>
                    <a:pt x="1591889" y="1337399"/>
                  </a:lnTo>
                  <a:lnTo>
                    <a:pt x="528182" y="1337399"/>
                  </a:lnTo>
                  <a:lnTo>
                    <a:pt x="0" y="1104810"/>
                  </a:lnTo>
                  <a:lnTo>
                    <a:pt x="0" y="737419"/>
                  </a:lnTo>
                  <a:lnTo>
                    <a:pt x="934884" y="515403"/>
                  </a:lnTo>
                  <a:lnTo>
                    <a:pt x="1634986" y="0"/>
                  </a:lnTo>
                  <a:lnTo>
                    <a:pt x="2845347" y="140592"/>
                  </a:lnTo>
                  <a:lnTo>
                    <a:pt x="2852456" y="133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4787" y="7565139"/>
              <a:ext cx="599267" cy="47656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72695" y="8270885"/>
              <a:ext cx="1044018" cy="38422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85558" y="7940922"/>
              <a:ext cx="51413" cy="14036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1907778" y="1296057"/>
              <a:ext cx="1943100" cy="1602740"/>
            </a:xfrm>
            <a:custGeom>
              <a:avLst/>
              <a:gdLst/>
              <a:ahLst/>
              <a:cxnLst/>
              <a:rect l="l" t="t" r="r" b="b"/>
              <a:pathLst>
                <a:path w="1943100" h="1602739">
                  <a:moveTo>
                    <a:pt x="1942835" y="1602354"/>
                  </a:moveTo>
                  <a:lnTo>
                    <a:pt x="0" y="1602354"/>
                  </a:lnTo>
                  <a:lnTo>
                    <a:pt x="322499" y="168922"/>
                  </a:lnTo>
                  <a:lnTo>
                    <a:pt x="602708" y="0"/>
                  </a:lnTo>
                  <a:lnTo>
                    <a:pt x="1286479" y="0"/>
                  </a:lnTo>
                  <a:lnTo>
                    <a:pt x="1566688" y="168922"/>
                  </a:lnTo>
                  <a:lnTo>
                    <a:pt x="1942835" y="16023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648135" y="699193"/>
              <a:ext cx="462280" cy="220345"/>
            </a:xfrm>
            <a:custGeom>
              <a:avLst/>
              <a:gdLst/>
              <a:ahLst/>
              <a:cxnLst/>
              <a:rect l="l" t="t" r="r" b="b"/>
              <a:pathLst>
                <a:path w="462280" h="220344">
                  <a:moveTo>
                    <a:pt x="354236" y="220000"/>
                  </a:moveTo>
                  <a:lnTo>
                    <a:pt x="330263" y="215157"/>
                  </a:lnTo>
                  <a:lnTo>
                    <a:pt x="310687" y="201948"/>
                  </a:lnTo>
                  <a:lnTo>
                    <a:pt x="297489" y="182357"/>
                  </a:lnTo>
                  <a:lnTo>
                    <a:pt x="292649" y="158364"/>
                  </a:lnTo>
                  <a:lnTo>
                    <a:pt x="287809" y="182357"/>
                  </a:lnTo>
                  <a:lnTo>
                    <a:pt x="274610" y="201948"/>
                  </a:lnTo>
                  <a:lnTo>
                    <a:pt x="255034" y="215157"/>
                  </a:lnTo>
                  <a:lnTo>
                    <a:pt x="231061" y="220000"/>
                  </a:lnTo>
                  <a:lnTo>
                    <a:pt x="207089" y="215157"/>
                  </a:lnTo>
                  <a:lnTo>
                    <a:pt x="187512" y="201948"/>
                  </a:lnTo>
                  <a:lnTo>
                    <a:pt x="174314" y="182357"/>
                  </a:lnTo>
                  <a:lnTo>
                    <a:pt x="169474" y="158364"/>
                  </a:lnTo>
                  <a:lnTo>
                    <a:pt x="164634" y="182357"/>
                  </a:lnTo>
                  <a:lnTo>
                    <a:pt x="151435" y="201948"/>
                  </a:lnTo>
                  <a:lnTo>
                    <a:pt x="131859" y="215157"/>
                  </a:lnTo>
                  <a:lnTo>
                    <a:pt x="107886" y="220000"/>
                  </a:lnTo>
                  <a:lnTo>
                    <a:pt x="83914" y="215157"/>
                  </a:lnTo>
                  <a:lnTo>
                    <a:pt x="64338" y="201948"/>
                  </a:lnTo>
                  <a:lnTo>
                    <a:pt x="51139" y="182357"/>
                  </a:lnTo>
                  <a:lnTo>
                    <a:pt x="46299" y="158364"/>
                  </a:lnTo>
                  <a:lnTo>
                    <a:pt x="42802" y="178818"/>
                  </a:lnTo>
                  <a:lnTo>
                    <a:pt x="33115" y="196319"/>
                  </a:lnTo>
                  <a:lnTo>
                    <a:pt x="18445" y="209716"/>
                  </a:lnTo>
                  <a:lnTo>
                    <a:pt x="0" y="217857"/>
                  </a:lnTo>
                  <a:lnTo>
                    <a:pt x="1476" y="202473"/>
                  </a:lnTo>
                  <a:lnTo>
                    <a:pt x="3979" y="187424"/>
                  </a:lnTo>
                  <a:lnTo>
                    <a:pt x="7430" y="172718"/>
                  </a:lnTo>
                  <a:lnTo>
                    <a:pt x="11750" y="158364"/>
                  </a:lnTo>
                  <a:lnTo>
                    <a:pt x="11397" y="158364"/>
                  </a:lnTo>
                  <a:lnTo>
                    <a:pt x="29521" y="117717"/>
                  </a:lnTo>
                  <a:lnTo>
                    <a:pt x="58057" y="78033"/>
                  </a:lnTo>
                  <a:lnTo>
                    <a:pt x="93271" y="45661"/>
                  </a:lnTo>
                  <a:lnTo>
                    <a:pt x="134602" y="21079"/>
                  </a:lnTo>
                  <a:lnTo>
                    <a:pt x="180913" y="5466"/>
                  </a:lnTo>
                  <a:lnTo>
                    <a:pt x="231061" y="0"/>
                  </a:lnTo>
                  <a:lnTo>
                    <a:pt x="281210" y="5466"/>
                  </a:lnTo>
                  <a:lnTo>
                    <a:pt x="327520" y="21079"/>
                  </a:lnTo>
                  <a:lnTo>
                    <a:pt x="368852" y="45661"/>
                  </a:lnTo>
                  <a:lnTo>
                    <a:pt x="404065" y="78033"/>
                  </a:lnTo>
                  <a:lnTo>
                    <a:pt x="432125" y="116885"/>
                  </a:lnTo>
                  <a:lnTo>
                    <a:pt x="450725" y="158364"/>
                  </a:lnTo>
                  <a:lnTo>
                    <a:pt x="450371" y="158364"/>
                  </a:lnTo>
                  <a:lnTo>
                    <a:pt x="454691" y="172718"/>
                  </a:lnTo>
                  <a:lnTo>
                    <a:pt x="458142" y="187424"/>
                  </a:lnTo>
                  <a:lnTo>
                    <a:pt x="460646" y="202473"/>
                  </a:lnTo>
                  <a:lnTo>
                    <a:pt x="462122" y="217857"/>
                  </a:lnTo>
                  <a:lnTo>
                    <a:pt x="443677" y="209716"/>
                  </a:lnTo>
                  <a:lnTo>
                    <a:pt x="429008" y="196319"/>
                  </a:lnTo>
                  <a:lnTo>
                    <a:pt x="419321" y="178818"/>
                  </a:lnTo>
                  <a:lnTo>
                    <a:pt x="415823" y="158364"/>
                  </a:lnTo>
                  <a:lnTo>
                    <a:pt x="410983" y="182357"/>
                  </a:lnTo>
                  <a:lnTo>
                    <a:pt x="397785" y="201948"/>
                  </a:lnTo>
                  <a:lnTo>
                    <a:pt x="378208" y="215157"/>
                  </a:lnTo>
                  <a:lnTo>
                    <a:pt x="354236" y="220000"/>
                  </a:lnTo>
                  <a:close/>
                </a:path>
              </a:pathLst>
            </a:custGeom>
            <a:solidFill>
              <a:srgbClr val="202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37586" y="726973"/>
              <a:ext cx="1550076" cy="208265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58096" y="7603824"/>
              <a:ext cx="1026915" cy="5276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70144" y="1850319"/>
              <a:ext cx="224129" cy="80965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60255" y="2885348"/>
              <a:ext cx="2037881" cy="27501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49469" y="1850916"/>
              <a:ext cx="200358" cy="81350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29487" y="1278769"/>
              <a:ext cx="274009" cy="64171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18356" y="4889976"/>
              <a:ext cx="2723037" cy="97837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54946" y="1278955"/>
              <a:ext cx="273853" cy="64187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11394" y="6763250"/>
              <a:ext cx="1208037" cy="15610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40099" y="6760877"/>
              <a:ext cx="1207128" cy="15825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90950" y="1750467"/>
              <a:ext cx="708106" cy="106091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58974" y="1747815"/>
              <a:ext cx="1161832" cy="106379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491865" y="8711103"/>
              <a:ext cx="6774067" cy="30861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5483351" y="1882063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51710" y="494903"/>
                  </a:moveTo>
                  <a:lnTo>
                    <a:pt x="243589" y="494903"/>
                  </a:lnTo>
                  <a:lnTo>
                    <a:pt x="198966" y="490547"/>
                  </a:lnTo>
                  <a:lnTo>
                    <a:pt x="152826" y="476580"/>
                  </a:lnTo>
                  <a:lnTo>
                    <a:pt x="110323" y="453834"/>
                  </a:lnTo>
                  <a:lnTo>
                    <a:pt x="72552" y="422747"/>
                  </a:lnTo>
                  <a:lnTo>
                    <a:pt x="41465" y="384976"/>
                  </a:lnTo>
                  <a:lnTo>
                    <a:pt x="18719" y="342473"/>
                  </a:lnTo>
                  <a:lnTo>
                    <a:pt x="4752" y="296333"/>
                  </a:lnTo>
                  <a:lnTo>
                    <a:pt x="0" y="247649"/>
                  </a:lnTo>
                  <a:lnTo>
                    <a:pt x="4755" y="198966"/>
                  </a:lnTo>
                  <a:lnTo>
                    <a:pt x="18728" y="152826"/>
                  </a:lnTo>
                  <a:lnTo>
                    <a:pt x="41477" y="110323"/>
                  </a:lnTo>
                  <a:lnTo>
                    <a:pt x="72552" y="72552"/>
                  </a:lnTo>
                  <a:lnTo>
                    <a:pt x="110323" y="41465"/>
                  </a:lnTo>
                  <a:lnTo>
                    <a:pt x="152826" y="18719"/>
                  </a:lnTo>
                  <a:lnTo>
                    <a:pt x="198966" y="4752"/>
                  </a:lnTo>
                  <a:lnTo>
                    <a:pt x="247649" y="0"/>
                  </a:lnTo>
                  <a:lnTo>
                    <a:pt x="296333" y="4752"/>
                  </a:lnTo>
                  <a:lnTo>
                    <a:pt x="329680" y="14847"/>
                  </a:lnTo>
                  <a:lnTo>
                    <a:pt x="247649" y="14847"/>
                  </a:lnTo>
                  <a:lnTo>
                    <a:pt x="201887" y="19322"/>
                  </a:lnTo>
                  <a:lnTo>
                    <a:pt x="158517" y="32465"/>
                  </a:lnTo>
                  <a:lnTo>
                    <a:pt x="118563" y="53848"/>
                  </a:lnTo>
                  <a:lnTo>
                    <a:pt x="83044" y="83044"/>
                  </a:lnTo>
                  <a:lnTo>
                    <a:pt x="53848" y="118563"/>
                  </a:lnTo>
                  <a:lnTo>
                    <a:pt x="32465" y="158517"/>
                  </a:lnTo>
                  <a:lnTo>
                    <a:pt x="19322" y="201886"/>
                  </a:lnTo>
                  <a:lnTo>
                    <a:pt x="14847" y="247649"/>
                  </a:lnTo>
                  <a:lnTo>
                    <a:pt x="19322" y="293413"/>
                  </a:lnTo>
                  <a:lnTo>
                    <a:pt x="32465" y="336782"/>
                  </a:lnTo>
                  <a:lnTo>
                    <a:pt x="53848" y="376736"/>
                  </a:lnTo>
                  <a:lnTo>
                    <a:pt x="83044" y="412255"/>
                  </a:lnTo>
                  <a:lnTo>
                    <a:pt x="118563" y="441451"/>
                  </a:lnTo>
                  <a:lnTo>
                    <a:pt x="158517" y="462834"/>
                  </a:lnTo>
                  <a:lnTo>
                    <a:pt x="201887" y="475977"/>
                  </a:lnTo>
                  <a:lnTo>
                    <a:pt x="247649" y="480452"/>
                  </a:lnTo>
                  <a:lnTo>
                    <a:pt x="329680" y="480452"/>
                  </a:lnTo>
                  <a:lnTo>
                    <a:pt x="296333" y="490547"/>
                  </a:lnTo>
                  <a:lnTo>
                    <a:pt x="251710" y="494903"/>
                  </a:lnTo>
                  <a:close/>
                </a:path>
                <a:path w="495300" h="495300">
                  <a:moveTo>
                    <a:pt x="329680" y="480452"/>
                  </a:moveTo>
                  <a:lnTo>
                    <a:pt x="247649" y="480452"/>
                  </a:lnTo>
                  <a:lnTo>
                    <a:pt x="293413" y="475977"/>
                  </a:lnTo>
                  <a:lnTo>
                    <a:pt x="336782" y="462834"/>
                  </a:lnTo>
                  <a:lnTo>
                    <a:pt x="376736" y="441451"/>
                  </a:lnTo>
                  <a:lnTo>
                    <a:pt x="412255" y="412255"/>
                  </a:lnTo>
                  <a:lnTo>
                    <a:pt x="441451" y="376736"/>
                  </a:lnTo>
                  <a:lnTo>
                    <a:pt x="462834" y="336782"/>
                  </a:lnTo>
                  <a:lnTo>
                    <a:pt x="475977" y="293413"/>
                  </a:lnTo>
                  <a:lnTo>
                    <a:pt x="480453" y="247649"/>
                  </a:lnTo>
                  <a:lnTo>
                    <a:pt x="475977" y="201886"/>
                  </a:lnTo>
                  <a:lnTo>
                    <a:pt x="462834" y="158517"/>
                  </a:lnTo>
                  <a:lnTo>
                    <a:pt x="441451" y="118563"/>
                  </a:lnTo>
                  <a:lnTo>
                    <a:pt x="412255" y="83044"/>
                  </a:lnTo>
                  <a:lnTo>
                    <a:pt x="376736" y="53848"/>
                  </a:lnTo>
                  <a:lnTo>
                    <a:pt x="336782" y="32465"/>
                  </a:lnTo>
                  <a:lnTo>
                    <a:pt x="293413" y="19322"/>
                  </a:lnTo>
                  <a:lnTo>
                    <a:pt x="247649" y="14847"/>
                  </a:lnTo>
                  <a:lnTo>
                    <a:pt x="329680" y="14847"/>
                  </a:lnTo>
                  <a:lnTo>
                    <a:pt x="384976" y="41465"/>
                  </a:lnTo>
                  <a:lnTo>
                    <a:pt x="422746" y="72552"/>
                  </a:lnTo>
                  <a:lnTo>
                    <a:pt x="453822" y="110365"/>
                  </a:lnTo>
                  <a:lnTo>
                    <a:pt x="476571" y="152863"/>
                  </a:lnTo>
                  <a:lnTo>
                    <a:pt x="490544" y="198980"/>
                  </a:lnTo>
                  <a:lnTo>
                    <a:pt x="494903" y="243596"/>
                  </a:lnTo>
                  <a:lnTo>
                    <a:pt x="494903" y="251706"/>
                  </a:lnTo>
                  <a:lnTo>
                    <a:pt x="490547" y="296333"/>
                  </a:lnTo>
                  <a:lnTo>
                    <a:pt x="476580" y="342473"/>
                  </a:lnTo>
                  <a:lnTo>
                    <a:pt x="453834" y="384976"/>
                  </a:lnTo>
                  <a:lnTo>
                    <a:pt x="422746" y="422747"/>
                  </a:lnTo>
                  <a:lnTo>
                    <a:pt x="384976" y="453834"/>
                  </a:lnTo>
                  <a:lnTo>
                    <a:pt x="342473" y="476580"/>
                  </a:lnTo>
                  <a:lnTo>
                    <a:pt x="329680" y="4804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33856" y="2063750"/>
            <a:ext cx="8045450" cy="59690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 marL="12065" marR="5080" indent="-635">
              <a:lnSpc>
                <a:spcPts val="6600"/>
              </a:lnSpc>
              <a:spcBef>
                <a:spcPts val="800"/>
              </a:spcBef>
            </a:pPr>
            <a:r>
              <a:rPr dirty="0" sz="6000" b="1">
                <a:solidFill>
                  <a:srgbClr val="FFFFFF"/>
                </a:solidFill>
                <a:latin typeface="Trebuchet MS"/>
                <a:cs typeface="Trebuchet MS"/>
              </a:rPr>
              <a:t>Bir</a:t>
            </a:r>
            <a:r>
              <a:rPr dirty="0" sz="60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95" b="1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dirty="0" sz="60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170" b="1">
                <a:solidFill>
                  <a:srgbClr val="FFFFFF"/>
                </a:solidFill>
                <a:latin typeface="Trebuchet MS"/>
                <a:cs typeface="Trebuchet MS"/>
              </a:rPr>
              <a:t>Alışveriş </a:t>
            </a:r>
            <a:r>
              <a:rPr dirty="0" sz="6000" spc="275" b="1">
                <a:solidFill>
                  <a:srgbClr val="FFFFFF"/>
                </a:solidFill>
                <a:latin typeface="Trebuchet MS"/>
                <a:cs typeface="Trebuchet MS"/>
              </a:rPr>
              <a:t>Sistemi</a:t>
            </a:r>
            <a:r>
              <a:rPr dirty="0" sz="60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484" b="1">
                <a:solidFill>
                  <a:srgbClr val="FFFFFF"/>
                </a:solidFill>
                <a:latin typeface="Trebuchet MS"/>
                <a:cs typeface="Trebuchet MS"/>
              </a:rPr>
              <a:t>İçin</a:t>
            </a:r>
            <a:r>
              <a:rPr dirty="0" sz="60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270" b="1">
                <a:solidFill>
                  <a:srgbClr val="FFFFFF"/>
                </a:solidFill>
                <a:latin typeface="Trebuchet MS"/>
                <a:cs typeface="Trebuchet MS"/>
              </a:rPr>
              <a:t>Nesneye </a:t>
            </a:r>
            <a:r>
              <a:rPr dirty="0" sz="6000" spc="140" b="1">
                <a:solidFill>
                  <a:srgbClr val="FFFFFF"/>
                </a:solidFill>
                <a:latin typeface="Trebuchet MS"/>
                <a:cs typeface="Trebuchet MS"/>
              </a:rPr>
              <a:t>Dayalı</a:t>
            </a:r>
            <a:r>
              <a:rPr dirty="0" sz="60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140" b="1">
                <a:solidFill>
                  <a:srgbClr val="FFFFFF"/>
                </a:solidFill>
                <a:latin typeface="Trebuchet MS"/>
                <a:cs typeface="Trebuchet MS"/>
              </a:rPr>
              <a:t>Analiz</a:t>
            </a:r>
            <a:r>
              <a:rPr dirty="0" sz="60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185" b="1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6000" spc="229" b="1">
                <a:solidFill>
                  <a:srgbClr val="FFFFFF"/>
                </a:solidFill>
                <a:latin typeface="Trebuchet MS"/>
                <a:cs typeface="Trebuchet MS"/>
              </a:rPr>
              <a:t>Tasarım</a:t>
            </a:r>
            <a:r>
              <a:rPr dirty="0" sz="60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200" b="1">
                <a:solidFill>
                  <a:srgbClr val="FFFFFF"/>
                </a:solidFill>
                <a:latin typeface="Trebuchet MS"/>
                <a:cs typeface="Trebuchet MS"/>
              </a:rPr>
              <a:t>Yaklaşımı </a:t>
            </a:r>
            <a:r>
              <a:rPr dirty="0" sz="6000" spc="150" b="1">
                <a:solidFill>
                  <a:srgbClr val="FFFFFF"/>
                </a:solidFill>
                <a:latin typeface="Trebuchet MS"/>
                <a:cs typeface="Trebuchet MS"/>
              </a:rPr>
              <a:t>Kullanarak</a:t>
            </a:r>
            <a:r>
              <a:rPr dirty="0" sz="60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140" b="1">
                <a:solidFill>
                  <a:srgbClr val="FFFFFF"/>
                </a:solidFill>
                <a:latin typeface="Trebuchet MS"/>
                <a:cs typeface="Trebuchet MS"/>
              </a:rPr>
              <a:t>Analiz</a:t>
            </a:r>
            <a:r>
              <a:rPr dirty="0" sz="60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185" b="1">
                <a:solidFill>
                  <a:srgbClr val="FFFFFF"/>
                </a:solidFill>
                <a:latin typeface="Trebuchet MS"/>
                <a:cs typeface="Trebuchet MS"/>
              </a:rPr>
              <a:t>ve </a:t>
            </a:r>
            <a:r>
              <a:rPr dirty="0" sz="6000" spc="229" b="1">
                <a:solidFill>
                  <a:srgbClr val="FFFFFF"/>
                </a:solidFill>
                <a:latin typeface="Trebuchet MS"/>
                <a:cs typeface="Trebuchet MS"/>
              </a:rPr>
              <a:t>Tasarım</a:t>
            </a:r>
            <a:r>
              <a:rPr dirty="0" sz="60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150" b="1">
                <a:solidFill>
                  <a:srgbClr val="FFFFFF"/>
                </a:solidFill>
                <a:latin typeface="Trebuchet MS"/>
                <a:cs typeface="Trebuchet MS"/>
              </a:rPr>
              <a:t>Adımları</a:t>
            </a:r>
            <a:r>
              <a:rPr dirty="0" sz="60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520" b="1">
                <a:solidFill>
                  <a:srgbClr val="FFFFFF"/>
                </a:solidFill>
                <a:latin typeface="Trebuchet MS"/>
                <a:cs typeface="Trebuchet MS"/>
              </a:rPr>
              <a:t>Şu </a:t>
            </a:r>
            <a:r>
              <a:rPr dirty="0" sz="6000" spc="215" b="1">
                <a:solidFill>
                  <a:srgbClr val="FFFFFF"/>
                </a:solidFill>
                <a:latin typeface="Trebuchet MS"/>
                <a:cs typeface="Trebuchet MS"/>
              </a:rPr>
              <a:t>Şekilde</a:t>
            </a:r>
            <a:r>
              <a:rPr dirty="0" sz="60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-10" b="1">
                <a:solidFill>
                  <a:srgbClr val="FFFFFF"/>
                </a:solidFill>
                <a:latin typeface="Trebuchet MS"/>
                <a:cs typeface="Trebuchet MS"/>
              </a:rPr>
              <a:t>Olabilir: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76889" y="9355840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4"/>
                </a:moveTo>
                <a:lnTo>
                  <a:pt x="3175" y="0"/>
                </a:lnTo>
                <a:lnTo>
                  <a:pt x="1011111" y="247390"/>
                </a:lnTo>
                <a:lnTo>
                  <a:pt x="1011111" y="931158"/>
                </a:lnTo>
                <a:lnTo>
                  <a:pt x="47652" y="931158"/>
                </a:lnTo>
                <a:lnTo>
                  <a:pt x="0" y="2624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384020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8" y="0"/>
                </a:moveTo>
                <a:lnTo>
                  <a:pt x="1158728" y="2813"/>
                </a:lnTo>
                <a:lnTo>
                  <a:pt x="1057289" y="902979"/>
                </a:lnTo>
                <a:lnTo>
                  <a:pt x="52397" y="902979"/>
                </a:lnTo>
                <a:lnTo>
                  <a:pt x="0" y="854006"/>
                </a:lnTo>
                <a:lnTo>
                  <a:pt x="0" y="210000"/>
                </a:lnTo>
                <a:lnTo>
                  <a:pt x="115571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41410" y="5874194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659951" y="0"/>
                </a:moveTo>
                <a:lnTo>
                  <a:pt x="2470734" y="0"/>
                </a:lnTo>
                <a:lnTo>
                  <a:pt x="2470734" y="1696910"/>
                </a:lnTo>
                <a:lnTo>
                  <a:pt x="0" y="1696910"/>
                </a:lnTo>
                <a:lnTo>
                  <a:pt x="0" y="1882343"/>
                </a:lnTo>
                <a:lnTo>
                  <a:pt x="2659951" y="1882343"/>
                </a:lnTo>
                <a:lnTo>
                  <a:pt x="2659951" y="1696910"/>
                </a:lnTo>
                <a:lnTo>
                  <a:pt x="2659951" y="0"/>
                </a:lnTo>
                <a:close/>
              </a:path>
              <a:path w="2790825" h="1998345">
                <a:moveTo>
                  <a:pt x="2790266" y="0"/>
                </a:moveTo>
                <a:lnTo>
                  <a:pt x="2739631" y="0"/>
                </a:lnTo>
                <a:lnTo>
                  <a:pt x="2739631" y="1948395"/>
                </a:lnTo>
                <a:lnTo>
                  <a:pt x="0" y="1948395"/>
                </a:lnTo>
                <a:lnTo>
                  <a:pt x="0" y="1997925"/>
                </a:lnTo>
                <a:lnTo>
                  <a:pt x="2790266" y="1997925"/>
                </a:lnTo>
                <a:lnTo>
                  <a:pt x="2790266" y="1948395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78759" y="2682340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790266" y="115582"/>
                </a:moveTo>
                <a:lnTo>
                  <a:pt x="130314" y="115582"/>
                </a:lnTo>
                <a:lnTo>
                  <a:pt x="130314" y="302285"/>
                </a:lnTo>
                <a:lnTo>
                  <a:pt x="130314" y="1997925"/>
                </a:lnTo>
                <a:lnTo>
                  <a:pt x="319646" y="1997925"/>
                </a:lnTo>
                <a:lnTo>
                  <a:pt x="319646" y="302285"/>
                </a:lnTo>
                <a:lnTo>
                  <a:pt x="2790266" y="302285"/>
                </a:lnTo>
                <a:lnTo>
                  <a:pt x="2790266" y="115582"/>
                </a:lnTo>
                <a:close/>
              </a:path>
              <a:path w="2790825" h="1998345">
                <a:moveTo>
                  <a:pt x="2790266" y="0"/>
                </a:moveTo>
                <a:lnTo>
                  <a:pt x="0" y="0"/>
                </a:lnTo>
                <a:lnTo>
                  <a:pt x="0" y="50800"/>
                </a:lnTo>
                <a:lnTo>
                  <a:pt x="0" y="1997925"/>
                </a:lnTo>
                <a:lnTo>
                  <a:pt x="50749" y="1997925"/>
                </a:lnTo>
                <a:lnTo>
                  <a:pt x="50749" y="50800"/>
                </a:lnTo>
                <a:lnTo>
                  <a:pt x="2790266" y="50800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440252" y="3210600"/>
            <a:ext cx="6898640" cy="399351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2065" marR="5080">
              <a:lnSpc>
                <a:spcPts val="5190"/>
              </a:lnSpc>
              <a:spcBef>
                <a:spcPts val="340"/>
              </a:spcBef>
            </a:pPr>
            <a:r>
              <a:rPr dirty="0" sz="4400" spc="335" b="1">
                <a:solidFill>
                  <a:srgbClr val="F4582E"/>
                </a:solidFill>
                <a:latin typeface="Calibri"/>
                <a:cs typeface="Calibri"/>
              </a:rPr>
              <a:t>Siparişin</a:t>
            </a:r>
            <a:r>
              <a:rPr dirty="0" sz="44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325" b="1">
                <a:solidFill>
                  <a:srgbClr val="F4582E"/>
                </a:solidFill>
                <a:latin typeface="Calibri"/>
                <a:cs typeface="Calibri"/>
              </a:rPr>
              <a:t>onaylanmasının </a:t>
            </a:r>
            <a:r>
              <a:rPr dirty="0" sz="4400" spc="254" b="1">
                <a:solidFill>
                  <a:srgbClr val="F4582E"/>
                </a:solidFill>
                <a:latin typeface="Calibri"/>
                <a:cs typeface="Calibri"/>
              </a:rPr>
              <a:t>ardından,</a:t>
            </a:r>
            <a:r>
              <a:rPr dirty="0" sz="44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270" b="1">
                <a:solidFill>
                  <a:srgbClr val="F4582E"/>
                </a:solidFill>
                <a:latin typeface="Calibri"/>
                <a:cs typeface="Calibri"/>
              </a:rPr>
              <a:t>ürünler </a:t>
            </a:r>
            <a:r>
              <a:rPr dirty="0" sz="4400" spc="295" b="1">
                <a:solidFill>
                  <a:srgbClr val="F4582E"/>
                </a:solidFill>
                <a:latin typeface="Calibri"/>
                <a:cs typeface="Calibri"/>
              </a:rPr>
              <a:t>hazırlanıp</a:t>
            </a:r>
            <a:r>
              <a:rPr dirty="0" sz="4400" spc="114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445" b="1">
                <a:solidFill>
                  <a:srgbClr val="F4582E"/>
                </a:solidFill>
                <a:latin typeface="Calibri"/>
                <a:cs typeface="Calibri"/>
              </a:rPr>
              <a:t>kargoya</a:t>
            </a:r>
            <a:r>
              <a:rPr dirty="0" sz="4400" spc="12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130" b="1">
                <a:solidFill>
                  <a:srgbClr val="F4582E"/>
                </a:solidFill>
                <a:latin typeface="Calibri"/>
                <a:cs typeface="Calibri"/>
              </a:rPr>
              <a:t>verilir.</a:t>
            </a:r>
            <a:endParaRPr sz="4400">
              <a:latin typeface="Calibri"/>
              <a:cs typeface="Calibri"/>
            </a:endParaRPr>
          </a:p>
          <a:p>
            <a:pPr algn="ctr" marL="340360" marR="332740" indent="-635">
              <a:lnSpc>
                <a:spcPts val="5190"/>
              </a:lnSpc>
            </a:pPr>
            <a:r>
              <a:rPr dirty="0" sz="4400" spc="459" b="1">
                <a:solidFill>
                  <a:srgbClr val="F4582E"/>
                </a:solidFill>
                <a:latin typeface="Calibri"/>
                <a:cs typeface="Calibri"/>
              </a:rPr>
              <a:t>Kargoya</a:t>
            </a:r>
            <a:r>
              <a:rPr dirty="0" sz="4400" spc="14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295" b="1">
                <a:solidFill>
                  <a:srgbClr val="F4582E"/>
                </a:solidFill>
                <a:latin typeface="Calibri"/>
                <a:cs typeface="Calibri"/>
              </a:rPr>
              <a:t>verildikten </a:t>
            </a:r>
            <a:r>
              <a:rPr dirty="0" sz="4400" spc="260" b="1">
                <a:solidFill>
                  <a:srgbClr val="F4582E"/>
                </a:solidFill>
                <a:latin typeface="Calibri"/>
                <a:cs typeface="Calibri"/>
              </a:rPr>
              <a:t>sonra,</a:t>
            </a:r>
            <a:r>
              <a:rPr dirty="0" sz="44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335" b="1">
                <a:solidFill>
                  <a:srgbClr val="F4582E"/>
                </a:solidFill>
                <a:latin typeface="Calibri"/>
                <a:cs typeface="Calibri"/>
              </a:rPr>
              <a:t>sipariş</a:t>
            </a:r>
            <a:r>
              <a:rPr dirty="0" sz="44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325" b="1">
                <a:solidFill>
                  <a:srgbClr val="F4582E"/>
                </a:solidFill>
                <a:latin typeface="Calibri"/>
                <a:cs typeface="Calibri"/>
              </a:rPr>
              <a:t>teslim </a:t>
            </a:r>
            <a:r>
              <a:rPr dirty="0" sz="4400" spc="310" b="1">
                <a:solidFill>
                  <a:srgbClr val="F4582E"/>
                </a:solidFill>
                <a:latin typeface="Calibri"/>
                <a:cs typeface="Calibri"/>
              </a:rPr>
              <a:t>edilene</a:t>
            </a:r>
            <a:r>
              <a:rPr dirty="0" sz="4400" spc="13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395" b="1">
                <a:solidFill>
                  <a:srgbClr val="F4582E"/>
                </a:solidFill>
                <a:latin typeface="Calibri"/>
                <a:cs typeface="Calibri"/>
              </a:rPr>
              <a:t>kadar</a:t>
            </a:r>
            <a:r>
              <a:rPr dirty="0" sz="4400" spc="13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400" spc="235" b="1">
                <a:solidFill>
                  <a:srgbClr val="F4582E"/>
                </a:solidFill>
                <a:latin typeface="Calibri"/>
                <a:cs typeface="Calibri"/>
              </a:rPr>
              <a:t>beklenir.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646629" y="1"/>
            <a:ext cx="2641600" cy="2921635"/>
            <a:chOff x="15646629" y="1"/>
            <a:chExt cx="2641600" cy="2921635"/>
          </a:xfrm>
        </p:grpSpPr>
        <p:sp>
          <p:nvSpPr>
            <p:cNvPr id="8" name="object 8" descr=""/>
            <p:cNvSpPr/>
            <p:nvPr/>
          </p:nvSpPr>
          <p:spPr>
            <a:xfrm>
              <a:off x="16963094" y="2"/>
              <a:ext cx="1325245" cy="1806575"/>
            </a:xfrm>
            <a:custGeom>
              <a:avLst/>
              <a:gdLst/>
              <a:ahLst/>
              <a:cxnLst/>
              <a:rect l="l" t="t" r="r" b="b"/>
              <a:pathLst>
                <a:path w="1325244" h="1806575">
                  <a:moveTo>
                    <a:pt x="352648" y="1251002"/>
                  </a:moveTo>
                  <a:lnTo>
                    <a:pt x="322867" y="1213412"/>
                  </a:lnTo>
                  <a:lnTo>
                    <a:pt x="294446" y="1175230"/>
                  </a:lnTo>
                  <a:lnTo>
                    <a:pt x="267354" y="1136452"/>
                  </a:lnTo>
                  <a:lnTo>
                    <a:pt x="241588" y="1097106"/>
                  </a:lnTo>
                  <a:lnTo>
                    <a:pt x="217144" y="1057221"/>
                  </a:lnTo>
                  <a:lnTo>
                    <a:pt x="194020" y="1016826"/>
                  </a:lnTo>
                  <a:lnTo>
                    <a:pt x="172214" y="975949"/>
                  </a:lnTo>
                  <a:lnTo>
                    <a:pt x="151721" y="934620"/>
                  </a:lnTo>
                  <a:lnTo>
                    <a:pt x="132539" y="892867"/>
                  </a:lnTo>
                  <a:lnTo>
                    <a:pt x="114666" y="850720"/>
                  </a:lnTo>
                  <a:lnTo>
                    <a:pt x="98097" y="808207"/>
                  </a:lnTo>
                  <a:lnTo>
                    <a:pt x="82831" y="765356"/>
                  </a:lnTo>
                  <a:lnTo>
                    <a:pt x="68863" y="722198"/>
                  </a:lnTo>
                  <a:lnTo>
                    <a:pt x="56193" y="678760"/>
                  </a:lnTo>
                  <a:lnTo>
                    <a:pt x="44815" y="635071"/>
                  </a:lnTo>
                  <a:lnTo>
                    <a:pt x="34728" y="591161"/>
                  </a:lnTo>
                  <a:lnTo>
                    <a:pt x="25928" y="547058"/>
                  </a:lnTo>
                  <a:lnTo>
                    <a:pt x="18413" y="502791"/>
                  </a:lnTo>
                  <a:lnTo>
                    <a:pt x="12179" y="458388"/>
                  </a:lnTo>
                  <a:lnTo>
                    <a:pt x="7223" y="413880"/>
                  </a:lnTo>
                  <a:lnTo>
                    <a:pt x="3544" y="369294"/>
                  </a:lnTo>
                  <a:lnTo>
                    <a:pt x="1137" y="324659"/>
                  </a:lnTo>
                  <a:lnTo>
                    <a:pt x="0" y="280005"/>
                  </a:lnTo>
                  <a:lnTo>
                    <a:pt x="129" y="235359"/>
                  </a:lnTo>
                  <a:lnTo>
                    <a:pt x="1522" y="190752"/>
                  </a:lnTo>
                  <a:lnTo>
                    <a:pt x="4176" y="146211"/>
                  </a:lnTo>
                  <a:lnTo>
                    <a:pt x="8089" y="101766"/>
                  </a:lnTo>
                  <a:lnTo>
                    <a:pt x="13256" y="57445"/>
                  </a:lnTo>
                  <a:lnTo>
                    <a:pt x="19675" y="13278"/>
                  </a:lnTo>
                  <a:lnTo>
                    <a:pt x="500915" y="0"/>
                  </a:lnTo>
                  <a:lnTo>
                    <a:pt x="496847" y="16449"/>
                  </a:lnTo>
                  <a:lnTo>
                    <a:pt x="487904" y="60060"/>
                  </a:lnTo>
                  <a:lnTo>
                    <a:pt x="480725" y="103963"/>
                  </a:lnTo>
                  <a:lnTo>
                    <a:pt x="475314" y="148100"/>
                  </a:lnTo>
                  <a:lnTo>
                    <a:pt x="471678" y="192413"/>
                  </a:lnTo>
                  <a:lnTo>
                    <a:pt x="469823" y="236844"/>
                  </a:lnTo>
                  <a:lnTo>
                    <a:pt x="469754" y="281335"/>
                  </a:lnTo>
                  <a:lnTo>
                    <a:pt x="471478" y="325826"/>
                  </a:lnTo>
                  <a:lnTo>
                    <a:pt x="475001" y="370260"/>
                  </a:lnTo>
                  <a:lnTo>
                    <a:pt x="480328" y="414579"/>
                  </a:lnTo>
                  <a:lnTo>
                    <a:pt x="487466" y="458723"/>
                  </a:lnTo>
                  <a:lnTo>
                    <a:pt x="496420" y="502636"/>
                  </a:lnTo>
                  <a:lnTo>
                    <a:pt x="507196" y="546258"/>
                  </a:lnTo>
                  <a:lnTo>
                    <a:pt x="519802" y="589531"/>
                  </a:lnTo>
                  <a:lnTo>
                    <a:pt x="534241" y="632398"/>
                  </a:lnTo>
                  <a:lnTo>
                    <a:pt x="550521" y="674798"/>
                  </a:lnTo>
                  <a:lnTo>
                    <a:pt x="568647" y="716675"/>
                  </a:lnTo>
                  <a:lnTo>
                    <a:pt x="588626" y="757970"/>
                  </a:lnTo>
                  <a:lnTo>
                    <a:pt x="610462" y="798625"/>
                  </a:lnTo>
                  <a:lnTo>
                    <a:pt x="634163" y="838581"/>
                  </a:lnTo>
                  <a:lnTo>
                    <a:pt x="659735" y="877780"/>
                  </a:lnTo>
                  <a:lnTo>
                    <a:pt x="687182" y="916164"/>
                  </a:lnTo>
                  <a:lnTo>
                    <a:pt x="716511" y="953674"/>
                  </a:lnTo>
                  <a:lnTo>
                    <a:pt x="1324904" y="1698355"/>
                  </a:lnTo>
                  <a:lnTo>
                    <a:pt x="1324904" y="1806118"/>
                  </a:lnTo>
                  <a:lnTo>
                    <a:pt x="1276833" y="1798062"/>
                  </a:lnTo>
                  <a:lnTo>
                    <a:pt x="1233105" y="1789341"/>
                  </a:lnTo>
                  <a:lnTo>
                    <a:pt x="1189619" y="1779377"/>
                  </a:lnTo>
                  <a:lnTo>
                    <a:pt x="1146406" y="1768171"/>
                  </a:lnTo>
                  <a:lnTo>
                    <a:pt x="1103493" y="1755728"/>
                  </a:lnTo>
                  <a:lnTo>
                    <a:pt x="1060910" y="1742048"/>
                  </a:lnTo>
                  <a:lnTo>
                    <a:pt x="1018684" y="1727136"/>
                  </a:lnTo>
                  <a:lnTo>
                    <a:pt x="976846" y="1710993"/>
                  </a:lnTo>
                  <a:lnTo>
                    <a:pt x="935423" y="1693623"/>
                  </a:lnTo>
                  <a:lnTo>
                    <a:pt x="894445" y="1675029"/>
                  </a:lnTo>
                  <a:lnTo>
                    <a:pt x="853939" y="1655212"/>
                  </a:lnTo>
                  <a:lnTo>
                    <a:pt x="813935" y="1634175"/>
                  </a:lnTo>
                  <a:lnTo>
                    <a:pt x="774462" y="1611922"/>
                  </a:lnTo>
                  <a:lnTo>
                    <a:pt x="735548" y="1588455"/>
                  </a:lnTo>
                  <a:lnTo>
                    <a:pt x="697222" y="1563777"/>
                  </a:lnTo>
                  <a:lnTo>
                    <a:pt x="659513" y="1537890"/>
                  </a:lnTo>
                  <a:lnTo>
                    <a:pt x="622449" y="1510797"/>
                  </a:lnTo>
                  <a:lnTo>
                    <a:pt x="586059" y="1482501"/>
                  </a:lnTo>
                  <a:lnTo>
                    <a:pt x="550372" y="1453005"/>
                  </a:lnTo>
                  <a:lnTo>
                    <a:pt x="515417" y="1422310"/>
                  </a:lnTo>
                  <a:lnTo>
                    <a:pt x="481222" y="1390421"/>
                  </a:lnTo>
                  <a:lnTo>
                    <a:pt x="447816" y="1357340"/>
                  </a:lnTo>
                  <a:lnTo>
                    <a:pt x="415228" y="1323068"/>
                  </a:lnTo>
                  <a:lnTo>
                    <a:pt x="383486" y="1287610"/>
                  </a:lnTo>
                  <a:lnTo>
                    <a:pt x="352648" y="1251002"/>
                  </a:lnTo>
                  <a:close/>
                </a:path>
                <a:path w="1325244" h="1806575">
                  <a:moveTo>
                    <a:pt x="1324904" y="1698355"/>
                  </a:moveTo>
                  <a:lnTo>
                    <a:pt x="716511" y="953674"/>
                  </a:lnTo>
                  <a:lnTo>
                    <a:pt x="747419" y="989894"/>
                  </a:lnTo>
                  <a:lnTo>
                    <a:pt x="779558" y="1024445"/>
                  </a:lnTo>
                  <a:lnTo>
                    <a:pt x="812870" y="1057320"/>
                  </a:lnTo>
                  <a:lnTo>
                    <a:pt x="847297" y="1088513"/>
                  </a:lnTo>
                  <a:lnTo>
                    <a:pt x="882780" y="1118019"/>
                  </a:lnTo>
                  <a:lnTo>
                    <a:pt x="919261" y="1145831"/>
                  </a:lnTo>
                  <a:lnTo>
                    <a:pt x="956682" y="1171945"/>
                  </a:lnTo>
                  <a:lnTo>
                    <a:pt x="994984" y="1196353"/>
                  </a:lnTo>
                  <a:lnTo>
                    <a:pt x="1034110" y="1219051"/>
                  </a:lnTo>
                  <a:lnTo>
                    <a:pt x="1074000" y="1240033"/>
                  </a:lnTo>
                  <a:lnTo>
                    <a:pt x="1114597" y="1259293"/>
                  </a:lnTo>
                  <a:lnTo>
                    <a:pt x="1155842" y="1276824"/>
                  </a:lnTo>
                  <a:lnTo>
                    <a:pt x="1197676" y="1292622"/>
                  </a:lnTo>
                  <a:lnTo>
                    <a:pt x="1240042" y="1306681"/>
                  </a:lnTo>
                  <a:lnTo>
                    <a:pt x="1282881" y="1318994"/>
                  </a:lnTo>
                  <a:lnTo>
                    <a:pt x="1324904" y="1329256"/>
                  </a:lnTo>
                  <a:lnTo>
                    <a:pt x="1324904" y="1698355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646629" y="1"/>
              <a:ext cx="2641600" cy="2921635"/>
            </a:xfrm>
            <a:custGeom>
              <a:avLst/>
              <a:gdLst/>
              <a:ahLst/>
              <a:cxnLst/>
              <a:rect l="l" t="t" r="r" b="b"/>
              <a:pathLst>
                <a:path w="2641600" h="2921635">
                  <a:moveTo>
                    <a:pt x="429017" y="1897865"/>
                  </a:moveTo>
                  <a:lnTo>
                    <a:pt x="457068" y="1937263"/>
                  </a:lnTo>
                  <a:lnTo>
                    <a:pt x="485670" y="1975795"/>
                  </a:lnTo>
                  <a:lnTo>
                    <a:pt x="514903" y="2013594"/>
                  </a:lnTo>
                  <a:lnTo>
                    <a:pt x="544755" y="2050656"/>
                  </a:lnTo>
                  <a:lnTo>
                    <a:pt x="575212" y="2086980"/>
                  </a:lnTo>
                  <a:lnTo>
                    <a:pt x="606262" y="2122564"/>
                  </a:lnTo>
                  <a:lnTo>
                    <a:pt x="637894" y="2157404"/>
                  </a:lnTo>
                  <a:lnTo>
                    <a:pt x="670094" y="2191500"/>
                  </a:lnTo>
                  <a:lnTo>
                    <a:pt x="702851" y="2224848"/>
                  </a:lnTo>
                  <a:lnTo>
                    <a:pt x="736151" y="2257448"/>
                  </a:lnTo>
                  <a:lnTo>
                    <a:pt x="769983" y="2289295"/>
                  </a:lnTo>
                  <a:lnTo>
                    <a:pt x="804333" y="2320389"/>
                  </a:lnTo>
                  <a:lnTo>
                    <a:pt x="839190" y="2350726"/>
                  </a:lnTo>
                  <a:lnTo>
                    <a:pt x="874541" y="2380305"/>
                  </a:lnTo>
                  <a:lnTo>
                    <a:pt x="910374" y="2409124"/>
                  </a:lnTo>
                  <a:lnTo>
                    <a:pt x="946676" y="2437180"/>
                  </a:lnTo>
                  <a:lnTo>
                    <a:pt x="983435" y="2464471"/>
                  </a:lnTo>
                  <a:lnTo>
                    <a:pt x="1020638" y="2490995"/>
                  </a:lnTo>
                  <a:lnTo>
                    <a:pt x="1058273" y="2516750"/>
                  </a:lnTo>
                  <a:lnTo>
                    <a:pt x="1096327" y="2541733"/>
                  </a:lnTo>
                  <a:lnTo>
                    <a:pt x="1134789" y="2565943"/>
                  </a:lnTo>
                  <a:lnTo>
                    <a:pt x="1173646" y="2589376"/>
                  </a:lnTo>
                  <a:lnTo>
                    <a:pt x="1212884" y="2612031"/>
                  </a:lnTo>
                  <a:lnTo>
                    <a:pt x="1252493" y="2633906"/>
                  </a:lnTo>
                  <a:lnTo>
                    <a:pt x="1292459" y="2654998"/>
                  </a:lnTo>
                  <a:lnTo>
                    <a:pt x="1332770" y="2675305"/>
                  </a:lnTo>
                  <a:lnTo>
                    <a:pt x="1373414" y="2694825"/>
                  </a:lnTo>
                  <a:lnTo>
                    <a:pt x="1414378" y="2713556"/>
                  </a:lnTo>
                  <a:lnTo>
                    <a:pt x="1455650" y="2731495"/>
                  </a:lnTo>
                  <a:lnTo>
                    <a:pt x="1497217" y="2748641"/>
                  </a:lnTo>
                  <a:lnTo>
                    <a:pt x="1539066" y="2764991"/>
                  </a:lnTo>
                  <a:lnTo>
                    <a:pt x="1581187" y="2780542"/>
                  </a:lnTo>
                  <a:lnTo>
                    <a:pt x="1623565" y="2795294"/>
                  </a:lnTo>
                  <a:lnTo>
                    <a:pt x="1666190" y="2809242"/>
                  </a:lnTo>
                  <a:lnTo>
                    <a:pt x="1709047" y="2822386"/>
                  </a:lnTo>
                  <a:lnTo>
                    <a:pt x="1752125" y="2834723"/>
                  </a:lnTo>
                  <a:lnTo>
                    <a:pt x="1795412" y="2846251"/>
                  </a:lnTo>
                  <a:lnTo>
                    <a:pt x="1838895" y="2856967"/>
                  </a:lnTo>
                  <a:lnTo>
                    <a:pt x="1882561" y="2866870"/>
                  </a:lnTo>
                  <a:lnTo>
                    <a:pt x="1926398" y="2875957"/>
                  </a:lnTo>
                  <a:lnTo>
                    <a:pt x="1970394" y="2884225"/>
                  </a:lnTo>
                  <a:lnTo>
                    <a:pt x="2014537" y="2891674"/>
                  </a:lnTo>
                  <a:lnTo>
                    <a:pt x="2058813" y="2898299"/>
                  </a:lnTo>
                  <a:lnTo>
                    <a:pt x="2103211" y="2904101"/>
                  </a:lnTo>
                  <a:lnTo>
                    <a:pt x="2147718" y="2909075"/>
                  </a:lnTo>
                  <a:lnTo>
                    <a:pt x="2192321" y="2913220"/>
                  </a:lnTo>
                  <a:lnTo>
                    <a:pt x="2237008" y="2916534"/>
                  </a:lnTo>
                  <a:lnTo>
                    <a:pt x="2281768" y="2919014"/>
                  </a:lnTo>
                  <a:lnTo>
                    <a:pt x="2326587" y="2920658"/>
                  </a:lnTo>
                  <a:lnTo>
                    <a:pt x="2371452" y="2921465"/>
                  </a:lnTo>
                  <a:lnTo>
                    <a:pt x="2416352" y="2921431"/>
                  </a:lnTo>
                  <a:lnTo>
                    <a:pt x="2461275" y="2920554"/>
                  </a:lnTo>
                  <a:lnTo>
                    <a:pt x="2506207" y="2918833"/>
                  </a:lnTo>
                  <a:lnTo>
                    <a:pt x="2551136" y="2916266"/>
                  </a:lnTo>
                  <a:lnTo>
                    <a:pt x="2596050" y="2912849"/>
                  </a:lnTo>
                  <a:lnTo>
                    <a:pt x="2641369" y="2908531"/>
                  </a:lnTo>
                  <a:lnTo>
                    <a:pt x="2641369" y="2187462"/>
                  </a:lnTo>
                  <a:lnTo>
                    <a:pt x="2614724" y="2191401"/>
                  </a:lnTo>
                  <a:lnTo>
                    <a:pt x="2569507" y="2196831"/>
                  </a:lnTo>
                  <a:lnTo>
                    <a:pt x="2524228" y="2201024"/>
                  </a:lnTo>
                  <a:lnTo>
                    <a:pt x="2478914" y="2203983"/>
                  </a:lnTo>
                  <a:lnTo>
                    <a:pt x="2433590" y="2205715"/>
                  </a:lnTo>
                  <a:lnTo>
                    <a:pt x="2388283" y="2206222"/>
                  </a:lnTo>
                  <a:lnTo>
                    <a:pt x="2343019" y="2205511"/>
                  </a:lnTo>
                  <a:lnTo>
                    <a:pt x="2297824" y="2203585"/>
                  </a:lnTo>
                  <a:lnTo>
                    <a:pt x="2252723" y="2200449"/>
                  </a:lnTo>
                  <a:lnTo>
                    <a:pt x="2207743" y="2196108"/>
                  </a:lnTo>
                  <a:lnTo>
                    <a:pt x="2162911" y="2190567"/>
                  </a:lnTo>
                  <a:lnTo>
                    <a:pt x="2118251" y="2183829"/>
                  </a:lnTo>
                  <a:lnTo>
                    <a:pt x="2073790" y="2175901"/>
                  </a:lnTo>
                  <a:lnTo>
                    <a:pt x="2029554" y="2166786"/>
                  </a:lnTo>
                  <a:lnTo>
                    <a:pt x="1985569" y="2156489"/>
                  </a:lnTo>
                  <a:lnTo>
                    <a:pt x="1941862" y="2145015"/>
                  </a:lnTo>
                  <a:lnTo>
                    <a:pt x="1898457" y="2132369"/>
                  </a:lnTo>
                  <a:lnTo>
                    <a:pt x="1855382" y="2118554"/>
                  </a:lnTo>
                  <a:lnTo>
                    <a:pt x="1812663" y="2103576"/>
                  </a:lnTo>
                  <a:lnTo>
                    <a:pt x="1770324" y="2087439"/>
                  </a:lnTo>
                  <a:lnTo>
                    <a:pt x="1728393" y="2070149"/>
                  </a:lnTo>
                  <a:lnTo>
                    <a:pt x="1686896" y="2051709"/>
                  </a:lnTo>
                  <a:lnTo>
                    <a:pt x="1645858" y="2032124"/>
                  </a:lnTo>
                  <a:lnTo>
                    <a:pt x="1605305" y="2011399"/>
                  </a:lnTo>
                  <a:lnTo>
                    <a:pt x="1565264" y="1989539"/>
                  </a:lnTo>
                  <a:lnTo>
                    <a:pt x="1525761" y="1966548"/>
                  </a:lnTo>
                  <a:lnTo>
                    <a:pt x="1486822" y="1942430"/>
                  </a:lnTo>
                  <a:lnTo>
                    <a:pt x="1448472" y="1917192"/>
                  </a:lnTo>
                  <a:lnTo>
                    <a:pt x="1410738" y="1890836"/>
                  </a:lnTo>
                  <a:lnTo>
                    <a:pt x="1373646" y="1863368"/>
                  </a:lnTo>
                  <a:lnTo>
                    <a:pt x="1337222" y="1834793"/>
                  </a:lnTo>
                  <a:lnTo>
                    <a:pt x="1301491" y="1805114"/>
                  </a:lnTo>
                  <a:lnTo>
                    <a:pt x="1266481" y="1774338"/>
                  </a:lnTo>
                  <a:lnTo>
                    <a:pt x="1232217" y="1742468"/>
                  </a:lnTo>
                  <a:lnTo>
                    <a:pt x="1198725" y="1709508"/>
                  </a:lnTo>
                  <a:lnTo>
                    <a:pt x="1166031" y="1675465"/>
                  </a:lnTo>
                  <a:lnTo>
                    <a:pt x="1134161" y="1640341"/>
                  </a:lnTo>
                  <a:lnTo>
                    <a:pt x="1103141" y="1604143"/>
                  </a:lnTo>
                  <a:lnTo>
                    <a:pt x="1072998" y="1566874"/>
                  </a:lnTo>
                  <a:lnTo>
                    <a:pt x="1043757" y="1528540"/>
                  </a:lnTo>
                  <a:lnTo>
                    <a:pt x="1015444" y="1489144"/>
                  </a:lnTo>
                  <a:lnTo>
                    <a:pt x="41441" y="92334"/>
                  </a:lnTo>
                  <a:lnTo>
                    <a:pt x="37633" y="112466"/>
                  </a:lnTo>
                  <a:lnTo>
                    <a:pt x="30141" y="156547"/>
                  </a:lnTo>
                  <a:lnTo>
                    <a:pt x="23471" y="200763"/>
                  </a:lnTo>
                  <a:lnTo>
                    <a:pt x="17627" y="245100"/>
                  </a:lnTo>
                  <a:lnTo>
                    <a:pt x="12609" y="289546"/>
                  </a:lnTo>
                  <a:lnTo>
                    <a:pt x="8421" y="334089"/>
                  </a:lnTo>
                  <a:lnTo>
                    <a:pt x="5064" y="378717"/>
                  </a:lnTo>
                  <a:lnTo>
                    <a:pt x="2542" y="423417"/>
                  </a:lnTo>
                  <a:lnTo>
                    <a:pt x="855" y="468177"/>
                  </a:lnTo>
                  <a:lnTo>
                    <a:pt x="7" y="512984"/>
                  </a:lnTo>
                  <a:lnTo>
                    <a:pt x="0" y="557826"/>
                  </a:lnTo>
                  <a:lnTo>
                    <a:pt x="835" y="602691"/>
                  </a:lnTo>
                  <a:lnTo>
                    <a:pt x="2516" y="647567"/>
                  </a:lnTo>
                  <a:lnTo>
                    <a:pt x="5044" y="692441"/>
                  </a:lnTo>
                  <a:lnTo>
                    <a:pt x="8422" y="737300"/>
                  </a:lnTo>
                  <a:lnTo>
                    <a:pt x="12652" y="782133"/>
                  </a:lnTo>
                  <a:lnTo>
                    <a:pt x="17736" y="826927"/>
                  </a:lnTo>
                  <a:lnTo>
                    <a:pt x="23677" y="871670"/>
                  </a:lnTo>
                  <a:lnTo>
                    <a:pt x="30477" y="916349"/>
                  </a:lnTo>
                  <a:lnTo>
                    <a:pt x="38137" y="960952"/>
                  </a:lnTo>
                  <a:lnTo>
                    <a:pt x="46661" y="1005466"/>
                  </a:lnTo>
                  <a:lnTo>
                    <a:pt x="56051" y="1049880"/>
                  </a:lnTo>
                  <a:lnTo>
                    <a:pt x="66308" y="1094181"/>
                  </a:lnTo>
                  <a:lnTo>
                    <a:pt x="77436" y="1138357"/>
                  </a:lnTo>
                  <a:lnTo>
                    <a:pt x="89436" y="1182394"/>
                  </a:lnTo>
                  <a:lnTo>
                    <a:pt x="102311" y="1226282"/>
                  </a:lnTo>
                  <a:lnTo>
                    <a:pt x="116062" y="1270008"/>
                  </a:lnTo>
                  <a:lnTo>
                    <a:pt x="130693" y="1313558"/>
                  </a:lnTo>
                  <a:lnTo>
                    <a:pt x="146205" y="1356921"/>
                  </a:lnTo>
                  <a:lnTo>
                    <a:pt x="162601" y="1400085"/>
                  </a:lnTo>
                  <a:lnTo>
                    <a:pt x="179883" y="1443038"/>
                  </a:lnTo>
                  <a:lnTo>
                    <a:pt x="198053" y="1485765"/>
                  </a:lnTo>
                  <a:lnTo>
                    <a:pt x="217114" y="1528257"/>
                  </a:lnTo>
                  <a:lnTo>
                    <a:pt x="237068" y="1570499"/>
                  </a:lnTo>
                  <a:lnTo>
                    <a:pt x="257916" y="1612481"/>
                  </a:lnTo>
                  <a:lnTo>
                    <a:pt x="279662" y="1654189"/>
                  </a:lnTo>
                  <a:lnTo>
                    <a:pt x="302308" y="1695610"/>
                  </a:lnTo>
                  <a:lnTo>
                    <a:pt x="325855" y="1736734"/>
                  </a:lnTo>
                  <a:lnTo>
                    <a:pt x="350306" y="1777547"/>
                  </a:lnTo>
                  <a:lnTo>
                    <a:pt x="375664" y="1818037"/>
                  </a:lnTo>
                  <a:lnTo>
                    <a:pt x="401931" y="1858192"/>
                  </a:lnTo>
                  <a:lnTo>
                    <a:pt x="429017" y="1897865"/>
                  </a:lnTo>
                  <a:close/>
                </a:path>
                <a:path w="2641600" h="2921635">
                  <a:moveTo>
                    <a:pt x="41441" y="92334"/>
                  </a:moveTo>
                  <a:lnTo>
                    <a:pt x="1015444" y="1489144"/>
                  </a:lnTo>
                  <a:lnTo>
                    <a:pt x="988264" y="1448958"/>
                  </a:lnTo>
                  <a:lnTo>
                    <a:pt x="962401" y="1408268"/>
                  </a:lnTo>
                  <a:lnTo>
                    <a:pt x="937850" y="1367100"/>
                  </a:lnTo>
                  <a:lnTo>
                    <a:pt x="914606" y="1325480"/>
                  </a:lnTo>
                  <a:lnTo>
                    <a:pt x="892665" y="1283433"/>
                  </a:lnTo>
                  <a:lnTo>
                    <a:pt x="872022" y="1240986"/>
                  </a:lnTo>
                  <a:lnTo>
                    <a:pt x="852672" y="1198166"/>
                  </a:lnTo>
                  <a:lnTo>
                    <a:pt x="834611" y="1154997"/>
                  </a:lnTo>
                  <a:lnTo>
                    <a:pt x="817834" y="1111506"/>
                  </a:lnTo>
                  <a:lnTo>
                    <a:pt x="802337" y="1067719"/>
                  </a:lnTo>
                  <a:lnTo>
                    <a:pt x="788114" y="1023662"/>
                  </a:lnTo>
                  <a:lnTo>
                    <a:pt x="775162" y="979361"/>
                  </a:lnTo>
                  <a:lnTo>
                    <a:pt x="763475" y="934843"/>
                  </a:lnTo>
                  <a:lnTo>
                    <a:pt x="753049" y="890133"/>
                  </a:lnTo>
                  <a:lnTo>
                    <a:pt x="743879" y="845257"/>
                  </a:lnTo>
                  <a:lnTo>
                    <a:pt x="735961" y="800241"/>
                  </a:lnTo>
                  <a:lnTo>
                    <a:pt x="729290" y="755112"/>
                  </a:lnTo>
                  <a:lnTo>
                    <a:pt x="723861" y="709896"/>
                  </a:lnTo>
                  <a:lnTo>
                    <a:pt x="719670" y="664617"/>
                  </a:lnTo>
                  <a:lnTo>
                    <a:pt x="716712" y="619304"/>
                  </a:lnTo>
                  <a:lnTo>
                    <a:pt x="714982" y="573981"/>
                  </a:lnTo>
                  <a:lnTo>
                    <a:pt x="714476" y="528674"/>
                  </a:lnTo>
                  <a:lnTo>
                    <a:pt x="715189" y="483410"/>
                  </a:lnTo>
                  <a:lnTo>
                    <a:pt x="717116" y="438215"/>
                  </a:lnTo>
                  <a:lnTo>
                    <a:pt x="720253" y="393115"/>
                  </a:lnTo>
                  <a:lnTo>
                    <a:pt x="724595" y="348136"/>
                  </a:lnTo>
                  <a:lnTo>
                    <a:pt x="730138" y="303303"/>
                  </a:lnTo>
                  <a:lnTo>
                    <a:pt x="736877" y="258644"/>
                  </a:lnTo>
                  <a:lnTo>
                    <a:pt x="744806" y="214183"/>
                  </a:lnTo>
                  <a:lnTo>
                    <a:pt x="753923" y="169947"/>
                  </a:lnTo>
                  <a:lnTo>
                    <a:pt x="764221" y="125963"/>
                  </a:lnTo>
                  <a:lnTo>
                    <a:pt x="775696" y="82256"/>
                  </a:lnTo>
                  <a:lnTo>
                    <a:pt x="788344" y="38851"/>
                  </a:lnTo>
                  <a:lnTo>
                    <a:pt x="800806" y="0"/>
                  </a:lnTo>
                  <a:lnTo>
                    <a:pt x="60721" y="0"/>
                  </a:lnTo>
                  <a:lnTo>
                    <a:pt x="55075" y="24754"/>
                  </a:lnTo>
                  <a:lnTo>
                    <a:pt x="45945" y="68531"/>
                  </a:lnTo>
                  <a:lnTo>
                    <a:pt x="41441" y="92334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0" y="2"/>
            <a:ext cx="9545320" cy="8680450"/>
            <a:chOff x="0" y="2"/>
            <a:chExt cx="9545320" cy="8680450"/>
          </a:xfrm>
        </p:grpSpPr>
        <p:sp>
          <p:nvSpPr>
            <p:cNvPr id="11" name="object 11" descr=""/>
            <p:cNvSpPr/>
            <p:nvPr/>
          </p:nvSpPr>
          <p:spPr>
            <a:xfrm>
              <a:off x="0" y="3"/>
              <a:ext cx="1629410" cy="1803400"/>
            </a:xfrm>
            <a:custGeom>
              <a:avLst/>
              <a:gdLst/>
              <a:ahLst/>
              <a:cxnLst/>
              <a:rect l="l" t="t" r="r" b="b"/>
              <a:pathLst>
                <a:path w="1629410" h="1803400">
                  <a:moveTo>
                    <a:pt x="1343854" y="1140272"/>
                  </a:moveTo>
                  <a:lnTo>
                    <a:pt x="1315647" y="1179003"/>
                  </a:lnTo>
                  <a:lnTo>
                    <a:pt x="1286481" y="1216618"/>
                  </a:lnTo>
                  <a:lnTo>
                    <a:pt x="1256384" y="1253114"/>
                  </a:lnTo>
                  <a:lnTo>
                    <a:pt x="1225385" y="1288484"/>
                  </a:lnTo>
                  <a:lnTo>
                    <a:pt x="1193512" y="1322724"/>
                  </a:lnTo>
                  <a:lnTo>
                    <a:pt x="1160793" y="1355830"/>
                  </a:lnTo>
                  <a:lnTo>
                    <a:pt x="1127258" y="1387796"/>
                  </a:lnTo>
                  <a:lnTo>
                    <a:pt x="1092934" y="1418617"/>
                  </a:lnTo>
                  <a:lnTo>
                    <a:pt x="1057852" y="1448289"/>
                  </a:lnTo>
                  <a:lnTo>
                    <a:pt x="1022038" y="1476806"/>
                  </a:lnTo>
                  <a:lnTo>
                    <a:pt x="985521" y="1504164"/>
                  </a:lnTo>
                  <a:lnTo>
                    <a:pt x="948331" y="1530358"/>
                  </a:lnTo>
                  <a:lnTo>
                    <a:pt x="910496" y="1555383"/>
                  </a:lnTo>
                  <a:lnTo>
                    <a:pt x="872044" y="1579234"/>
                  </a:lnTo>
                  <a:lnTo>
                    <a:pt x="833004" y="1601906"/>
                  </a:lnTo>
                  <a:lnTo>
                    <a:pt x="793405" y="1623394"/>
                  </a:lnTo>
                  <a:lnTo>
                    <a:pt x="753275" y="1643694"/>
                  </a:lnTo>
                  <a:lnTo>
                    <a:pt x="712642" y="1662800"/>
                  </a:lnTo>
                  <a:lnTo>
                    <a:pt x="671536" y="1680708"/>
                  </a:lnTo>
                  <a:lnTo>
                    <a:pt x="629984" y="1697413"/>
                  </a:lnTo>
                  <a:lnTo>
                    <a:pt x="588016" y="1712909"/>
                  </a:lnTo>
                  <a:lnTo>
                    <a:pt x="545660" y="1727193"/>
                  </a:lnTo>
                  <a:lnTo>
                    <a:pt x="502945" y="1740258"/>
                  </a:lnTo>
                  <a:lnTo>
                    <a:pt x="459899" y="1752101"/>
                  </a:lnTo>
                  <a:lnTo>
                    <a:pt x="416550" y="1762716"/>
                  </a:lnTo>
                  <a:lnTo>
                    <a:pt x="372928" y="1772098"/>
                  </a:lnTo>
                  <a:lnTo>
                    <a:pt x="329061" y="1780243"/>
                  </a:lnTo>
                  <a:lnTo>
                    <a:pt x="284977" y="1787145"/>
                  </a:lnTo>
                  <a:lnTo>
                    <a:pt x="240706" y="1792800"/>
                  </a:lnTo>
                  <a:lnTo>
                    <a:pt x="196275" y="1797203"/>
                  </a:lnTo>
                  <a:lnTo>
                    <a:pt x="151713" y="1800349"/>
                  </a:lnTo>
                  <a:lnTo>
                    <a:pt x="107049" y="1802233"/>
                  </a:lnTo>
                  <a:lnTo>
                    <a:pt x="62311" y="1802850"/>
                  </a:lnTo>
                  <a:lnTo>
                    <a:pt x="17529" y="1802195"/>
                  </a:lnTo>
                  <a:lnTo>
                    <a:pt x="0" y="1801439"/>
                  </a:lnTo>
                  <a:lnTo>
                    <a:pt x="0" y="1331636"/>
                  </a:lnTo>
                  <a:lnTo>
                    <a:pt x="26689" y="1333020"/>
                  </a:lnTo>
                  <a:lnTo>
                    <a:pt x="71308" y="1333528"/>
                  </a:lnTo>
                  <a:lnTo>
                    <a:pt x="115853" y="1332240"/>
                  </a:lnTo>
                  <a:lnTo>
                    <a:pt x="160264" y="1329166"/>
                  </a:lnTo>
                  <a:lnTo>
                    <a:pt x="204485" y="1324314"/>
                  </a:lnTo>
                  <a:lnTo>
                    <a:pt x="248457" y="1317696"/>
                  </a:lnTo>
                  <a:lnTo>
                    <a:pt x="292124" y="1309320"/>
                  </a:lnTo>
                  <a:lnTo>
                    <a:pt x="335426" y="1299198"/>
                  </a:lnTo>
                  <a:lnTo>
                    <a:pt x="378307" y="1287338"/>
                  </a:lnTo>
                  <a:lnTo>
                    <a:pt x="420708" y="1273751"/>
                  </a:lnTo>
                  <a:lnTo>
                    <a:pt x="462572" y="1258447"/>
                  </a:lnTo>
                  <a:lnTo>
                    <a:pt x="503840" y="1241435"/>
                  </a:lnTo>
                  <a:lnTo>
                    <a:pt x="544456" y="1222725"/>
                  </a:lnTo>
                  <a:lnTo>
                    <a:pt x="584362" y="1202328"/>
                  </a:lnTo>
                  <a:lnTo>
                    <a:pt x="623499" y="1180252"/>
                  </a:lnTo>
                  <a:lnTo>
                    <a:pt x="661809" y="1156509"/>
                  </a:lnTo>
                  <a:lnTo>
                    <a:pt x="699236" y="1131107"/>
                  </a:lnTo>
                  <a:lnTo>
                    <a:pt x="735721" y="1104058"/>
                  </a:lnTo>
                  <a:lnTo>
                    <a:pt x="771207" y="1075369"/>
                  </a:lnTo>
                  <a:lnTo>
                    <a:pt x="805636" y="1045053"/>
                  </a:lnTo>
                  <a:lnTo>
                    <a:pt x="838949" y="1013118"/>
                  </a:lnTo>
                  <a:lnTo>
                    <a:pt x="871089" y="979574"/>
                  </a:lnTo>
                  <a:lnTo>
                    <a:pt x="902000" y="944431"/>
                  </a:lnTo>
                  <a:lnTo>
                    <a:pt x="931621" y="907699"/>
                  </a:lnTo>
                  <a:lnTo>
                    <a:pt x="959897" y="869388"/>
                  </a:lnTo>
                  <a:lnTo>
                    <a:pt x="1573256" y="0"/>
                  </a:lnTo>
                  <a:lnTo>
                    <a:pt x="1610410" y="0"/>
                  </a:lnTo>
                  <a:lnTo>
                    <a:pt x="1618608" y="58892"/>
                  </a:lnTo>
                  <a:lnTo>
                    <a:pt x="1623187" y="103230"/>
                  </a:lnTo>
                  <a:lnTo>
                    <a:pt x="1626507" y="147696"/>
                  </a:lnTo>
                  <a:lnTo>
                    <a:pt x="1628564" y="192261"/>
                  </a:lnTo>
                  <a:lnTo>
                    <a:pt x="1629352" y="236897"/>
                  </a:lnTo>
                  <a:lnTo>
                    <a:pt x="1628867" y="281575"/>
                  </a:lnTo>
                  <a:lnTo>
                    <a:pt x="1627103" y="326267"/>
                  </a:lnTo>
                  <a:lnTo>
                    <a:pt x="1624055" y="370944"/>
                  </a:lnTo>
                  <a:lnTo>
                    <a:pt x="1619718" y="415579"/>
                  </a:lnTo>
                  <a:lnTo>
                    <a:pt x="1614087" y="460142"/>
                  </a:lnTo>
                  <a:lnTo>
                    <a:pt x="1607157" y="504605"/>
                  </a:lnTo>
                  <a:lnTo>
                    <a:pt x="1598923" y="548940"/>
                  </a:lnTo>
                  <a:lnTo>
                    <a:pt x="1589380" y="593118"/>
                  </a:lnTo>
                  <a:lnTo>
                    <a:pt x="1578522" y="637112"/>
                  </a:lnTo>
                  <a:lnTo>
                    <a:pt x="1566345" y="680892"/>
                  </a:lnTo>
                  <a:lnTo>
                    <a:pt x="1552843" y="724431"/>
                  </a:lnTo>
                  <a:lnTo>
                    <a:pt x="1538011" y="767699"/>
                  </a:lnTo>
                  <a:lnTo>
                    <a:pt x="1521845" y="810669"/>
                  </a:lnTo>
                  <a:lnTo>
                    <a:pt x="1504339" y="853312"/>
                  </a:lnTo>
                  <a:lnTo>
                    <a:pt x="1485488" y="895600"/>
                  </a:lnTo>
                  <a:lnTo>
                    <a:pt x="1465287" y="937503"/>
                  </a:lnTo>
                  <a:lnTo>
                    <a:pt x="1443731" y="978995"/>
                  </a:lnTo>
                  <a:lnTo>
                    <a:pt x="1420815" y="1020046"/>
                  </a:lnTo>
                  <a:lnTo>
                    <a:pt x="1396533" y="1060628"/>
                  </a:lnTo>
                  <a:lnTo>
                    <a:pt x="1370881" y="1100713"/>
                  </a:lnTo>
                  <a:lnTo>
                    <a:pt x="1343854" y="1140272"/>
                  </a:lnTo>
                  <a:close/>
                </a:path>
                <a:path w="1629410" h="1803400">
                  <a:moveTo>
                    <a:pt x="1573256" y="0"/>
                  </a:moveTo>
                  <a:lnTo>
                    <a:pt x="959897" y="869388"/>
                  </a:lnTo>
                  <a:lnTo>
                    <a:pt x="986507" y="829903"/>
                  </a:lnTo>
                  <a:lnTo>
                    <a:pt x="1011178" y="789678"/>
                  </a:lnTo>
                  <a:lnTo>
                    <a:pt x="1033921" y="748773"/>
                  </a:lnTo>
                  <a:lnTo>
                    <a:pt x="1054744" y="707245"/>
                  </a:lnTo>
                  <a:lnTo>
                    <a:pt x="1073658" y="665151"/>
                  </a:lnTo>
                  <a:lnTo>
                    <a:pt x="1090674" y="622550"/>
                  </a:lnTo>
                  <a:lnTo>
                    <a:pt x="1105801" y="579498"/>
                  </a:lnTo>
                  <a:lnTo>
                    <a:pt x="1119049" y="536055"/>
                  </a:lnTo>
                  <a:lnTo>
                    <a:pt x="1130429" y="492277"/>
                  </a:lnTo>
                  <a:lnTo>
                    <a:pt x="1139950" y="448222"/>
                  </a:lnTo>
                  <a:lnTo>
                    <a:pt x="1147623" y="403949"/>
                  </a:lnTo>
                  <a:lnTo>
                    <a:pt x="1153457" y="359514"/>
                  </a:lnTo>
                  <a:lnTo>
                    <a:pt x="1157463" y="314976"/>
                  </a:lnTo>
                  <a:lnTo>
                    <a:pt x="1159651" y="270392"/>
                  </a:lnTo>
                  <a:lnTo>
                    <a:pt x="1160030" y="225820"/>
                  </a:lnTo>
                  <a:lnTo>
                    <a:pt x="1158611" y="181317"/>
                  </a:lnTo>
                  <a:lnTo>
                    <a:pt x="1155404" y="136943"/>
                  </a:lnTo>
                  <a:lnTo>
                    <a:pt x="1150419" y="92753"/>
                  </a:lnTo>
                  <a:lnTo>
                    <a:pt x="1143666" y="48807"/>
                  </a:lnTo>
                  <a:lnTo>
                    <a:pt x="1135156" y="5161"/>
                  </a:lnTo>
                  <a:lnTo>
                    <a:pt x="1133932" y="0"/>
                  </a:lnTo>
                  <a:lnTo>
                    <a:pt x="1573256" y="0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2"/>
              <a:ext cx="2847975" cy="3028315"/>
            </a:xfrm>
            <a:custGeom>
              <a:avLst/>
              <a:gdLst/>
              <a:ahLst/>
              <a:cxnLst/>
              <a:rect l="l" t="t" r="r" b="b"/>
              <a:pathLst>
                <a:path w="2847975" h="3028315">
                  <a:moveTo>
                    <a:pt x="663917" y="3018928"/>
                  </a:moveTo>
                  <a:lnTo>
                    <a:pt x="1748524" y="1706150"/>
                  </a:lnTo>
                  <a:lnTo>
                    <a:pt x="1717095" y="1743107"/>
                  </a:lnTo>
                  <a:lnTo>
                    <a:pt x="1684826" y="1778931"/>
                  </a:lnTo>
                  <a:lnTo>
                    <a:pt x="1651746" y="1813619"/>
                  </a:lnTo>
                  <a:lnTo>
                    <a:pt x="1617879" y="1847169"/>
                  </a:lnTo>
                  <a:lnTo>
                    <a:pt x="1583253" y="1879577"/>
                  </a:lnTo>
                  <a:lnTo>
                    <a:pt x="1547893" y="1910843"/>
                  </a:lnTo>
                  <a:lnTo>
                    <a:pt x="1511826" y="1940963"/>
                  </a:lnTo>
                  <a:lnTo>
                    <a:pt x="1475078" y="1969935"/>
                  </a:lnTo>
                  <a:lnTo>
                    <a:pt x="1437676" y="1997755"/>
                  </a:lnTo>
                  <a:lnTo>
                    <a:pt x="1399646" y="2024423"/>
                  </a:lnTo>
                  <a:lnTo>
                    <a:pt x="1361014" y="2049935"/>
                  </a:lnTo>
                  <a:lnTo>
                    <a:pt x="1321806" y="2074288"/>
                  </a:lnTo>
                  <a:lnTo>
                    <a:pt x="1282050" y="2097480"/>
                  </a:lnTo>
                  <a:lnTo>
                    <a:pt x="1241770" y="2119510"/>
                  </a:lnTo>
                  <a:lnTo>
                    <a:pt x="1200995" y="2140373"/>
                  </a:lnTo>
                  <a:lnTo>
                    <a:pt x="1159749" y="2160068"/>
                  </a:lnTo>
                  <a:lnTo>
                    <a:pt x="1118060" y="2178592"/>
                  </a:lnTo>
                  <a:lnTo>
                    <a:pt x="1075953" y="2195943"/>
                  </a:lnTo>
                  <a:lnTo>
                    <a:pt x="1033455" y="2212117"/>
                  </a:lnTo>
                  <a:lnTo>
                    <a:pt x="990593" y="2227114"/>
                  </a:lnTo>
                  <a:lnTo>
                    <a:pt x="947392" y="2240930"/>
                  </a:lnTo>
                  <a:lnTo>
                    <a:pt x="903879" y="2253562"/>
                  </a:lnTo>
                  <a:lnTo>
                    <a:pt x="860081" y="2265008"/>
                  </a:lnTo>
                  <a:lnTo>
                    <a:pt x="816023" y="2275266"/>
                  </a:lnTo>
                  <a:lnTo>
                    <a:pt x="771733" y="2284333"/>
                  </a:lnTo>
                  <a:lnTo>
                    <a:pt x="727235" y="2292207"/>
                  </a:lnTo>
                  <a:lnTo>
                    <a:pt x="682558" y="2298884"/>
                  </a:lnTo>
                  <a:lnTo>
                    <a:pt x="637726" y="2304363"/>
                  </a:lnTo>
                  <a:lnTo>
                    <a:pt x="592767" y="2308642"/>
                  </a:lnTo>
                  <a:lnTo>
                    <a:pt x="547707" y="2311717"/>
                  </a:lnTo>
                  <a:lnTo>
                    <a:pt x="502571" y="2313585"/>
                  </a:lnTo>
                  <a:lnTo>
                    <a:pt x="457388" y="2314246"/>
                  </a:lnTo>
                  <a:lnTo>
                    <a:pt x="412181" y="2313695"/>
                  </a:lnTo>
                  <a:lnTo>
                    <a:pt x="366979" y="2311931"/>
                  </a:lnTo>
                  <a:lnTo>
                    <a:pt x="321808" y="2308951"/>
                  </a:lnTo>
                  <a:lnTo>
                    <a:pt x="276693" y="2304753"/>
                  </a:lnTo>
                  <a:lnTo>
                    <a:pt x="231661" y="2299333"/>
                  </a:lnTo>
                  <a:lnTo>
                    <a:pt x="186739" y="2292690"/>
                  </a:lnTo>
                  <a:lnTo>
                    <a:pt x="141952" y="2284821"/>
                  </a:lnTo>
                  <a:lnTo>
                    <a:pt x="97328" y="2275724"/>
                  </a:lnTo>
                  <a:lnTo>
                    <a:pt x="52892" y="2265396"/>
                  </a:lnTo>
                  <a:lnTo>
                    <a:pt x="8671" y="2253834"/>
                  </a:lnTo>
                  <a:lnTo>
                    <a:pt x="0" y="2251310"/>
                  </a:lnTo>
                  <a:lnTo>
                    <a:pt x="0" y="2983079"/>
                  </a:lnTo>
                  <a:lnTo>
                    <a:pt x="59059" y="2993970"/>
                  </a:lnTo>
                  <a:lnTo>
                    <a:pt x="103503" y="3001087"/>
                  </a:lnTo>
                  <a:lnTo>
                    <a:pt x="148031" y="3007360"/>
                  </a:lnTo>
                  <a:lnTo>
                    <a:pt x="192630" y="3012790"/>
                  </a:lnTo>
                  <a:lnTo>
                    <a:pt x="237287" y="3017378"/>
                  </a:lnTo>
                  <a:lnTo>
                    <a:pt x="281991" y="3021125"/>
                  </a:lnTo>
                  <a:lnTo>
                    <a:pt x="326728" y="3024032"/>
                  </a:lnTo>
                  <a:lnTo>
                    <a:pt x="371486" y="3026101"/>
                  </a:lnTo>
                  <a:lnTo>
                    <a:pt x="416253" y="3027333"/>
                  </a:lnTo>
                  <a:lnTo>
                    <a:pt x="461016" y="3027729"/>
                  </a:lnTo>
                  <a:lnTo>
                    <a:pt x="505762" y="3027289"/>
                  </a:lnTo>
                  <a:lnTo>
                    <a:pt x="550480" y="3026015"/>
                  </a:lnTo>
                  <a:lnTo>
                    <a:pt x="595156" y="3023909"/>
                  </a:lnTo>
                  <a:lnTo>
                    <a:pt x="639778" y="3020970"/>
                  </a:lnTo>
                  <a:lnTo>
                    <a:pt x="663917" y="3018928"/>
                  </a:lnTo>
                  <a:close/>
                </a:path>
                <a:path w="2847975" h="3028315">
                  <a:moveTo>
                    <a:pt x="2299586" y="2161433"/>
                  </a:moveTo>
                  <a:lnTo>
                    <a:pt x="2329919" y="2123972"/>
                  </a:lnTo>
                  <a:lnTo>
                    <a:pt x="2359374" y="2086088"/>
                  </a:lnTo>
                  <a:lnTo>
                    <a:pt x="2387953" y="2047792"/>
                  </a:lnTo>
                  <a:lnTo>
                    <a:pt x="2415657" y="2009099"/>
                  </a:lnTo>
                  <a:lnTo>
                    <a:pt x="2442488" y="1970019"/>
                  </a:lnTo>
                  <a:lnTo>
                    <a:pt x="2468446" y="1930567"/>
                  </a:lnTo>
                  <a:lnTo>
                    <a:pt x="2493532" y="1890753"/>
                  </a:lnTo>
                  <a:lnTo>
                    <a:pt x="2517749" y="1850592"/>
                  </a:lnTo>
                  <a:lnTo>
                    <a:pt x="2541096" y="1810095"/>
                  </a:lnTo>
                  <a:lnTo>
                    <a:pt x="2563576" y="1769275"/>
                  </a:lnTo>
                  <a:lnTo>
                    <a:pt x="2585189" y="1728145"/>
                  </a:lnTo>
                  <a:lnTo>
                    <a:pt x="2605937" y="1686717"/>
                  </a:lnTo>
                  <a:lnTo>
                    <a:pt x="2625821" y="1645003"/>
                  </a:lnTo>
                  <a:lnTo>
                    <a:pt x="2644842" y="1603017"/>
                  </a:lnTo>
                  <a:lnTo>
                    <a:pt x="2663001" y="1560771"/>
                  </a:lnTo>
                  <a:lnTo>
                    <a:pt x="2680299" y="1518277"/>
                  </a:lnTo>
                  <a:lnTo>
                    <a:pt x="2696738" y="1475548"/>
                  </a:lnTo>
                  <a:lnTo>
                    <a:pt x="2712319" y="1432596"/>
                  </a:lnTo>
                  <a:lnTo>
                    <a:pt x="2727043" y="1389435"/>
                  </a:lnTo>
                  <a:lnTo>
                    <a:pt x="2740911" y="1346076"/>
                  </a:lnTo>
                  <a:lnTo>
                    <a:pt x="2753925" y="1302533"/>
                  </a:lnTo>
                  <a:lnTo>
                    <a:pt x="2766085" y="1258817"/>
                  </a:lnTo>
                  <a:lnTo>
                    <a:pt x="2777393" y="1214941"/>
                  </a:lnTo>
                  <a:lnTo>
                    <a:pt x="2787850" y="1170918"/>
                  </a:lnTo>
                  <a:lnTo>
                    <a:pt x="2797457" y="1126761"/>
                  </a:lnTo>
                  <a:lnTo>
                    <a:pt x="2806216" y="1082482"/>
                  </a:lnTo>
                  <a:lnTo>
                    <a:pt x="2814127" y="1038093"/>
                  </a:lnTo>
                  <a:lnTo>
                    <a:pt x="2821192" y="993607"/>
                  </a:lnTo>
                  <a:lnTo>
                    <a:pt x="2827411" y="949037"/>
                  </a:lnTo>
                  <a:lnTo>
                    <a:pt x="2832787" y="904396"/>
                  </a:lnTo>
                  <a:lnTo>
                    <a:pt x="2837321" y="859695"/>
                  </a:lnTo>
                  <a:lnTo>
                    <a:pt x="2841013" y="814947"/>
                  </a:lnTo>
                  <a:lnTo>
                    <a:pt x="2843864" y="770165"/>
                  </a:lnTo>
                  <a:lnTo>
                    <a:pt x="2845877" y="725362"/>
                  </a:lnTo>
                  <a:lnTo>
                    <a:pt x="2847052" y="680549"/>
                  </a:lnTo>
                  <a:lnTo>
                    <a:pt x="2847390" y="635741"/>
                  </a:lnTo>
                  <a:lnTo>
                    <a:pt x="2846893" y="590948"/>
                  </a:lnTo>
                  <a:lnTo>
                    <a:pt x="2845561" y="546184"/>
                  </a:lnTo>
                  <a:lnTo>
                    <a:pt x="2843396" y="501462"/>
                  </a:lnTo>
                  <a:lnTo>
                    <a:pt x="2840400" y="456793"/>
                  </a:lnTo>
                  <a:lnTo>
                    <a:pt x="2836573" y="412190"/>
                  </a:lnTo>
                  <a:lnTo>
                    <a:pt x="2831916" y="367667"/>
                  </a:lnTo>
                  <a:lnTo>
                    <a:pt x="2826431" y="323235"/>
                  </a:lnTo>
                  <a:lnTo>
                    <a:pt x="2820119" y="278907"/>
                  </a:lnTo>
                  <a:lnTo>
                    <a:pt x="2812981" y="234695"/>
                  </a:lnTo>
                  <a:lnTo>
                    <a:pt x="2805018" y="190613"/>
                  </a:lnTo>
                  <a:lnTo>
                    <a:pt x="2796232" y="146673"/>
                  </a:lnTo>
                  <a:lnTo>
                    <a:pt x="2786623" y="102887"/>
                  </a:lnTo>
                  <a:lnTo>
                    <a:pt x="2776194" y="59267"/>
                  </a:lnTo>
                  <a:lnTo>
                    <a:pt x="2764944" y="15827"/>
                  </a:lnTo>
                  <a:lnTo>
                    <a:pt x="2760527" y="0"/>
                  </a:lnTo>
                  <a:lnTo>
                    <a:pt x="2005803" y="0"/>
                  </a:lnTo>
                  <a:lnTo>
                    <a:pt x="2013740" y="19261"/>
                  </a:lnTo>
                  <a:lnTo>
                    <a:pt x="2029916" y="61759"/>
                  </a:lnTo>
                  <a:lnTo>
                    <a:pt x="2044914" y="104622"/>
                  </a:lnTo>
                  <a:lnTo>
                    <a:pt x="2058731" y="147823"/>
                  </a:lnTo>
                  <a:lnTo>
                    <a:pt x="2071365" y="191336"/>
                  </a:lnTo>
                  <a:lnTo>
                    <a:pt x="2082813" y="235134"/>
                  </a:lnTo>
                  <a:lnTo>
                    <a:pt x="2093072" y="279192"/>
                  </a:lnTo>
                  <a:lnTo>
                    <a:pt x="2102140" y="323483"/>
                  </a:lnTo>
                  <a:lnTo>
                    <a:pt x="2110015" y="367980"/>
                  </a:lnTo>
                  <a:lnTo>
                    <a:pt x="2116694" y="412657"/>
                  </a:lnTo>
                  <a:lnTo>
                    <a:pt x="2122175" y="457489"/>
                  </a:lnTo>
                  <a:lnTo>
                    <a:pt x="2126455" y="502448"/>
                  </a:lnTo>
                  <a:lnTo>
                    <a:pt x="2129531" y="547508"/>
                  </a:lnTo>
                  <a:lnTo>
                    <a:pt x="2131401" y="592643"/>
                  </a:lnTo>
                  <a:lnTo>
                    <a:pt x="2132063" y="637827"/>
                  </a:lnTo>
                  <a:lnTo>
                    <a:pt x="2131514" y="683033"/>
                  </a:lnTo>
                  <a:lnTo>
                    <a:pt x="2129751" y="728234"/>
                  </a:lnTo>
                  <a:lnTo>
                    <a:pt x="2126773" y="773406"/>
                  </a:lnTo>
                  <a:lnTo>
                    <a:pt x="2122576" y="818520"/>
                  </a:lnTo>
                  <a:lnTo>
                    <a:pt x="2117157" y="863551"/>
                  </a:lnTo>
                  <a:lnTo>
                    <a:pt x="2110516" y="908473"/>
                  </a:lnTo>
                  <a:lnTo>
                    <a:pt x="2102648" y="953259"/>
                  </a:lnTo>
                  <a:lnTo>
                    <a:pt x="2093552" y="997883"/>
                  </a:lnTo>
                  <a:lnTo>
                    <a:pt x="2083225" y="1042318"/>
                  </a:lnTo>
                  <a:lnTo>
                    <a:pt x="2071664" y="1086539"/>
                  </a:lnTo>
                  <a:lnTo>
                    <a:pt x="2058867" y="1130518"/>
                  </a:lnTo>
                  <a:lnTo>
                    <a:pt x="2044832" y="1174230"/>
                  </a:lnTo>
                  <a:lnTo>
                    <a:pt x="2029556" y="1217647"/>
                  </a:lnTo>
                  <a:lnTo>
                    <a:pt x="2013036" y="1260745"/>
                  </a:lnTo>
                  <a:lnTo>
                    <a:pt x="1995270" y="1303496"/>
                  </a:lnTo>
                  <a:lnTo>
                    <a:pt x="1976255" y="1345874"/>
                  </a:lnTo>
                  <a:lnTo>
                    <a:pt x="1955989" y="1387853"/>
                  </a:lnTo>
                  <a:lnTo>
                    <a:pt x="1934470" y="1429406"/>
                  </a:lnTo>
                  <a:lnTo>
                    <a:pt x="1911695" y="1470507"/>
                  </a:lnTo>
                  <a:lnTo>
                    <a:pt x="1887661" y="1511131"/>
                  </a:lnTo>
                  <a:lnTo>
                    <a:pt x="1862366" y="1551249"/>
                  </a:lnTo>
                  <a:lnTo>
                    <a:pt x="1835807" y="1590836"/>
                  </a:lnTo>
                  <a:lnTo>
                    <a:pt x="1807982" y="1629867"/>
                  </a:lnTo>
                  <a:lnTo>
                    <a:pt x="1778889" y="1668313"/>
                  </a:lnTo>
                  <a:lnTo>
                    <a:pt x="1748524" y="1706150"/>
                  </a:lnTo>
                  <a:lnTo>
                    <a:pt x="663917" y="3018928"/>
                  </a:lnTo>
                  <a:lnTo>
                    <a:pt x="684333" y="3017201"/>
                  </a:lnTo>
                  <a:lnTo>
                    <a:pt x="728810" y="3012603"/>
                  </a:lnTo>
                  <a:lnTo>
                    <a:pt x="773195" y="3007176"/>
                  </a:lnTo>
                  <a:lnTo>
                    <a:pt x="817476" y="3000922"/>
                  </a:lnTo>
                  <a:lnTo>
                    <a:pt x="861641" y="2993842"/>
                  </a:lnTo>
                  <a:lnTo>
                    <a:pt x="905676" y="2985937"/>
                  </a:lnTo>
                  <a:lnTo>
                    <a:pt x="949571" y="2977208"/>
                  </a:lnTo>
                  <a:lnTo>
                    <a:pt x="993311" y="2967657"/>
                  </a:lnTo>
                  <a:lnTo>
                    <a:pt x="1036885" y="2957283"/>
                  </a:lnTo>
                  <a:lnTo>
                    <a:pt x="1080279" y="2946090"/>
                  </a:lnTo>
                  <a:lnTo>
                    <a:pt x="1123483" y="2934077"/>
                  </a:lnTo>
                  <a:lnTo>
                    <a:pt x="1166482" y="2921245"/>
                  </a:lnTo>
                  <a:lnTo>
                    <a:pt x="1209265" y="2907597"/>
                  </a:lnTo>
                  <a:lnTo>
                    <a:pt x="1251819" y="2893133"/>
                  </a:lnTo>
                  <a:lnTo>
                    <a:pt x="1294131" y="2877854"/>
                  </a:lnTo>
                  <a:lnTo>
                    <a:pt x="1336189" y="2861761"/>
                  </a:lnTo>
                  <a:lnTo>
                    <a:pt x="1377981" y="2844856"/>
                  </a:lnTo>
                  <a:lnTo>
                    <a:pt x="1419494" y="2827139"/>
                  </a:lnTo>
                  <a:lnTo>
                    <a:pt x="1460715" y="2808612"/>
                  </a:lnTo>
                  <a:lnTo>
                    <a:pt x="1501632" y="2789275"/>
                  </a:lnTo>
                  <a:lnTo>
                    <a:pt x="1542233" y="2769131"/>
                  </a:lnTo>
                  <a:lnTo>
                    <a:pt x="1582505" y="2748180"/>
                  </a:lnTo>
                  <a:lnTo>
                    <a:pt x="1622435" y="2726423"/>
                  </a:lnTo>
                  <a:lnTo>
                    <a:pt x="1662011" y="2703861"/>
                  </a:lnTo>
                  <a:lnTo>
                    <a:pt x="1701220" y="2680495"/>
                  </a:lnTo>
                  <a:lnTo>
                    <a:pt x="1740051" y="2656328"/>
                  </a:lnTo>
                  <a:lnTo>
                    <a:pt x="1778490" y="2631359"/>
                  </a:lnTo>
                  <a:lnTo>
                    <a:pt x="1816525" y="2605589"/>
                  </a:lnTo>
                  <a:lnTo>
                    <a:pt x="1854143" y="2579021"/>
                  </a:lnTo>
                  <a:lnTo>
                    <a:pt x="1891332" y="2551655"/>
                  </a:lnTo>
                  <a:lnTo>
                    <a:pt x="1928080" y="2523492"/>
                  </a:lnTo>
                  <a:lnTo>
                    <a:pt x="1964374" y="2494533"/>
                  </a:lnTo>
                  <a:lnTo>
                    <a:pt x="2000201" y="2464780"/>
                  </a:lnTo>
                  <a:lnTo>
                    <a:pt x="2035549" y="2434233"/>
                  </a:lnTo>
                  <a:lnTo>
                    <a:pt x="2070405" y="2402894"/>
                  </a:lnTo>
                  <a:lnTo>
                    <a:pt x="2104758" y="2370764"/>
                  </a:lnTo>
                  <a:lnTo>
                    <a:pt x="2138594" y="2337844"/>
                  </a:lnTo>
                  <a:lnTo>
                    <a:pt x="2171900" y="2304135"/>
                  </a:lnTo>
                  <a:lnTo>
                    <a:pt x="2204665" y="2269639"/>
                  </a:lnTo>
                  <a:lnTo>
                    <a:pt x="2236876" y="2234355"/>
                  </a:lnTo>
                  <a:lnTo>
                    <a:pt x="2268521" y="2198286"/>
                  </a:lnTo>
                  <a:lnTo>
                    <a:pt x="2299586" y="216143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46" y="2681880"/>
              <a:ext cx="9542145" cy="5998845"/>
            </a:xfrm>
            <a:custGeom>
              <a:avLst/>
              <a:gdLst/>
              <a:ahLst/>
              <a:cxnLst/>
              <a:rect l="l" t="t" r="r" b="b"/>
              <a:pathLst>
                <a:path w="9542145" h="5998845">
                  <a:moveTo>
                    <a:pt x="5482780" y="5736376"/>
                  </a:moveTo>
                  <a:lnTo>
                    <a:pt x="4059140" y="5736376"/>
                  </a:lnTo>
                  <a:lnTo>
                    <a:pt x="4066902" y="5697963"/>
                  </a:lnTo>
                  <a:lnTo>
                    <a:pt x="4079015" y="5656795"/>
                  </a:lnTo>
                  <a:lnTo>
                    <a:pt x="4094980" y="5613364"/>
                  </a:lnTo>
                  <a:lnTo>
                    <a:pt x="4114298" y="5568163"/>
                  </a:lnTo>
                  <a:lnTo>
                    <a:pt x="4136470" y="5521684"/>
                  </a:lnTo>
                  <a:lnTo>
                    <a:pt x="4160998" y="5474418"/>
                  </a:lnTo>
                  <a:lnTo>
                    <a:pt x="4187381" y="5426860"/>
                  </a:lnTo>
                  <a:lnTo>
                    <a:pt x="4215122" y="5379501"/>
                  </a:lnTo>
                  <a:lnTo>
                    <a:pt x="4243721" y="5332833"/>
                  </a:lnTo>
                  <a:lnTo>
                    <a:pt x="4272679" y="5287349"/>
                  </a:lnTo>
                  <a:lnTo>
                    <a:pt x="4301497" y="5243541"/>
                  </a:lnTo>
                  <a:lnTo>
                    <a:pt x="266372" y="5243541"/>
                  </a:lnTo>
                  <a:lnTo>
                    <a:pt x="218373" y="5239268"/>
                  </a:lnTo>
                  <a:lnTo>
                    <a:pt x="173244" y="5226943"/>
                  </a:lnTo>
                  <a:lnTo>
                    <a:pt x="131727" y="5207306"/>
                  </a:lnTo>
                  <a:lnTo>
                    <a:pt x="94564" y="5181097"/>
                  </a:lnTo>
                  <a:lnTo>
                    <a:pt x="62497" y="5149057"/>
                  </a:lnTo>
                  <a:lnTo>
                    <a:pt x="36266" y="5111926"/>
                  </a:lnTo>
                  <a:lnTo>
                    <a:pt x="16612" y="5070445"/>
                  </a:lnTo>
                  <a:lnTo>
                    <a:pt x="4276" y="5025354"/>
                  </a:lnTo>
                  <a:lnTo>
                    <a:pt x="0" y="4977393"/>
                  </a:lnTo>
                  <a:lnTo>
                    <a:pt x="0" y="266147"/>
                  </a:lnTo>
                  <a:lnTo>
                    <a:pt x="4276" y="218186"/>
                  </a:lnTo>
                  <a:lnTo>
                    <a:pt x="16612" y="173095"/>
                  </a:lnTo>
                  <a:lnTo>
                    <a:pt x="36267" y="131614"/>
                  </a:lnTo>
                  <a:lnTo>
                    <a:pt x="62498" y="94483"/>
                  </a:lnTo>
                  <a:lnTo>
                    <a:pt x="94566" y="62443"/>
                  </a:lnTo>
                  <a:lnTo>
                    <a:pt x="131729" y="36234"/>
                  </a:lnTo>
                  <a:lnTo>
                    <a:pt x="173247" y="16597"/>
                  </a:lnTo>
                  <a:lnTo>
                    <a:pt x="218382" y="4272"/>
                  </a:lnTo>
                  <a:lnTo>
                    <a:pt x="266378" y="0"/>
                  </a:lnTo>
                  <a:lnTo>
                    <a:pt x="9275549" y="0"/>
                  </a:lnTo>
                  <a:lnTo>
                    <a:pt x="9323547" y="4272"/>
                  </a:lnTo>
                  <a:lnTo>
                    <a:pt x="9368677" y="16598"/>
                  </a:lnTo>
                  <a:lnTo>
                    <a:pt x="9410193" y="36235"/>
                  </a:lnTo>
                  <a:lnTo>
                    <a:pt x="9447356" y="62444"/>
                  </a:lnTo>
                  <a:lnTo>
                    <a:pt x="9479423" y="94483"/>
                  </a:lnTo>
                  <a:lnTo>
                    <a:pt x="9505655" y="131614"/>
                  </a:lnTo>
                  <a:lnTo>
                    <a:pt x="9525309" y="173095"/>
                  </a:lnTo>
                  <a:lnTo>
                    <a:pt x="9537645" y="218187"/>
                  </a:lnTo>
                  <a:lnTo>
                    <a:pt x="9541921" y="266147"/>
                  </a:lnTo>
                  <a:lnTo>
                    <a:pt x="9541921" y="284409"/>
                  </a:lnTo>
                  <a:lnTo>
                    <a:pt x="214696" y="284409"/>
                  </a:lnTo>
                  <a:lnTo>
                    <a:pt x="214696" y="4959113"/>
                  </a:lnTo>
                  <a:lnTo>
                    <a:pt x="9541921" y="4959113"/>
                  </a:lnTo>
                  <a:lnTo>
                    <a:pt x="9541921" y="4977393"/>
                  </a:lnTo>
                  <a:lnTo>
                    <a:pt x="9537644" y="5025354"/>
                  </a:lnTo>
                  <a:lnTo>
                    <a:pt x="9525308" y="5070446"/>
                  </a:lnTo>
                  <a:lnTo>
                    <a:pt x="9505654" y="5111927"/>
                  </a:lnTo>
                  <a:lnTo>
                    <a:pt x="9479422" y="5149058"/>
                  </a:lnTo>
                  <a:lnTo>
                    <a:pt x="9447354" y="5181098"/>
                  </a:lnTo>
                  <a:lnTo>
                    <a:pt x="9410191" y="5207306"/>
                  </a:lnTo>
                  <a:lnTo>
                    <a:pt x="9368673" y="5226943"/>
                  </a:lnTo>
                  <a:lnTo>
                    <a:pt x="9323538" y="5239269"/>
                  </a:lnTo>
                  <a:lnTo>
                    <a:pt x="9275542" y="5243541"/>
                  </a:lnTo>
                  <a:lnTo>
                    <a:pt x="5240423" y="5243541"/>
                  </a:lnTo>
                  <a:lnTo>
                    <a:pt x="5269243" y="5287350"/>
                  </a:lnTo>
                  <a:lnTo>
                    <a:pt x="5298201" y="5332835"/>
                  </a:lnTo>
                  <a:lnTo>
                    <a:pt x="5326800" y="5379503"/>
                  </a:lnTo>
                  <a:lnTo>
                    <a:pt x="5354540" y="5426863"/>
                  </a:lnTo>
                  <a:lnTo>
                    <a:pt x="5380923" y="5474421"/>
                  </a:lnTo>
                  <a:lnTo>
                    <a:pt x="5405450" y="5521685"/>
                  </a:lnTo>
                  <a:lnTo>
                    <a:pt x="5427622" y="5568164"/>
                  </a:lnTo>
                  <a:lnTo>
                    <a:pt x="5446940" y="5613365"/>
                  </a:lnTo>
                  <a:lnTo>
                    <a:pt x="5462905" y="5656796"/>
                  </a:lnTo>
                  <a:lnTo>
                    <a:pt x="5475018" y="5697964"/>
                  </a:lnTo>
                  <a:lnTo>
                    <a:pt x="5482780" y="5736376"/>
                  </a:lnTo>
                  <a:close/>
                </a:path>
                <a:path w="9542145" h="5998845">
                  <a:moveTo>
                    <a:pt x="9541921" y="4959113"/>
                  </a:moveTo>
                  <a:lnTo>
                    <a:pt x="9327117" y="4959113"/>
                  </a:lnTo>
                  <a:lnTo>
                    <a:pt x="9327117" y="284409"/>
                  </a:lnTo>
                  <a:lnTo>
                    <a:pt x="9541921" y="284409"/>
                  </a:lnTo>
                  <a:lnTo>
                    <a:pt x="9541921" y="4959113"/>
                  </a:lnTo>
                  <a:close/>
                </a:path>
                <a:path w="9542145" h="5998845">
                  <a:moveTo>
                    <a:pt x="5964264" y="5998555"/>
                  </a:moveTo>
                  <a:lnTo>
                    <a:pt x="3577657" y="5998555"/>
                  </a:lnTo>
                  <a:lnTo>
                    <a:pt x="3563919" y="5995797"/>
                  </a:lnTo>
                  <a:lnTo>
                    <a:pt x="3552723" y="5988266"/>
                  </a:lnTo>
                  <a:lnTo>
                    <a:pt x="3545186" y="5977080"/>
                  </a:lnTo>
                  <a:lnTo>
                    <a:pt x="3542426" y="5963354"/>
                  </a:lnTo>
                  <a:lnTo>
                    <a:pt x="3542426" y="5771568"/>
                  </a:lnTo>
                  <a:lnTo>
                    <a:pt x="3545186" y="5757843"/>
                  </a:lnTo>
                  <a:lnTo>
                    <a:pt x="3552723" y="5746660"/>
                  </a:lnTo>
                  <a:lnTo>
                    <a:pt x="3563919" y="5739133"/>
                  </a:lnTo>
                  <a:lnTo>
                    <a:pt x="3577657" y="5736376"/>
                  </a:lnTo>
                  <a:lnTo>
                    <a:pt x="5964264" y="5736376"/>
                  </a:lnTo>
                  <a:lnTo>
                    <a:pt x="5978002" y="5739133"/>
                  </a:lnTo>
                  <a:lnTo>
                    <a:pt x="5989198" y="5746660"/>
                  </a:lnTo>
                  <a:lnTo>
                    <a:pt x="5996734" y="5757843"/>
                  </a:lnTo>
                  <a:lnTo>
                    <a:pt x="5999495" y="5771568"/>
                  </a:lnTo>
                  <a:lnTo>
                    <a:pt x="5999495" y="5963354"/>
                  </a:lnTo>
                  <a:lnTo>
                    <a:pt x="5996734" y="5977080"/>
                  </a:lnTo>
                  <a:lnTo>
                    <a:pt x="5989198" y="5988266"/>
                  </a:lnTo>
                  <a:lnTo>
                    <a:pt x="5978002" y="5995797"/>
                  </a:lnTo>
                  <a:lnTo>
                    <a:pt x="5964264" y="599855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627" y="2973719"/>
              <a:ext cx="3239931" cy="465179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24637" y="2974796"/>
              <a:ext cx="9132570" cy="4650105"/>
            </a:xfrm>
            <a:custGeom>
              <a:avLst/>
              <a:gdLst/>
              <a:ahLst/>
              <a:cxnLst/>
              <a:rect l="l" t="t" r="r" b="b"/>
              <a:pathLst>
                <a:path w="9132570" h="4650105">
                  <a:moveTo>
                    <a:pt x="3250565" y="957656"/>
                  </a:moveTo>
                  <a:lnTo>
                    <a:pt x="3144888" y="957656"/>
                  </a:lnTo>
                  <a:lnTo>
                    <a:pt x="3144253" y="957656"/>
                  </a:lnTo>
                  <a:lnTo>
                    <a:pt x="3117659" y="957656"/>
                  </a:lnTo>
                  <a:lnTo>
                    <a:pt x="3117659" y="851547"/>
                  </a:lnTo>
                  <a:lnTo>
                    <a:pt x="3127527" y="851547"/>
                  </a:lnTo>
                  <a:lnTo>
                    <a:pt x="3127527" y="568629"/>
                  </a:lnTo>
                  <a:lnTo>
                    <a:pt x="3127527" y="285699"/>
                  </a:lnTo>
                  <a:lnTo>
                    <a:pt x="3127527" y="2768"/>
                  </a:lnTo>
                  <a:lnTo>
                    <a:pt x="3103143" y="2768"/>
                  </a:lnTo>
                  <a:lnTo>
                    <a:pt x="3102991" y="2768"/>
                  </a:lnTo>
                  <a:lnTo>
                    <a:pt x="3078607" y="2768"/>
                  </a:lnTo>
                  <a:lnTo>
                    <a:pt x="3067786" y="2768"/>
                  </a:lnTo>
                  <a:lnTo>
                    <a:pt x="3054845" y="152"/>
                  </a:lnTo>
                  <a:lnTo>
                    <a:pt x="62814" y="152"/>
                  </a:lnTo>
                  <a:lnTo>
                    <a:pt x="38354" y="5092"/>
                  </a:lnTo>
                  <a:lnTo>
                    <a:pt x="18389" y="18554"/>
                  </a:lnTo>
                  <a:lnTo>
                    <a:pt x="4927" y="38519"/>
                  </a:lnTo>
                  <a:lnTo>
                    <a:pt x="0" y="62966"/>
                  </a:lnTo>
                  <a:lnTo>
                    <a:pt x="0" y="830732"/>
                  </a:lnTo>
                  <a:lnTo>
                    <a:pt x="0" y="1493926"/>
                  </a:lnTo>
                  <a:lnTo>
                    <a:pt x="0" y="4586948"/>
                  </a:lnTo>
                  <a:lnTo>
                    <a:pt x="4927" y="4611395"/>
                  </a:lnTo>
                  <a:lnTo>
                    <a:pt x="18389" y="4631360"/>
                  </a:lnTo>
                  <a:lnTo>
                    <a:pt x="38354" y="4644822"/>
                  </a:lnTo>
                  <a:lnTo>
                    <a:pt x="62814" y="4649762"/>
                  </a:lnTo>
                  <a:lnTo>
                    <a:pt x="3054845" y="4649762"/>
                  </a:lnTo>
                  <a:lnTo>
                    <a:pt x="3079292" y="4644822"/>
                  </a:lnTo>
                  <a:lnTo>
                    <a:pt x="3099257" y="4631360"/>
                  </a:lnTo>
                  <a:lnTo>
                    <a:pt x="3099358" y="4631194"/>
                  </a:lnTo>
                  <a:lnTo>
                    <a:pt x="3144253" y="4631194"/>
                  </a:lnTo>
                  <a:lnTo>
                    <a:pt x="3144888" y="4631194"/>
                  </a:lnTo>
                  <a:lnTo>
                    <a:pt x="3250565" y="4631194"/>
                  </a:lnTo>
                  <a:lnTo>
                    <a:pt x="3250565" y="3406686"/>
                  </a:lnTo>
                  <a:lnTo>
                    <a:pt x="3250565" y="2182164"/>
                  </a:lnTo>
                  <a:lnTo>
                    <a:pt x="3250565" y="957656"/>
                  </a:lnTo>
                  <a:close/>
                </a:path>
                <a:path w="9132570" h="4650105">
                  <a:moveTo>
                    <a:pt x="9132430" y="17081"/>
                  </a:moveTo>
                  <a:lnTo>
                    <a:pt x="9060053" y="17081"/>
                  </a:lnTo>
                  <a:lnTo>
                    <a:pt x="9059380" y="16078"/>
                  </a:lnTo>
                  <a:lnTo>
                    <a:pt x="9041981" y="4318"/>
                  </a:lnTo>
                  <a:lnTo>
                    <a:pt x="9020670" y="0"/>
                  </a:lnTo>
                  <a:lnTo>
                    <a:pt x="6412420" y="0"/>
                  </a:lnTo>
                  <a:lnTo>
                    <a:pt x="6399377" y="2641"/>
                  </a:lnTo>
                  <a:lnTo>
                    <a:pt x="6389243" y="2641"/>
                  </a:lnTo>
                  <a:lnTo>
                    <a:pt x="6364859" y="2641"/>
                  </a:lnTo>
                  <a:lnTo>
                    <a:pt x="6364706" y="2641"/>
                  </a:lnTo>
                  <a:lnTo>
                    <a:pt x="6340322" y="2641"/>
                  </a:lnTo>
                  <a:lnTo>
                    <a:pt x="6340322" y="288302"/>
                  </a:lnTo>
                  <a:lnTo>
                    <a:pt x="6340322" y="573963"/>
                  </a:lnTo>
                  <a:lnTo>
                    <a:pt x="6340322" y="859624"/>
                  </a:lnTo>
                  <a:lnTo>
                    <a:pt x="6357671" y="859624"/>
                  </a:lnTo>
                  <a:lnTo>
                    <a:pt x="6357671" y="1306080"/>
                  </a:lnTo>
                  <a:lnTo>
                    <a:pt x="6357671" y="1688147"/>
                  </a:lnTo>
                  <a:lnTo>
                    <a:pt x="6196749" y="1688147"/>
                  </a:lnTo>
                  <a:lnTo>
                    <a:pt x="6173698" y="1692795"/>
                  </a:lnTo>
                  <a:lnTo>
                    <a:pt x="6154890" y="1705483"/>
                  </a:lnTo>
                  <a:lnTo>
                    <a:pt x="6142202" y="1724304"/>
                  </a:lnTo>
                  <a:lnTo>
                    <a:pt x="6137554" y="1747342"/>
                  </a:lnTo>
                  <a:lnTo>
                    <a:pt x="6137554" y="2505710"/>
                  </a:lnTo>
                  <a:lnTo>
                    <a:pt x="6137554" y="3095904"/>
                  </a:lnTo>
                  <a:lnTo>
                    <a:pt x="6137554" y="3240405"/>
                  </a:lnTo>
                  <a:lnTo>
                    <a:pt x="6137554" y="3854259"/>
                  </a:lnTo>
                  <a:lnTo>
                    <a:pt x="6137554" y="4588954"/>
                  </a:lnTo>
                  <a:lnTo>
                    <a:pt x="6142202" y="4612005"/>
                  </a:lnTo>
                  <a:lnTo>
                    <a:pt x="6154890" y="4630813"/>
                  </a:lnTo>
                  <a:lnTo>
                    <a:pt x="6173698" y="4643501"/>
                  </a:lnTo>
                  <a:lnTo>
                    <a:pt x="6196749" y="4648149"/>
                  </a:lnTo>
                  <a:lnTo>
                    <a:pt x="9016467" y="4648149"/>
                  </a:lnTo>
                  <a:lnTo>
                    <a:pt x="9039504" y="4643501"/>
                  </a:lnTo>
                  <a:lnTo>
                    <a:pt x="9058313" y="4630813"/>
                  </a:lnTo>
                  <a:lnTo>
                    <a:pt x="9058999" y="4629785"/>
                  </a:lnTo>
                  <a:lnTo>
                    <a:pt x="9132430" y="4629785"/>
                  </a:lnTo>
                  <a:lnTo>
                    <a:pt x="9132430" y="3092208"/>
                  </a:lnTo>
                  <a:lnTo>
                    <a:pt x="9132430" y="1554645"/>
                  </a:lnTo>
                  <a:lnTo>
                    <a:pt x="9132430" y="170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904738" y="9047858"/>
            <a:ext cx="2478405" cy="1239520"/>
            <a:chOff x="7904738" y="9047858"/>
            <a:chExt cx="2478405" cy="1239520"/>
          </a:xfrm>
        </p:grpSpPr>
        <p:sp>
          <p:nvSpPr>
            <p:cNvPr id="17" name="object 17" descr=""/>
            <p:cNvSpPr/>
            <p:nvPr/>
          </p:nvSpPr>
          <p:spPr>
            <a:xfrm>
              <a:off x="7904738" y="9047858"/>
              <a:ext cx="2478405" cy="1239520"/>
            </a:xfrm>
            <a:custGeom>
              <a:avLst/>
              <a:gdLst/>
              <a:ahLst/>
              <a:cxnLst/>
              <a:rect l="l" t="t" r="r" b="b"/>
              <a:pathLst>
                <a:path w="2478404" h="1239520">
                  <a:moveTo>
                    <a:pt x="2478088" y="1239141"/>
                  </a:moveTo>
                  <a:lnTo>
                    <a:pt x="18" y="1239141"/>
                  </a:lnTo>
                  <a:lnTo>
                    <a:pt x="8538" y="1194955"/>
                  </a:lnTo>
                  <a:lnTo>
                    <a:pt x="34152" y="1156285"/>
                  </a:lnTo>
                  <a:lnTo>
                    <a:pt x="1156168" y="34152"/>
                  </a:lnTo>
                  <a:lnTo>
                    <a:pt x="1194838" y="8538"/>
                  </a:lnTo>
                  <a:lnTo>
                    <a:pt x="1238929" y="0"/>
                  </a:lnTo>
                  <a:lnTo>
                    <a:pt x="1283020" y="8538"/>
                  </a:lnTo>
                  <a:lnTo>
                    <a:pt x="1321690" y="34152"/>
                  </a:lnTo>
                  <a:lnTo>
                    <a:pt x="2443940" y="1156402"/>
                  </a:lnTo>
                  <a:lnTo>
                    <a:pt x="2469554" y="1195072"/>
                  </a:lnTo>
                  <a:lnTo>
                    <a:pt x="2478088" y="1239141"/>
                  </a:lnTo>
                  <a:close/>
                </a:path>
              </a:pathLst>
            </a:custGeom>
            <a:solidFill>
              <a:srgbClr val="FFAB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515241" y="9707125"/>
              <a:ext cx="1257300" cy="580390"/>
            </a:xfrm>
            <a:custGeom>
              <a:avLst/>
              <a:gdLst/>
              <a:ahLst/>
              <a:cxnLst/>
              <a:rect l="l" t="t" r="r" b="b"/>
              <a:pathLst>
                <a:path w="1257300" h="580390">
                  <a:moveTo>
                    <a:pt x="1256909" y="579874"/>
                  </a:moveTo>
                  <a:lnTo>
                    <a:pt x="0" y="579874"/>
                  </a:lnTo>
                  <a:lnTo>
                    <a:pt x="545665" y="34152"/>
                  </a:lnTo>
                  <a:lnTo>
                    <a:pt x="584335" y="8538"/>
                  </a:lnTo>
                  <a:lnTo>
                    <a:pt x="628426" y="0"/>
                  </a:lnTo>
                  <a:lnTo>
                    <a:pt x="672517" y="8538"/>
                  </a:lnTo>
                  <a:lnTo>
                    <a:pt x="711187" y="34152"/>
                  </a:lnTo>
                  <a:lnTo>
                    <a:pt x="1256909" y="579874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76888" y="9355838"/>
            <a:ext cx="1011555" cy="931544"/>
          </a:xfrm>
          <a:custGeom>
            <a:avLst/>
            <a:gdLst/>
            <a:ahLst/>
            <a:cxnLst/>
            <a:rect l="l" t="t" r="r" b="b"/>
            <a:pathLst>
              <a:path w="1011555" h="931545">
                <a:moveTo>
                  <a:pt x="0" y="2625"/>
                </a:moveTo>
                <a:lnTo>
                  <a:pt x="3176" y="0"/>
                </a:lnTo>
                <a:lnTo>
                  <a:pt x="1011111" y="247390"/>
                </a:lnTo>
                <a:lnTo>
                  <a:pt x="1011111" y="931160"/>
                </a:lnTo>
                <a:lnTo>
                  <a:pt x="47652" y="931160"/>
                </a:lnTo>
                <a:lnTo>
                  <a:pt x="0" y="2625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384019"/>
            <a:ext cx="1158875" cy="903605"/>
          </a:xfrm>
          <a:custGeom>
            <a:avLst/>
            <a:gdLst/>
            <a:ahLst/>
            <a:cxnLst/>
            <a:rect l="l" t="t" r="r" b="b"/>
            <a:pathLst>
              <a:path w="1158875" h="903604">
                <a:moveTo>
                  <a:pt x="1155717" y="0"/>
                </a:moveTo>
                <a:lnTo>
                  <a:pt x="1158728" y="2813"/>
                </a:lnTo>
                <a:lnTo>
                  <a:pt x="1057289" y="902979"/>
                </a:lnTo>
                <a:lnTo>
                  <a:pt x="52397" y="902979"/>
                </a:lnTo>
                <a:lnTo>
                  <a:pt x="0" y="854006"/>
                </a:lnTo>
                <a:lnTo>
                  <a:pt x="0" y="210000"/>
                </a:lnTo>
                <a:lnTo>
                  <a:pt x="1155717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941410" y="5874194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659951" y="0"/>
                </a:moveTo>
                <a:lnTo>
                  <a:pt x="2470734" y="0"/>
                </a:lnTo>
                <a:lnTo>
                  <a:pt x="2470734" y="1696897"/>
                </a:lnTo>
                <a:lnTo>
                  <a:pt x="0" y="1696897"/>
                </a:lnTo>
                <a:lnTo>
                  <a:pt x="0" y="1882343"/>
                </a:lnTo>
                <a:lnTo>
                  <a:pt x="2659951" y="1882343"/>
                </a:lnTo>
                <a:lnTo>
                  <a:pt x="2659951" y="1696897"/>
                </a:lnTo>
                <a:lnTo>
                  <a:pt x="2659951" y="0"/>
                </a:lnTo>
                <a:close/>
              </a:path>
              <a:path w="2790825" h="1998345">
                <a:moveTo>
                  <a:pt x="2790266" y="0"/>
                </a:moveTo>
                <a:lnTo>
                  <a:pt x="2739631" y="0"/>
                </a:lnTo>
                <a:lnTo>
                  <a:pt x="2739631" y="1948395"/>
                </a:lnTo>
                <a:lnTo>
                  <a:pt x="0" y="1948395"/>
                </a:lnTo>
                <a:lnTo>
                  <a:pt x="0" y="1997925"/>
                </a:lnTo>
                <a:lnTo>
                  <a:pt x="2790266" y="1997925"/>
                </a:lnTo>
                <a:lnTo>
                  <a:pt x="2790266" y="1948395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78759" y="2682340"/>
            <a:ext cx="2790825" cy="1998345"/>
          </a:xfrm>
          <a:custGeom>
            <a:avLst/>
            <a:gdLst/>
            <a:ahLst/>
            <a:cxnLst/>
            <a:rect l="l" t="t" r="r" b="b"/>
            <a:pathLst>
              <a:path w="2790825" h="1998345">
                <a:moveTo>
                  <a:pt x="2790266" y="115582"/>
                </a:moveTo>
                <a:lnTo>
                  <a:pt x="130314" y="115582"/>
                </a:lnTo>
                <a:lnTo>
                  <a:pt x="130314" y="302285"/>
                </a:lnTo>
                <a:lnTo>
                  <a:pt x="130314" y="1997925"/>
                </a:lnTo>
                <a:lnTo>
                  <a:pt x="319646" y="1997925"/>
                </a:lnTo>
                <a:lnTo>
                  <a:pt x="319646" y="302285"/>
                </a:lnTo>
                <a:lnTo>
                  <a:pt x="2790266" y="302285"/>
                </a:lnTo>
                <a:lnTo>
                  <a:pt x="2790266" y="115582"/>
                </a:lnTo>
                <a:close/>
              </a:path>
              <a:path w="2790825" h="1998345">
                <a:moveTo>
                  <a:pt x="2790266" y="0"/>
                </a:moveTo>
                <a:lnTo>
                  <a:pt x="0" y="0"/>
                </a:lnTo>
                <a:lnTo>
                  <a:pt x="0" y="50800"/>
                </a:lnTo>
                <a:lnTo>
                  <a:pt x="0" y="1997925"/>
                </a:lnTo>
                <a:lnTo>
                  <a:pt x="50749" y="1997925"/>
                </a:lnTo>
                <a:lnTo>
                  <a:pt x="50749" y="50800"/>
                </a:lnTo>
                <a:lnTo>
                  <a:pt x="2790266" y="50800"/>
                </a:lnTo>
                <a:lnTo>
                  <a:pt x="2790266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512548" y="3201992"/>
            <a:ext cx="6631305" cy="404304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2065" marR="5080">
              <a:lnSpc>
                <a:spcPts val="3950"/>
              </a:lnSpc>
              <a:spcBef>
                <a:spcPts val="275"/>
              </a:spcBef>
            </a:pPr>
            <a:r>
              <a:rPr dirty="0" sz="3300" spc="140" b="1">
                <a:solidFill>
                  <a:srgbClr val="F4582E"/>
                </a:solidFill>
                <a:latin typeface="Trebuchet MS"/>
                <a:cs typeface="Trebuchet MS"/>
              </a:rPr>
              <a:t>Sipariş</a:t>
            </a:r>
            <a:r>
              <a:rPr dirty="0" sz="3300" spc="-15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110" b="1">
                <a:solidFill>
                  <a:srgbClr val="F4582E"/>
                </a:solidFill>
                <a:latin typeface="Trebuchet MS"/>
                <a:cs typeface="Trebuchet MS"/>
              </a:rPr>
              <a:t>teslim</a:t>
            </a:r>
            <a:r>
              <a:rPr dirty="0" sz="330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-10" b="1">
                <a:solidFill>
                  <a:srgbClr val="F4582E"/>
                </a:solidFill>
                <a:latin typeface="Trebuchet MS"/>
                <a:cs typeface="Trebuchet MS"/>
              </a:rPr>
              <a:t>edildiğinde, </a:t>
            </a:r>
            <a:r>
              <a:rPr dirty="0" sz="3300" spc="120" b="1">
                <a:solidFill>
                  <a:srgbClr val="F4582E"/>
                </a:solidFill>
                <a:latin typeface="Trebuchet MS"/>
                <a:cs typeface="Trebuchet MS"/>
              </a:rPr>
              <a:t>müşteriye</a:t>
            </a:r>
            <a:r>
              <a:rPr dirty="0" sz="330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110" b="1">
                <a:solidFill>
                  <a:srgbClr val="F4582E"/>
                </a:solidFill>
                <a:latin typeface="Trebuchet MS"/>
                <a:cs typeface="Trebuchet MS"/>
              </a:rPr>
              <a:t>teslimat</a:t>
            </a:r>
            <a:r>
              <a:rPr dirty="0" sz="330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105" b="1">
                <a:solidFill>
                  <a:srgbClr val="F4582E"/>
                </a:solidFill>
                <a:latin typeface="Trebuchet MS"/>
                <a:cs typeface="Trebuchet MS"/>
              </a:rPr>
              <a:t>onayı</a:t>
            </a:r>
            <a:r>
              <a:rPr dirty="0" sz="3300" spc="-13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40" b="1">
                <a:solidFill>
                  <a:srgbClr val="F4582E"/>
                </a:solidFill>
                <a:latin typeface="Trebuchet MS"/>
                <a:cs typeface="Trebuchet MS"/>
              </a:rPr>
              <a:t>istenir </a:t>
            </a:r>
            <a:r>
              <a:rPr dirty="0" sz="3300" spc="13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3300" spc="-14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90" b="1">
                <a:solidFill>
                  <a:srgbClr val="F4582E"/>
                </a:solidFill>
                <a:latin typeface="Trebuchet MS"/>
                <a:cs typeface="Trebuchet MS"/>
              </a:rPr>
              <a:t>siparişin</a:t>
            </a:r>
            <a:r>
              <a:rPr dirty="0" sz="3300" spc="-14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135" b="1">
                <a:solidFill>
                  <a:srgbClr val="F4582E"/>
                </a:solidFill>
                <a:latin typeface="Trebuchet MS"/>
                <a:cs typeface="Trebuchet MS"/>
              </a:rPr>
              <a:t>durumu </a:t>
            </a:r>
            <a:r>
              <a:rPr dirty="0" sz="3300" spc="100" b="1">
                <a:solidFill>
                  <a:srgbClr val="F4582E"/>
                </a:solidFill>
                <a:latin typeface="Trebuchet MS"/>
                <a:cs typeface="Trebuchet MS"/>
              </a:rPr>
              <a:t>"Tamamlandı"</a:t>
            </a:r>
            <a:r>
              <a:rPr dirty="0" sz="330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100" b="1">
                <a:solidFill>
                  <a:srgbClr val="F4582E"/>
                </a:solidFill>
                <a:latin typeface="Trebuchet MS"/>
                <a:cs typeface="Trebuchet MS"/>
              </a:rPr>
              <a:t>olarak</a:t>
            </a:r>
            <a:r>
              <a:rPr dirty="0" sz="330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-10" b="1">
                <a:solidFill>
                  <a:srgbClr val="F4582E"/>
                </a:solidFill>
                <a:latin typeface="Trebuchet MS"/>
                <a:cs typeface="Trebuchet MS"/>
              </a:rPr>
              <a:t>değiştirilir.</a:t>
            </a:r>
            <a:endParaRPr sz="3300">
              <a:latin typeface="Trebuchet MS"/>
              <a:cs typeface="Trebuchet MS"/>
            </a:endParaRPr>
          </a:p>
          <a:p>
            <a:pPr algn="ctr">
              <a:lnSpc>
                <a:spcPts val="3800"/>
              </a:lnSpc>
            </a:pPr>
            <a:r>
              <a:rPr dirty="0" sz="3300" spc="250" b="1">
                <a:solidFill>
                  <a:srgbClr val="F4582E"/>
                </a:solidFill>
                <a:latin typeface="Trebuchet MS"/>
                <a:cs typeface="Trebuchet MS"/>
              </a:rPr>
              <a:t>Ancak</a:t>
            </a:r>
            <a:r>
              <a:rPr dirty="0" sz="3300" spc="-14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114" b="1">
                <a:solidFill>
                  <a:srgbClr val="F4582E"/>
                </a:solidFill>
                <a:latin typeface="Trebuchet MS"/>
                <a:cs typeface="Trebuchet MS"/>
              </a:rPr>
              <a:t>müşteri</a:t>
            </a:r>
            <a:r>
              <a:rPr dirty="0" sz="3300" spc="-13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90" b="1">
                <a:solidFill>
                  <a:srgbClr val="F4582E"/>
                </a:solidFill>
                <a:latin typeface="Trebuchet MS"/>
                <a:cs typeface="Trebuchet MS"/>
              </a:rPr>
              <a:t>siparişi</a:t>
            </a:r>
            <a:r>
              <a:rPr dirty="0" sz="3300" spc="-13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40" b="1">
                <a:solidFill>
                  <a:srgbClr val="F4582E"/>
                </a:solidFill>
                <a:latin typeface="Trebuchet MS"/>
                <a:cs typeface="Trebuchet MS"/>
              </a:rPr>
              <a:t>iptal</a:t>
            </a:r>
            <a:endParaRPr sz="3300">
              <a:latin typeface="Trebuchet MS"/>
              <a:cs typeface="Trebuchet MS"/>
            </a:endParaRPr>
          </a:p>
          <a:p>
            <a:pPr algn="ctr" marL="389890" marR="382270">
              <a:lnSpc>
                <a:spcPts val="3950"/>
              </a:lnSpc>
              <a:spcBef>
                <a:spcPts val="105"/>
              </a:spcBef>
            </a:pPr>
            <a:r>
              <a:rPr dirty="0" sz="3300" spc="165" b="1">
                <a:solidFill>
                  <a:srgbClr val="F4582E"/>
                </a:solidFill>
                <a:latin typeface="Trebuchet MS"/>
                <a:cs typeface="Trebuchet MS"/>
              </a:rPr>
              <a:t>etmek</a:t>
            </a:r>
            <a:r>
              <a:rPr dirty="0" sz="3300" spc="-7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F4582E"/>
                </a:solidFill>
                <a:latin typeface="Trebuchet MS"/>
                <a:cs typeface="Trebuchet MS"/>
              </a:rPr>
              <a:t>isterse,</a:t>
            </a:r>
            <a:r>
              <a:rPr dirty="0" sz="3300" spc="-6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90" b="1">
                <a:solidFill>
                  <a:srgbClr val="F4582E"/>
                </a:solidFill>
                <a:latin typeface="Trebuchet MS"/>
                <a:cs typeface="Trebuchet MS"/>
              </a:rPr>
              <a:t>siparişin</a:t>
            </a:r>
            <a:r>
              <a:rPr dirty="0" sz="3300" spc="-6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40" b="1">
                <a:solidFill>
                  <a:srgbClr val="F4582E"/>
                </a:solidFill>
                <a:latin typeface="Trebuchet MS"/>
                <a:cs typeface="Trebuchet MS"/>
              </a:rPr>
              <a:t>iptal </a:t>
            </a:r>
            <a:r>
              <a:rPr dirty="0" sz="3300" spc="80" b="1">
                <a:solidFill>
                  <a:srgbClr val="F4582E"/>
                </a:solidFill>
                <a:latin typeface="Trebuchet MS"/>
                <a:cs typeface="Trebuchet MS"/>
              </a:rPr>
              <a:t>edildiği</a:t>
            </a:r>
            <a:r>
              <a:rPr dirty="0" sz="3300" spc="-155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-25" b="1">
                <a:solidFill>
                  <a:srgbClr val="F4582E"/>
                </a:solidFill>
                <a:latin typeface="Trebuchet MS"/>
                <a:cs typeface="Trebuchet MS"/>
              </a:rPr>
              <a:t>bildirilir</a:t>
            </a:r>
            <a:r>
              <a:rPr dirty="0" sz="3300" spc="-16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4582E"/>
                </a:solidFill>
                <a:latin typeface="Trebuchet MS"/>
                <a:cs typeface="Trebuchet MS"/>
              </a:rPr>
              <a:t>ve</a:t>
            </a:r>
            <a:r>
              <a:rPr dirty="0" sz="3300" spc="-160" b="1">
                <a:solidFill>
                  <a:srgbClr val="F4582E"/>
                </a:solidFill>
                <a:latin typeface="Trebuchet MS"/>
                <a:cs typeface="Trebuchet MS"/>
              </a:rPr>
              <a:t> </a:t>
            </a:r>
            <a:r>
              <a:rPr dirty="0" sz="3300" spc="150" b="1">
                <a:solidFill>
                  <a:srgbClr val="F4582E"/>
                </a:solidFill>
                <a:latin typeface="Trebuchet MS"/>
                <a:cs typeface="Trebuchet MS"/>
              </a:rPr>
              <a:t>süreç </a:t>
            </a:r>
            <a:r>
              <a:rPr dirty="0" sz="3300" spc="-10" b="1">
                <a:solidFill>
                  <a:srgbClr val="F4582E"/>
                </a:solidFill>
                <a:latin typeface="Trebuchet MS"/>
                <a:cs typeface="Trebuchet MS"/>
              </a:rPr>
              <a:t>sonlandırılır.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646629" y="-1"/>
            <a:ext cx="2641600" cy="2921635"/>
            <a:chOff x="15646629" y="-1"/>
            <a:chExt cx="2641600" cy="2921635"/>
          </a:xfrm>
        </p:grpSpPr>
        <p:sp>
          <p:nvSpPr>
            <p:cNvPr id="8" name="object 8" descr=""/>
            <p:cNvSpPr/>
            <p:nvPr/>
          </p:nvSpPr>
          <p:spPr>
            <a:xfrm>
              <a:off x="16963094" y="0"/>
              <a:ext cx="1325245" cy="1806575"/>
            </a:xfrm>
            <a:custGeom>
              <a:avLst/>
              <a:gdLst/>
              <a:ahLst/>
              <a:cxnLst/>
              <a:rect l="l" t="t" r="r" b="b"/>
              <a:pathLst>
                <a:path w="1325244" h="1806575">
                  <a:moveTo>
                    <a:pt x="352634" y="1250981"/>
                  </a:moveTo>
                  <a:lnTo>
                    <a:pt x="322867" y="1213408"/>
                  </a:lnTo>
                  <a:lnTo>
                    <a:pt x="294446" y="1175226"/>
                  </a:lnTo>
                  <a:lnTo>
                    <a:pt x="267354" y="1136448"/>
                  </a:lnTo>
                  <a:lnTo>
                    <a:pt x="241588" y="1097102"/>
                  </a:lnTo>
                  <a:lnTo>
                    <a:pt x="217144" y="1057217"/>
                  </a:lnTo>
                  <a:lnTo>
                    <a:pt x="194020" y="1016822"/>
                  </a:lnTo>
                  <a:lnTo>
                    <a:pt x="172214" y="975945"/>
                  </a:lnTo>
                  <a:lnTo>
                    <a:pt x="151721" y="934616"/>
                  </a:lnTo>
                  <a:lnTo>
                    <a:pt x="132539" y="892864"/>
                  </a:lnTo>
                  <a:lnTo>
                    <a:pt x="114666" y="850716"/>
                  </a:lnTo>
                  <a:lnTo>
                    <a:pt x="98097" y="808203"/>
                  </a:lnTo>
                  <a:lnTo>
                    <a:pt x="82831" y="765352"/>
                  </a:lnTo>
                  <a:lnTo>
                    <a:pt x="68863" y="722194"/>
                  </a:lnTo>
                  <a:lnTo>
                    <a:pt x="56193" y="678756"/>
                  </a:lnTo>
                  <a:lnTo>
                    <a:pt x="44815" y="635067"/>
                  </a:lnTo>
                  <a:lnTo>
                    <a:pt x="34728" y="591157"/>
                  </a:lnTo>
                  <a:lnTo>
                    <a:pt x="25928" y="547054"/>
                  </a:lnTo>
                  <a:lnTo>
                    <a:pt x="18413" y="502787"/>
                  </a:lnTo>
                  <a:lnTo>
                    <a:pt x="12179" y="458385"/>
                  </a:lnTo>
                  <a:lnTo>
                    <a:pt x="7223" y="413876"/>
                  </a:lnTo>
                  <a:lnTo>
                    <a:pt x="3544" y="369290"/>
                  </a:lnTo>
                  <a:lnTo>
                    <a:pt x="1137" y="324655"/>
                  </a:lnTo>
                  <a:lnTo>
                    <a:pt x="0" y="280001"/>
                  </a:lnTo>
                  <a:lnTo>
                    <a:pt x="129" y="235355"/>
                  </a:lnTo>
                  <a:lnTo>
                    <a:pt x="1522" y="190748"/>
                  </a:lnTo>
                  <a:lnTo>
                    <a:pt x="4176" y="146207"/>
                  </a:lnTo>
                  <a:lnTo>
                    <a:pt x="8089" y="101762"/>
                  </a:lnTo>
                  <a:lnTo>
                    <a:pt x="13256" y="57442"/>
                  </a:lnTo>
                  <a:lnTo>
                    <a:pt x="19675" y="13274"/>
                  </a:lnTo>
                  <a:lnTo>
                    <a:pt x="500914" y="0"/>
                  </a:lnTo>
                  <a:lnTo>
                    <a:pt x="496847" y="16445"/>
                  </a:lnTo>
                  <a:lnTo>
                    <a:pt x="487904" y="60056"/>
                  </a:lnTo>
                  <a:lnTo>
                    <a:pt x="480725" y="103959"/>
                  </a:lnTo>
                  <a:lnTo>
                    <a:pt x="475314" y="148096"/>
                  </a:lnTo>
                  <a:lnTo>
                    <a:pt x="471678" y="192409"/>
                  </a:lnTo>
                  <a:lnTo>
                    <a:pt x="469823" y="236840"/>
                  </a:lnTo>
                  <a:lnTo>
                    <a:pt x="469754" y="281331"/>
                  </a:lnTo>
                  <a:lnTo>
                    <a:pt x="471478" y="325822"/>
                  </a:lnTo>
                  <a:lnTo>
                    <a:pt x="475001" y="370256"/>
                  </a:lnTo>
                  <a:lnTo>
                    <a:pt x="480328" y="414575"/>
                  </a:lnTo>
                  <a:lnTo>
                    <a:pt x="487466" y="458720"/>
                  </a:lnTo>
                  <a:lnTo>
                    <a:pt x="496420" y="502632"/>
                  </a:lnTo>
                  <a:lnTo>
                    <a:pt x="507196" y="546254"/>
                  </a:lnTo>
                  <a:lnTo>
                    <a:pt x="519802" y="589528"/>
                  </a:lnTo>
                  <a:lnTo>
                    <a:pt x="534241" y="632394"/>
                  </a:lnTo>
                  <a:lnTo>
                    <a:pt x="550521" y="674794"/>
                  </a:lnTo>
                  <a:lnTo>
                    <a:pt x="568647" y="716672"/>
                  </a:lnTo>
                  <a:lnTo>
                    <a:pt x="588626" y="757966"/>
                  </a:lnTo>
                  <a:lnTo>
                    <a:pt x="610462" y="798621"/>
                  </a:lnTo>
                  <a:lnTo>
                    <a:pt x="634163" y="838577"/>
                  </a:lnTo>
                  <a:lnTo>
                    <a:pt x="659735" y="877776"/>
                  </a:lnTo>
                  <a:lnTo>
                    <a:pt x="687182" y="916160"/>
                  </a:lnTo>
                  <a:lnTo>
                    <a:pt x="716511" y="953670"/>
                  </a:lnTo>
                  <a:lnTo>
                    <a:pt x="1324904" y="1698351"/>
                  </a:lnTo>
                  <a:lnTo>
                    <a:pt x="1324904" y="1806114"/>
                  </a:lnTo>
                  <a:lnTo>
                    <a:pt x="1276833" y="1798058"/>
                  </a:lnTo>
                  <a:lnTo>
                    <a:pt x="1233105" y="1789337"/>
                  </a:lnTo>
                  <a:lnTo>
                    <a:pt x="1189619" y="1779373"/>
                  </a:lnTo>
                  <a:lnTo>
                    <a:pt x="1146406" y="1768167"/>
                  </a:lnTo>
                  <a:lnTo>
                    <a:pt x="1103493" y="1755724"/>
                  </a:lnTo>
                  <a:lnTo>
                    <a:pt x="1060910" y="1742044"/>
                  </a:lnTo>
                  <a:lnTo>
                    <a:pt x="1018684" y="1727132"/>
                  </a:lnTo>
                  <a:lnTo>
                    <a:pt x="976846" y="1710990"/>
                  </a:lnTo>
                  <a:lnTo>
                    <a:pt x="935423" y="1693620"/>
                  </a:lnTo>
                  <a:lnTo>
                    <a:pt x="894445" y="1675025"/>
                  </a:lnTo>
                  <a:lnTo>
                    <a:pt x="853939" y="1655208"/>
                  </a:lnTo>
                  <a:lnTo>
                    <a:pt x="813935" y="1634171"/>
                  </a:lnTo>
                  <a:lnTo>
                    <a:pt x="774462" y="1611918"/>
                  </a:lnTo>
                  <a:lnTo>
                    <a:pt x="735548" y="1588451"/>
                  </a:lnTo>
                  <a:lnTo>
                    <a:pt x="697222" y="1563773"/>
                  </a:lnTo>
                  <a:lnTo>
                    <a:pt x="659513" y="1537886"/>
                  </a:lnTo>
                  <a:lnTo>
                    <a:pt x="622449" y="1510793"/>
                  </a:lnTo>
                  <a:lnTo>
                    <a:pt x="586059" y="1482497"/>
                  </a:lnTo>
                  <a:lnTo>
                    <a:pt x="550372" y="1453001"/>
                  </a:lnTo>
                  <a:lnTo>
                    <a:pt x="515417" y="1422307"/>
                  </a:lnTo>
                  <a:lnTo>
                    <a:pt x="481222" y="1390417"/>
                  </a:lnTo>
                  <a:lnTo>
                    <a:pt x="447816" y="1357336"/>
                  </a:lnTo>
                  <a:lnTo>
                    <a:pt x="415228" y="1323065"/>
                  </a:lnTo>
                  <a:lnTo>
                    <a:pt x="383486" y="1287606"/>
                  </a:lnTo>
                  <a:lnTo>
                    <a:pt x="352634" y="1250981"/>
                  </a:lnTo>
                  <a:close/>
                </a:path>
                <a:path w="1325244" h="1806575">
                  <a:moveTo>
                    <a:pt x="1324904" y="1698351"/>
                  </a:moveTo>
                  <a:lnTo>
                    <a:pt x="716511" y="953670"/>
                  </a:lnTo>
                  <a:lnTo>
                    <a:pt x="747419" y="989891"/>
                  </a:lnTo>
                  <a:lnTo>
                    <a:pt x="779558" y="1024441"/>
                  </a:lnTo>
                  <a:lnTo>
                    <a:pt x="812870" y="1057316"/>
                  </a:lnTo>
                  <a:lnTo>
                    <a:pt x="847297" y="1088509"/>
                  </a:lnTo>
                  <a:lnTo>
                    <a:pt x="882780" y="1118015"/>
                  </a:lnTo>
                  <a:lnTo>
                    <a:pt x="919261" y="1145827"/>
                  </a:lnTo>
                  <a:lnTo>
                    <a:pt x="956682" y="1171941"/>
                  </a:lnTo>
                  <a:lnTo>
                    <a:pt x="994984" y="1196349"/>
                  </a:lnTo>
                  <a:lnTo>
                    <a:pt x="1034110" y="1219048"/>
                  </a:lnTo>
                  <a:lnTo>
                    <a:pt x="1074000" y="1240029"/>
                  </a:lnTo>
                  <a:lnTo>
                    <a:pt x="1114597" y="1259289"/>
                  </a:lnTo>
                  <a:lnTo>
                    <a:pt x="1155842" y="1276821"/>
                  </a:lnTo>
                  <a:lnTo>
                    <a:pt x="1197676" y="1292618"/>
                  </a:lnTo>
                  <a:lnTo>
                    <a:pt x="1240042" y="1306677"/>
                  </a:lnTo>
                  <a:lnTo>
                    <a:pt x="1282881" y="1318990"/>
                  </a:lnTo>
                  <a:lnTo>
                    <a:pt x="1324904" y="1329252"/>
                  </a:lnTo>
                  <a:lnTo>
                    <a:pt x="1324904" y="1698351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646629" y="-1"/>
              <a:ext cx="2641600" cy="2921635"/>
            </a:xfrm>
            <a:custGeom>
              <a:avLst/>
              <a:gdLst/>
              <a:ahLst/>
              <a:cxnLst/>
              <a:rect l="l" t="t" r="r" b="b"/>
              <a:pathLst>
                <a:path w="2641600" h="2921635">
                  <a:moveTo>
                    <a:pt x="429051" y="1897913"/>
                  </a:moveTo>
                  <a:lnTo>
                    <a:pt x="457068" y="1937260"/>
                  </a:lnTo>
                  <a:lnTo>
                    <a:pt x="485670" y="1975793"/>
                  </a:lnTo>
                  <a:lnTo>
                    <a:pt x="514903" y="2013591"/>
                  </a:lnTo>
                  <a:lnTo>
                    <a:pt x="544755" y="2050653"/>
                  </a:lnTo>
                  <a:lnTo>
                    <a:pt x="575212" y="2086977"/>
                  </a:lnTo>
                  <a:lnTo>
                    <a:pt x="606262" y="2122561"/>
                  </a:lnTo>
                  <a:lnTo>
                    <a:pt x="637894" y="2157401"/>
                  </a:lnTo>
                  <a:lnTo>
                    <a:pt x="670094" y="2191497"/>
                  </a:lnTo>
                  <a:lnTo>
                    <a:pt x="702851" y="2224846"/>
                  </a:lnTo>
                  <a:lnTo>
                    <a:pt x="736151" y="2257445"/>
                  </a:lnTo>
                  <a:lnTo>
                    <a:pt x="769983" y="2289292"/>
                  </a:lnTo>
                  <a:lnTo>
                    <a:pt x="804333" y="2320386"/>
                  </a:lnTo>
                  <a:lnTo>
                    <a:pt x="839190" y="2350723"/>
                  </a:lnTo>
                  <a:lnTo>
                    <a:pt x="874541" y="2380303"/>
                  </a:lnTo>
                  <a:lnTo>
                    <a:pt x="910374" y="2409121"/>
                  </a:lnTo>
                  <a:lnTo>
                    <a:pt x="946676" y="2437177"/>
                  </a:lnTo>
                  <a:lnTo>
                    <a:pt x="983435" y="2464469"/>
                  </a:lnTo>
                  <a:lnTo>
                    <a:pt x="1020638" y="2490993"/>
                  </a:lnTo>
                  <a:lnTo>
                    <a:pt x="1058273" y="2516747"/>
                  </a:lnTo>
                  <a:lnTo>
                    <a:pt x="1096327" y="2541730"/>
                  </a:lnTo>
                  <a:lnTo>
                    <a:pt x="1134789" y="2565940"/>
                  </a:lnTo>
                  <a:lnTo>
                    <a:pt x="1173646" y="2589373"/>
                  </a:lnTo>
                  <a:lnTo>
                    <a:pt x="1212884" y="2612028"/>
                  </a:lnTo>
                  <a:lnTo>
                    <a:pt x="1252493" y="2633903"/>
                  </a:lnTo>
                  <a:lnTo>
                    <a:pt x="1292459" y="2654995"/>
                  </a:lnTo>
                  <a:lnTo>
                    <a:pt x="1332770" y="2675302"/>
                  </a:lnTo>
                  <a:lnTo>
                    <a:pt x="1373414" y="2694822"/>
                  </a:lnTo>
                  <a:lnTo>
                    <a:pt x="1414378" y="2713553"/>
                  </a:lnTo>
                  <a:lnTo>
                    <a:pt x="1455650" y="2731493"/>
                  </a:lnTo>
                  <a:lnTo>
                    <a:pt x="1497217" y="2748638"/>
                  </a:lnTo>
                  <a:lnTo>
                    <a:pt x="1539066" y="2764988"/>
                  </a:lnTo>
                  <a:lnTo>
                    <a:pt x="1581187" y="2780540"/>
                  </a:lnTo>
                  <a:lnTo>
                    <a:pt x="1623565" y="2795291"/>
                  </a:lnTo>
                  <a:lnTo>
                    <a:pt x="1666190" y="2809240"/>
                  </a:lnTo>
                  <a:lnTo>
                    <a:pt x="1709047" y="2822383"/>
                  </a:lnTo>
                  <a:lnTo>
                    <a:pt x="1752125" y="2834720"/>
                  </a:lnTo>
                  <a:lnTo>
                    <a:pt x="1795412" y="2846248"/>
                  </a:lnTo>
                  <a:lnTo>
                    <a:pt x="1838895" y="2856964"/>
                  </a:lnTo>
                  <a:lnTo>
                    <a:pt x="1882561" y="2866867"/>
                  </a:lnTo>
                  <a:lnTo>
                    <a:pt x="1926398" y="2875954"/>
                  </a:lnTo>
                  <a:lnTo>
                    <a:pt x="1970394" y="2884222"/>
                  </a:lnTo>
                  <a:lnTo>
                    <a:pt x="2014537" y="2891671"/>
                  </a:lnTo>
                  <a:lnTo>
                    <a:pt x="2058813" y="2898297"/>
                  </a:lnTo>
                  <a:lnTo>
                    <a:pt x="2103211" y="2904098"/>
                  </a:lnTo>
                  <a:lnTo>
                    <a:pt x="2147718" y="2909072"/>
                  </a:lnTo>
                  <a:lnTo>
                    <a:pt x="2192321" y="2913217"/>
                  </a:lnTo>
                  <a:lnTo>
                    <a:pt x="2237008" y="2916531"/>
                  </a:lnTo>
                  <a:lnTo>
                    <a:pt x="2281768" y="2919011"/>
                  </a:lnTo>
                  <a:lnTo>
                    <a:pt x="2326587" y="2920655"/>
                  </a:lnTo>
                  <a:lnTo>
                    <a:pt x="2371452" y="2921462"/>
                  </a:lnTo>
                  <a:lnTo>
                    <a:pt x="2416352" y="2921428"/>
                  </a:lnTo>
                  <a:lnTo>
                    <a:pt x="2461275" y="2920552"/>
                  </a:lnTo>
                  <a:lnTo>
                    <a:pt x="2506207" y="2918831"/>
                  </a:lnTo>
                  <a:lnTo>
                    <a:pt x="2551136" y="2916263"/>
                  </a:lnTo>
                  <a:lnTo>
                    <a:pt x="2596050" y="2912846"/>
                  </a:lnTo>
                  <a:lnTo>
                    <a:pt x="2641369" y="2908528"/>
                  </a:lnTo>
                  <a:lnTo>
                    <a:pt x="2641369" y="2187459"/>
                  </a:lnTo>
                  <a:lnTo>
                    <a:pt x="2614724" y="2191398"/>
                  </a:lnTo>
                  <a:lnTo>
                    <a:pt x="2569507" y="2196829"/>
                  </a:lnTo>
                  <a:lnTo>
                    <a:pt x="2524228" y="2201021"/>
                  </a:lnTo>
                  <a:lnTo>
                    <a:pt x="2478914" y="2203981"/>
                  </a:lnTo>
                  <a:lnTo>
                    <a:pt x="2433590" y="2205712"/>
                  </a:lnTo>
                  <a:lnTo>
                    <a:pt x="2388283" y="2206219"/>
                  </a:lnTo>
                  <a:lnTo>
                    <a:pt x="2343019" y="2205508"/>
                  </a:lnTo>
                  <a:lnTo>
                    <a:pt x="2297824" y="2203582"/>
                  </a:lnTo>
                  <a:lnTo>
                    <a:pt x="2252723" y="2200446"/>
                  </a:lnTo>
                  <a:lnTo>
                    <a:pt x="2207743" y="2196105"/>
                  </a:lnTo>
                  <a:lnTo>
                    <a:pt x="2162911" y="2190564"/>
                  </a:lnTo>
                  <a:lnTo>
                    <a:pt x="2118251" y="2183827"/>
                  </a:lnTo>
                  <a:lnTo>
                    <a:pt x="2073790" y="2175898"/>
                  </a:lnTo>
                  <a:lnTo>
                    <a:pt x="2029554" y="2166783"/>
                  </a:lnTo>
                  <a:lnTo>
                    <a:pt x="1985569" y="2156486"/>
                  </a:lnTo>
                  <a:lnTo>
                    <a:pt x="1941862" y="2145012"/>
                  </a:lnTo>
                  <a:lnTo>
                    <a:pt x="1898457" y="2132366"/>
                  </a:lnTo>
                  <a:lnTo>
                    <a:pt x="1855382" y="2118551"/>
                  </a:lnTo>
                  <a:lnTo>
                    <a:pt x="1812663" y="2103573"/>
                  </a:lnTo>
                  <a:lnTo>
                    <a:pt x="1770324" y="2087437"/>
                  </a:lnTo>
                  <a:lnTo>
                    <a:pt x="1728393" y="2070146"/>
                  </a:lnTo>
                  <a:lnTo>
                    <a:pt x="1686896" y="2051706"/>
                  </a:lnTo>
                  <a:lnTo>
                    <a:pt x="1645858" y="2032121"/>
                  </a:lnTo>
                  <a:lnTo>
                    <a:pt x="1605305" y="2011396"/>
                  </a:lnTo>
                  <a:lnTo>
                    <a:pt x="1565264" y="1989536"/>
                  </a:lnTo>
                  <a:lnTo>
                    <a:pt x="1525761" y="1966545"/>
                  </a:lnTo>
                  <a:lnTo>
                    <a:pt x="1486822" y="1942428"/>
                  </a:lnTo>
                  <a:lnTo>
                    <a:pt x="1448472" y="1917189"/>
                  </a:lnTo>
                  <a:lnTo>
                    <a:pt x="1410738" y="1890833"/>
                  </a:lnTo>
                  <a:lnTo>
                    <a:pt x="1373646" y="1863365"/>
                  </a:lnTo>
                  <a:lnTo>
                    <a:pt x="1337222" y="1834790"/>
                  </a:lnTo>
                  <a:lnTo>
                    <a:pt x="1301491" y="1805112"/>
                  </a:lnTo>
                  <a:lnTo>
                    <a:pt x="1266481" y="1774335"/>
                  </a:lnTo>
                  <a:lnTo>
                    <a:pt x="1232217" y="1742465"/>
                  </a:lnTo>
                  <a:lnTo>
                    <a:pt x="1198725" y="1709505"/>
                  </a:lnTo>
                  <a:lnTo>
                    <a:pt x="1166031" y="1675462"/>
                  </a:lnTo>
                  <a:lnTo>
                    <a:pt x="1134161" y="1640338"/>
                  </a:lnTo>
                  <a:lnTo>
                    <a:pt x="1103141" y="1604140"/>
                  </a:lnTo>
                  <a:lnTo>
                    <a:pt x="1072998" y="1566871"/>
                  </a:lnTo>
                  <a:lnTo>
                    <a:pt x="1043757" y="1528537"/>
                  </a:lnTo>
                  <a:lnTo>
                    <a:pt x="1015444" y="1489141"/>
                  </a:lnTo>
                  <a:lnTo>
                    <a:pt x="41441" y="92331"/>
                  </a:lnTo>
                  <a:lnTo>
                    <a:pt x="37633" y="112463"/>
                  </a:lnTo>
                  <a:lnTo>
                    <a:pt x="30141" y="156545"/>
                  </a:lnTo>
                  <a:lnTo>
                    <a:pt x="23471" y="200760"/>
                  </a:lnTo>
                  <a:lnTo>
                    <a:pt x="17627" y="245097"/>
                  </a:lnTo>
                  <a:lnTo>
                    <a:pt x="12609" y="289543"/>
                  </a:lnTo>
                  <a:lnTo>
                    <a:pt x="8421" y="334086"/>
                  </a:lnTo>
                  <a:lnTo>
                    <a:pt x="5064" y="378714"/>
                  </a:lnTo>
                  <a:lnTo>
                    <a:pt x="2542" y="423414"/>
                  </a:lnTo>
                  <a:lnTo>
                    <a:pt x="855" y="468174"/>
                  </a:lnTo>
                  <a:lnTo>
                    <a:pt x="7" y="512981"/>
                  </a:lnTo>
                  <a:lnTo>
                    <a:pt x="0" y="557823"/>
                  </a:lnTo>
                  <a:lnTo>
                    <a:pt x="835" y="602689"/>
                  </a:lnTo>
                  <a:lnTo>
                    <a:pt x="2516" y="647564"/>
                  </a:lnTo>
                  <a:lnTo>
                    <a:pt x="5044" y="692438"/>
                  </a:lnTo>
                  <a:lnTo>
                    <a:pt x="8422" y="737297"/>
                  </a:lnTo>
                  <a:lnTo>
                    <a:pt x="12652" y="782130"/>
                  </a:lnTo>
                  <a:lnTo>
                    <a:pt x="17736" y="826924"/>
                  </a:lnTo>
                  <a:lnTo>
                    <a:pt x="23677" y="871667"/>
                  </a:lnTo>
                  <a:lnTo>
                    <a:pt x="30477" y="916346"/>
                  </a:lnTo>
                  <a:lnTo>
                    <a:pt x="38137" y="960949"/>
                  </a:lnTo>
                  <a:lnTo>
                    <a:pt x="46661" y="1005463"/>
                  </a:lnTo>
                  <a:lnTo>
                    <a:pt x="56051" y="1049877"/>
                  </a:lnTo>
                  <a:lnTo>
                    <a:pt x="66308" y="1094178"/>
                  </a:lnTo>
                  <a:lnTo>
                    <a:pt x="77436" y="1138354"/>
                  </a:lnTo>
                  <a:lnTo>
                    <a:pt x="89436" y="1182392"/>
                  </a:lnTo>
                  <a:lnTo>
                    <a:pt x="102311" y="1226279"/>
                  </a:lnTo>
                  <a:lnTo>
                    <a:pt x="116062" y="1270005"/>
                  </a:lnTo>
                  <a:lnTo>
                    <a:pt x="130693" y="1313555"/>
                  </a:lnTo>
                  <a:lnTo>
                    <a:pt x="146205" y="1356919"/>
                  </a:lnTo>
                  <a:lnTo>
                    <a:pt x="162601" y="1400083"/>
                  </a:lnTo>
                  <a:lnTo>
                    <a:pt x="179883" y="1443035"/>
                  </a:lnTo>
                  <a:lnTo>
                    <a:pt x="198053" y="1485763"/>
                  </a:lnTo>
                  <a:lnTo>
                    <a:pt x="217114" y="1528254"/>
                  </a:lnTo>
                  <a:lnTo>
                    <a:pt x="237068" y="1570497"/>
                  </a:lnTo>
                  <a:lnTo>
                    <a:pt x="257916" y="1612478"/>
                  </a:lnTo>
                  <a:lnTo>
                    <a:pt x="279662" y="1654186"/>
                  </a:lnTo>
                  <a:lnTo>
                    <a:pt x="302308" y="1695608"/>
                  </a:lnTo>
                  <a:lnTo>
                    <a:pt x="325855" y="1736731"/>
                  </a:lnTo>
                  <a:lnTo>
                    <a:pt x="350306" y="1777544"/>
                  </a:lnTo>
                  <a:lnTo>
                    <a:pt x="375664" y="1818034"/>
                  </a:lnTo>
                  <a:lnTo>
                    <a:pt x="401931" y="1858189"/>
                  </a:lnTo>
                  <a:lnTo>
                    <a:pt x="429051" y="1897913"/>
                  </a:lnTo>
                  <a:close/>
                </a:path>
                <a:path w="2641600" h="2921635">
                  <a:moveTo>
                    <a:pt x="41441" y="92331"/>
                  </a:moveTo>
                  <a:lnTo>
                    <a:pt x="1015444" y="1489141"/>
                  </a:lnTo>
                  <a:lnTo>
                    <a:pt x="988264" y="1448955"/>
                  </a:lnTo>
                  <a:lnTo>
                    <a:pt x="962401" y="1408266"/>
                  </a:lnTo>
                  <a:lnTo>
                    <a:pt x="937850" y="1367097"/>
                  </a:lnTo>
                  <a:lnTo>
                    <a:pt x="914606" y="1325477"/>
                  </a:lnTo>
                  <a:lnTo>
                    <a:pt x="892665" y="1283430"/>
                  </a:lnTo>
                  <a:lnTo>
                    <a:pt x="872022" y="1240984"/>
                  </a:lnTo>
                  <a:lnTo>
                    <a:pt x="852672" y="1198163"/>
                  </a:lnTo>
                  <a:lnTo>
                    <a:pt x="834611" y="1154994"/>
                  </a:lnTo>
                  <a:lnTo>
                    <a:pt x="817834" y="1111503"/>
                  </a:lnTo>
                  <a:lnTo>
                    <a:pt x="802337" y="1067716"/>
                  </a:lnTo>
                  <a:lnTo>
                    <a:pt x="788114" y="1023659"/>
                  </a:lnTo>
                  <a:lnTo>
                    <a:pt x="775162" y="979359"/>
                  </a:lnTo>
                  <a:lnTo>
                    <a:pt x="763475" y="934840"/>
                  </a:lnTo>
                  <a:lnTo>
                    <a:pt x="753049" y="890130"/>
                  </a:lnTo>
                  <a:lnTo>
                    <a:pt x="743879" y="845254"/>
                  </a:lnTo>
                  <a:lnTo>
                    <a:pt x="735961" y="800239"/>
                  </a:lnTo>
                  <a:lnTo>
                    <a:pt x="729290" y="755109"/>
                  </a:lnTo>
                  <a:lnTo>
                    <a:pt x="723861" y="709893"/>
                  </a:lnTo>
                  <a:lnTo>
                    <a:pt x="719670" y="664615"/>
                  </a:lnTo>
                  <a:lnTo>
                    <a:pt x="716712" y="619301"/>
                  </a:lnTo>
                  <a:lnTo>
                    <a:pt x="714982" y="573978"/>
                  </a:lnTo>
                  <a:lnTo>
                    <a:pt x="714476" y="528671"/>
                  </a:lnTo>
                  <a:lnTo>
                    <a:pt x="715189" y="483408"/>
                  </a:lnTo>
                  <a:lnTo>
                    <a:pt x="717116" y="438213"/>
                  </a:lnTo>
                  <a:lnTo>
                    <a:pt x="720253" y="393112"/>
                  </a:lnTo>
                  <a:lnTo>
                    <a:pt x="724595" y="348133"/>
                  </a:lnTo>
                  <a:lnTo>
                    <a:pt x="730138" y="303300"/>
                  </a:lnTo>
                  <a:lnTo>
                    <a:pt x="736877" y="258641"/>
                  </a:lnTo>
                  <a:lnTo>
                    <a:pt x="744806" y="214180"/>
                  </a:lnTo>
                  <a:lnTo>
                    <a:pt x="753923" y="169945"/>
                  </a:lnTo>
                  <a:lnTo>
                    <a:pt x="764221" y="125960"/>
                  </a:lnTo>
                  <a:lnTo>
                    <a:pt x="775696" y="82253"/>
                  </a:lnTo>
                  <a:lnTo>
                    <a:pt x="788344" y="38848"/>
                  </a:lnTo>
                  <a:lnTo>
                    <a:pt x="800805" y="0"/>
                  </a:lnTo>
                  <a:lnTo>
                    <a:pt x="60721" y="0"/>
                  </a:lnTo>
                  <a:lnTo>
                    <a:pt x="55075" y="24751"/>
                  </a:lnTo>
                  <a:lnTo>
                    <a:pt x="45945" y="68528"/>
                  </a:lnTo>
                  <a:lnTo>
                    <a:pt x="41441" y="92331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0" y="0"/>
            <a:ext cx="9545320" cy="8680450"/>
            <a:chOff x="0" y="0"/>
            <a:chExt cx="9545320" cy="8680450"/>
          </a:xfrm>
        </p:grpSpPr>
        <p:sp>
          <p:nvSpPr>
            <p:cNvPr id="11" name="object 11" descr=""/>
            <p:cNvSpPr/>
            <p:nvPr/>
          </p:nvSpPr>
          <p:spPr>
            <a:xfrm>
              <a:off x="0" y="0"/>
              <a:ext cx="1629410" cy="1803400"/>
            </a:xfrm>
            <a:custGeom>
              <a:avLst/>
              <a:gdLst/>
              <a:ahLst/>
              <a:cxnLst/>
              <a:rect l="l" t="t" r="r" b="b"/>
              <a:pathLst>
                <a:path w="1629410" h="1803400">
                  <a:moveTo>
                    <a:pt x="1343856" y="1140270"/>
                  </a:moveTo>
                  <a:lnTo>
                    <a:pt x="1315647" y="1179004"/>
                  </a:lnTo>
                  <a:lnTo>
                    <a:pt x="1286481" y="1216620"/>
                  </a:lnTo>
                  <a:lnTo>
                    <a:pt x="1256384" y="1253115"/>
                  </a:lnTo>
                  <a:lnTo>
                    <a:pt x="1225385" y="1288485"/>
                  </a:lnTo>
                  <a:lnTo>
                    <a:pt x="1193512" y="1322726"/>
                  </a:lnTo>
                  <a:lnTo>
                    <a:pt x="1160793" y="1355831"/>
                  </a:lnTo>
                  <a:lnTo>
                    <a:pt x="1127258" y="1387797"/>
                  </a:lnTo>
                  <a:lnTo>
                    <a:pt x="1092935" y="1418618"/>
                  </a:lnTo>
                  <a:lnTo>
                    <a:pt x="1057852" y="1448290"/>
                  </a:lnTo>
                  <a:lnTo>
                    <a:pt x="1022038" y="1476807"/>
                  </a:lnTo>
                  <a:lnTo>
                    <a:pt x="985522" y="1504165"/>
                  </a:lnTo>
                  <a:lnTo>
                    <a:pt x="948332" y="1530359"/>
                  </a:lnTo>
                  <a:lnTo>
                    <a:pt x="910496" y="1555384"/>
                  </a:lnTo>
                  <a:lnTo>
                    <a:pt x="872045" y="1579235"/>
                  </a:lnTo>
                  <a:lnTo>
                    <a:pt x="833005" y="1601907"/>
                  </a:lnTo>
                  <a:lnTo>
                    <a:pt x="793405" y="1623396"/>
                  </a:lnTo>
                  <a:lnTo>
                    <a:pt x="753275" y="1643695"/>
                  </a:lnTo>
                  <a:lnTo>
                    <a:pt x="712642" y="1662802"/>
                  </a:lnTo>
                  <a:lnTo>
                    <a:pt x="671536" y="1680709"/>
                  </a:lnTo>
                  <a:lnTo>
                    <a:pt x="629985" y="1697414"/>
                  </a:lnTo>
                  <a:lnTo>
                    <a:pt x="588017" y="1712911"/>
                  </a:lnTo>
                  <a:lnTo>
                    <a:pt x="545661" y="1727194"/>
                  </a:lnTo>
                  <a:lnTo>
                    <a:pt x="502945" y="1740259"/>
                  </a:lnTo>
                  <a:lnTo>
                    <a:pt x="459899" y="1752102"/>
                  </a:lnTo>
                  <a:lnTo>
                    <a:pt x="416550" y="1762717"/>
                  </a:lnTo>
                  <a:lnTo>
                    <a:pt x="372928" y="1772099"/>
                  </a:lnTo>
                  <a:lnTo>
                    <a:pt x="329061" y="1780244"/>
                  </a:lnTo>
                  <a:lnTo>
                    <a:pt x="284977" y="1787146"/>
                  </a:lnTo>
                  <a:lnTo>
                    <a:pt x="240706" y="1792801"/>
                  </a:lnTo>
                  <a:lnTo>
                    <a:pt x="196275" y="1797204"/>
                  </a:lnTo>
                  <a:lnTo>
                    <a:pt x="151713" y="1800350"/>
                  </a:lnTo>
                  <a:lnTo>
                    <a:pt x="107049" y="1802234"/>
                  </a:lnTo>
                  <a:lnTo>
                    <a:pt x="62312" y="1802851"/>
                  </a:lnTo>
                  <a:lnTo>
                    <a:pt x="17529" y="1802196"/>
                  </a:lnTo>
                  <a:lnTo>
                    <a:pt x="0" y="1801441"/>
                  </a:lnTo>
                  <a:lnTo>
                    <a:pt x="0" y="1331637"/>
                  </a:lnTo>
                  <a:lnTo>
                    <a:pt x="26689" y="1333021"/>
                  </a:lnTo>
                  <a:lnTo>
                    <a:pt x="71309" y="1333530"/>
                  </a:lnTo>
                  <a:lnTo>
                    <a:pt x="115853" y="1332242"/>
                  </a:lnTo>
                  <a:lnTo>
                    <a:pt x="160264" y="1329167"/>
                  </a:lnTo>
                  <a:lnTo>
                    <a:pt x="204485" y="1324315"/>
                  </a:lnTo>
                  <a:lnTo>
                    <a:pt x="248458" y="1317697"/>
                  </a:lnTo>
                  <a:lnTo>
                    <a:pt x="292124" y="1309322"/>
                  </a:lnTo>
                  <a:lnTo>
                    <a:pt x="335426" y="1299199"/>
                  </a:lnTo>
                  <a:lnTo>
                    <a:pt x="378307" y="1287340"/>
                  </a:lnTo>
                  <a:lnTo>
                    <a:pt x="420708" y="1273753"/>
                  </a:lnTo>
                  <a:lnTo>
                    <a:pt x="462572" y="1258448"/>
                  </a:lnTo>
                  <a:lnTo>
                    <a:pt x="503841" y="1241436"/>
                  </a:lnTo>
                  <a:lnTo>
                    <a:pt x="544456" y="1222726"/>
                  </a:lnTo>
                  <a:lnTo>
                    <a:pt x="584362" y="1202329"/>
                  </a:lnTo>
                  <a:lnTo>
                    <a:pt x="623499" y="1180254"/>
                  </a:lnTo>
                  <a:lnTo>
                    <a:pt x="661810" y="1156510"/>
                  </a:lnTo>
                  <a:lnTo>
                    <a:pt x="699236" y="1131109"/>
                  </a:lnTo>
                  <a:lnTo>
                    <a:pt x="735722" y="1104059"/>
                  </a:lnTo>
                  <a:lnTo>
                    <a:pt x="771207" y="1075371"/>
                  </a:lnTo>
                  <a:lnTo>
                    <a:pt x="805636" y="1045054"/>
                  </a:lnTo>
                  <a:lnTo>
                    <a:pt x="838949" y="1013119"/>
                  </a:lnTo>
                  <a:lnTo>
                    <a:pt x="871090" y="979575"/>
                  </a:lnTo>
                  <a:lnTo>
                    <a:pt x="902000" y="944432"/>
                  </a:lnTo>
                  <a:lnTo>
                    <a:pt x="931621" y="907700"/>
                  </a:lnTo>
                  <a:lnTo>
                    <a:pt x="959897" y="869390"/>
                  </a:lnTo>
                  <a:lnTo>
                    <a:pt x="1573257" y="0"/>
                  </a:lnTo>
                  <a:lnTo>
                    <a:pt x="1610410" y="0"/>
                  </a:lnTo>
                  <a:lnTo>
                    <a:pt x="1618609" y="58893"/>
                  </a:lnTo>
                  <a:lnTo>
                    <a:pt x="1623187" y="103232"/>
                  </a:lnTo>
                  <a:lnTo>
                    <a:pt x="1626507" y="147698"/>
                  </a:lnTo>
                  <a:lnTo>
                    <a:pt x="1628564" y="192263"/>
                  </a:lnTo>
                  <a:lnTo>
                    <a:pt x="1629352" y="236898"/>
                  </a:lnTo>
                  <a:lnTo>
                    <a:pt x="1628867" y="281576"/>
                  </a:lnTo>
                  <a:lnTo>
                    <a:pt x="1627103" y="326268"/>
                  </a:lnTo>
                  <a:lnTo>
                    <a:pt x="1624055" y="370946"/>
                  </a:lnTo>
                  <a:lnTo>
                    <a:pt x="1619718" y="415580"/>
                  </a:lnTo>
                  <a:lnTo>
                    <a:pt x="1614087" y="460143"/>
                  </a:lnTo>
                  <a:lnTo>
                    <a:pt x="1607157" y="504606"/>
                  </a:lnTo>
                  <a:lnTo>
                    <a:pt x="1598923" y="548941"/>
                  </a:lnTo>
                  <a:lnTo>
                    <a:pt x="1589380" y="593120"/>
                  </a:lnTo>
                  <a:lnTo>
                    <a:pt x="1578522" y="637113"/>
                  </a:lnTo>
                  <a:lnTo>
                    <a:pt x="1566345" y="680894"/>
                  </a:lnTo>
                  <a:lnTo>
                    <a:pt x="1552843" y="724432"/>
                  </a:lnTo>
                  <a:lnTo>
                    <a:pt x="1538012" y="767701"/>
                  </a:lnTo>
                  <a:lnTo>
                    <a:pt x="1521845" y="810671"/>
                  </a:lnTo>
                  <a:lnTo>
                    <a:pt x="1504339" y="853313"/>
                  </a:lnTo>
                  <a:lnTo>
                    <a:pt x="1485489" y="895601"/>
                  </a:lnTo>
                  <a:lnTo>
                    <a:pt x="1465288" y="937505"/>
                  </a:lnTo>
                  <a:lnTo>
                    <a:pt x="1443731" y="978996"/>
                  </a:lnTo>
                  <a:lnTo>
                    <a:pt x="1420815" y="1020048"/>
                  </a:lnTo>
                  <a:lnTo>
                    <a:pt x="1396533" y="1060630"/>
                  </a:lnTo>
                  <a:lnTo>
                    <a:pt x="1370881" y="1100715"/>
                  </a:lnTo>
                  <a:lnTo>
                    <a:pt x="1343856" y="1140270"/>
                  </a:lnTo>
                  <a:close/>
                </a:path>
                <a:path w="1629410" h="1803400">
                  <a:moveTo>
                    <a:pt x="1573257" y="0"/>
                  </a:moveTo>
                  <a:lnTo>
                    <a:pt x="959897" y="869390"/>
                  </a:lnTo>
                  <a:lnTo>
                    <a:pt x="986507" y="829904"/>
                  </a:lnTo>
                  <a:lnTo>
                    <a:pt x="1011178" y="789680"/>
                  </a:lnTo>
                  <a:lnTo>
                    <a:pt x="1033921" y="748775"/>
                  </a:lnTo>
                  <a:lnTo>
                    <a:pt x="1054744" y="707246"/>
                  </a:lnTo>
                  <a:lnTo>
                    <a:pt x="1073659" y="665153"/>
                  </a:lnTo>
                  <a:lnTo>
                    <a:pt x="1090674" y="622551"/>
                  </a:lnTo>
                  <a:lnTo>
                    <a:pt x="1105801" y="579500"/>
                  </a:lnTo>
                  <a:lnTo>
                    <a:pt x="1119050" y="536056"/>
                  </a:lnTo>
                  <a:lnTo>
                    <a:pt x="1130429" y="492278"/>
                  </a:lnTo>
                  <a:lnTo>
                    <a:pt x="1139950" y="448224"/>
                  </a:lnTo>
                  <a:lnTo>
                    <a:pt x="1147623" y="403950"/>
                  </a:lnTo>
                  <a:lnTo>
                    <a:pt x="1153457" y="359515"/>
                  </a:lnTo>
                  <a:lnTo>
                    <a:pt x="1157463" y="314977"/>
                  </a:lnTo>
                  <a:lnTo>
                    <a:pt x="1159651" y="270393"/>
                  </a:lnTo>
                  <a:lnTo>
                    <a:pt x="1160030" y="225821"/>
                  </a:lnTo>
                  <a:lnTo>
                    <a:pt x="1158611" y="181319"/>
                  </a:lnTo>
                  <a:lnTo>
                    <a:pt x="1155405" y="136944"/>
                  </a:lnTo>
                  <a:lnTo>
                    <a:pt x="1150420" y="92755"/>
                  </a:lnTo>
                  <a:lnTo>
                    <a:pt x="1143667" y="48808"/>
                  </a:lnTo>
                  <a:lnTo>
                    <a:pt x="1135156" y="5163"/>
                  </a:lnTo>
                  <a:lnTo>
                    <a:pt x="1133932" y="0"/>
                  </a:lnTo>
                  <a:lnTo>
                    <a:pt x="1573257" y="0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0"/>
              <a:ext cx="2847975" cy="3028315"/>
            </a:xfrm>
            <a:custGeom>
              <a:avLst/>
              <a:gdLst/>
              <a:ahLst/>
              <a:cxnLst/>
              <a:rect l="l" t="t" r="r" b="b"/>
              <a:pathLst>
                <a:path w="2847975" h="3028315">
                  <a:moveTo>
                    <a:pt x="663917" y="3018928"/>
                  </a:moveTo>
                  <a:lnTo>
                    <a:pt x="1748524" y="1706149"/>
                  </a:lnTo>
                  <a:lnTo>
                    <a:pt x="1717095" y="1743106"/>
                  </a:lnTo>
                  <a:lnTo>
                    <a:pt x="1684827" y="1778930"/>
                  </a:lnTo>
                  <a:lnTo>
                    <a:pt x="1651746" y="1813618"/>
                  </a:lnTo>
                  <a:lnTo>
                    <a:pt x="1617880" y="1847168"/>
                  </a:lnTo>
                  <a:lnTo>
                    <a:pt x="1583253" y="1879577"/>
                  </a:lnTo>
                  <a:lnTo>
                    <a:pt x="1547893" y="1910843"/>
                  </a:lnTo>
                  <a:lnTo>
                    <a:pt x="1511826" y="1940963"/>
                  </a:lnTo>
                  <a:lnTo>
                    <a:pt x="1475078" y="1969934"/>
                  </a:lnTo>
                  <a:lnTo>
                    <a:pt x="1437676" y="1997755"/>
                  </a:lnTo>
                  <a:lnTo>
                    <a:pt x="1399646" y="2024422"/>
                  </a:lnTo>
                  <a:lnTo>
                    <a:pt x="1361014" y="2049934"/>
                  </a:lnTo>
                  <a:lnTo>
                    <a:pt x="1321806" y="2074287"/>
                  </a:lnTo>
                  <a:lnTo>
                    <a:pt x="1282050" y="2097480"/>
                  </a:lnTo>
                  <a:lnTo>
                    <a:pt x="1241771" y="2119509"/>
                  </a:lnTo>
                  <a:lnTo>
                    <a:pt x="1200995" y="2140372"/>
                  </a:lnTo>
                  <a:lnTo>
                    <a:pt x="1159749" y="2160067"/>
                  </a:lnTo>
                  <a:lnTo>
                    <a:pt x="1118060" y="2178591"/>
                  </a:lnTo>
                  <a:lnTo>
                    <a:pt x="1075953" y="2195942"/>
                  </a:lnTo>
                  <a:lnTo>
                    <a:pt x="1033456" y="2212117"/>
                  </a:lnTo>
                  <a:lnTo>
                    <a:pt x="990593" y="2227113"/>
                  </a:lnTo>
                  <a:lnTo>
                    <a:pt x="947393" y="2240929"/>
                  </a:lnTo>
                  <a:lnTo>
                    <a:pt x="903880" y="2253561"/>
                  </a:lnTo>
                  <a:lnTo>
                    <a:pt x="860081" y="2265008"/>
                  </a:lnTo>
                  <a:lnTo>
                    <a:pt x="816024" y="2275265"/>
                  </a:lnTo>
                  <a:lnTo>
                    <a:pt x="771733" y="2284332"/>
                  </a:lnTo>
                  <a:lnTo>
                    <a:pt x="727236" y="2292206"/>
                  </a:lnTo>
                  <a:lnTo>
                    <a:pt x="682558" y="2298884"/>
                  </a:lnTo>
                  <a:lnTo>
                    <a:pt x="637727" y="2304363"/>
                  </a:lnTo>
                  <a:lnTo>
                    <a:pt x="592768" y="2308641"/>
                  </a:lnTo>
                  <a:lnTo>
                    <a:pt x="547707" y="2311716"/>
                  </a:lnTo>
                  <a:lnTo>
                    <a:pt x="502572" y="2313585"/>
                  </a:lnTo>
                  <a:lnTo>
                    <a:pt x="457388" y="2314245"/>
                  </a:lnTo>
                  <a:lnTo>
                    <a:pt x="412182" y="2313695"/>
                  </a:lnTo>
                  <a:lnTo>
                    <a:pt x="366980" y="2311931"/>
                  </a:lnTo>
                  <a:lnTo>
                    <a:pt x="321808" y="2308951"/>
                  </a:lnTo>
                  <a:lnTo>
                    <a:pt x="276693" y="2304752"/>
                  </a:lnTo>
                  <a:lnTo>
                    <a:pt x="231661" y="2299333"/>
                  </a:lnTo>
                  <a:lnTo>
                    <a:pt x="186739" y="2292690"/>
                  </a:lnTo>
                  <a:lnTo>
                    <a:pt x="141953" y="2284821"/>
                  </a:lnTo>
                  <a:lnTo>
                    <a:pt x="97328" y="2275723"/>
                  </a:lnTo>
                  <a:lnTo>
                    <a:pt x="52893" y="2265395"/>
                  </a:lnTo>
                  <a:lnTo>
                    <a:pt x="8672" y="2253833"/>
                  </a:lnTo>
                  <a:lnTo>
                    <a:pt x="0" y="2251309"/>
                  </a:lnTo>
                  <a:lnTo>
                    <a:pt x="0" y="2983078"/>
                  </a:lnTo>
                  <a:lnTo>
                    <a:pt x="59060" y="2993970"/>
                  </a:lnTo>
                  <a:lnTo>
                    <a:pt x="103504" y="3001087"/>
                  </a:lnTo>
                  <a:lnTo>
                    <a:pt x="148032" y="3007359"/>
                  </a:lnTo>
                  <a:lnTo>
                    <a:pt x="192630" y="3012789"/>
                  </a:lnTo>
                  <a:lnTo>
                    <a:pt x="237288" y="3017377"/>
                  </a:lnTo>
                  <a:lnTo>
                    <a:pt x="281991" y="3021124"/>
                  </a:lnTo>
                  <a:lnTo>
                    <a:pt x="326728" y="3024032"/>
                  </a:lnTo>
                  <a:lnTo>
                    <a:pt x="371487" y="3026101"/>
                  </a:lnTo>
                  <a:lnTo>
                    <a:pt x="416253" y="3027333"/>
                  </a:lnTo>
                  <a:lnTo>
                    <a:pt x="461016" y="3027728"/>
                  </a:lnTo>
                  <a:lnTo>
                    <a:pt x="505763" y="3027288"/>
                  </a:lnTo>
                  <a:lnTo>
                    <a:pt x="550480" y="3026015"/>
                  </a:lnTo>
                  <a:lnTo>
                    <a:pt x="595156" y="3023908"/>
                  </a:lnTo>
                  <a:lnTo>
                    <a:pt x="639778" y="3020970"/>
                  </a:lnTo>
                  <a:lnTo>
                    <a:pt x="663917" y="3018928"/>
                  </a:lnTo>
                  <a:close/>
                </a:path>
                <a:path w="2847975" h="3028315">
                  <a:moveTo>
                    <a:pt x="2299586" y="2161433"/>
                  </a:moveTo>
                  <a:lnTo>
                    <a:pt x="2329919" y="2123972"/>
                  </a:lnTo>
                  <a:lnTo>
                    <a:pt x="2359374" y="2086087"/>
                  </a:lnTo>
                  <a:lnTo>
                    <a:pt x="2387953" y="2047792"/>
                  </a:lnTo>
                  <a:lnTo>
                    <a:pt x="2415658" y="2009098"/>
                  </a:lnTo>
                  <a:lnTo>
                    <a:pt x="2442488" y="1970019"/>
                  </a:lnTo>
                  <a:lnTo>
                    <a:pt x="2468446" y="1930566"/>
                  </a:lnTo>
                  <a:lnTo>
                    <a:pt x="2493533" y="1890753"/>
                  </a:lnTo>
                  <a:lnTo>
                    <a:pt x="2517749" y="1850592"/>
                  </a:lnTo>
                  <a:lnTo>
                    <a:pt x="2541097" y="1810095"/>
                  </a:lnTo>
                  <a:lnTo>
                    <a:pt x="2563577" y="1769275"/>
                  </a:lnTo>
                  <a:lnTo>
                    <a:pt x="2585190" y="1728144"/>
                  </a:lnTo>
                  <a:lnTo>
                    <a:pt x="2605938" y="1686716"/>
                  </a:lnTo>
                  <a:lnTo>
                    <a:pt x="2625821" y="1645003"/>
                  </a:lnTo>
                  <a:lnTo>
                    <a:pt x="2644842" y="1603017"/>
                  </a:lnTo>
                  <a:lnTo>
                    <a:pt x="2663001" y="1560770"/>
                  </a:lnTo>
                  <a:lnTo>
                    <a:pt x="2680300" y="1518276"/>
                  </a:lnTo>
                  <a:lnTo>
                    <a:pt x="2696739" y="1475547"/>
                  </a:lnTo>
                  <a:lnTo>
                    <a:pt x="2712320" y="1432596"/>
                  </a:lnTo>
                  <a:lnTo>
                    <a:pt x="2727044" y="1389435"/>
                  </a:lnTo>
                  <a:lnTo>
                    <a:pt x="2740912" y="1346076"/>
                  </a:lnTo>
                  <a:lnTo>
                    <a:pt x="2753925" y="1302532"/>
                  </a:lnTo>
                  <a:lnTo>
                    <a:pt x="2766085" y="1258816"/>
                  </a:lnTo>
                  <a:lnTo>
                    <a:pt x="2777393" y="1214941"/>
                  </a:lnTo>
                  <a:lnTo>
                    <a:pt x="2787850" y="1170918"/>
                  </a:lnTo>
                  <a:lnTo>
                    <a:pt x="2797457" y="1126761"/>
                  </a:lnTo>
                  <a:lnTo>
                    <a:pt x="2806216" y="1082481"/>
                  </a:lnTo>
                  <a:lnTo>
                    <a:pt x="2814127" y="1038093"/>
                  </a:lnTo>
                  <a:lnTo>
                    <a:pt x="2821192" y="993607"/>
                  </a:lnTo>
                  <a:lnTo>
                    <a:pt x="2827412" y="949037"/>
                  </a:lnTo>
                  <a:lnTo>
                    <a:pt x="2832788" y="904395"/>
                  </a:lnTo>
                  <a:lnTo>
                    <a:pt x="2837321" y="859694"/>
                  </a:lnTo>
                  <a:lnTo>
                    <a:pt x="2841013" y="814946"/>
                  </a:lnTo>
                  <a:lnTo>
                    <a:pt x="2843865" y="770165"/>
                  </a:lnTo>
                  <a:lnTo>
                    <a:pt x="2845877" y="725361"/>
                  </a:lnTo>
                  <a:lnTo>
                    <a:pt x="2847052" y="680549"/>
                  </a:lnTo>
                  <a:lnTo>
                    <a:pt x="2847390" y="635740"/>
                  </a:lnTo>
                  <a:lnTo>
                    <a:pt x="2846893" y="590948"/>
                  </a:lnTo>
                  <a:lnTo>
                    <a:pt x="2845561" y="546184"/>
                  </a:lnTo>
                  <a:lnTo>
                    <a:pt x="2843397" y="501461"/>
                  </a:lnTo>
                  <a:lnTo>
                    <a:pt x="2840400" y="456792"/>
                  </a:lnTo>
                  <a:lnTo>
                    <a:pt x="2836573" y="412190"/>
                  </a:lnTo>
                  <a:lnTo>
                    <a:pt x="2831916" y="367666"/>
                  </a:lnTo>
                  <a:lnTo>
                    <a:pt x="2826431" y="323234"/>
                  </a:lnTo>
                  <a:lnTo>
                    <a:pt x="2820119" y="278906"/>
                  </a:lnTo>
                  <a:lnTo>
                    <a:pt x="2812981" y="234695"/>
                  </a:lnTo>
                  <a:lnTo>
                    <a:pt x="2805018" y="190613"/>
                  </a:lnTo>
                  <a:lnTo>
                    <a:pt x="2796232" y="146672"/>
                  </a:lnTo>
                  <a:lnTo>
                    <a:pt x="2786624" y="102886"/>
                  </a:lnTo>
                  <a:lnTo>
                    <a:pt x="2776194" y="59267"/>
                  </a:lnTo>
                  <a:lnTo>
                    <a:pt x="2764944" y="15827"/>
                  </a:lnTo>
                  <a:lnTo>
                    <a:pt x="2760528" y="0"/>
                  </a:lnTo>
                  <a:lnTo>
                    <a:pt x="2005803" y="0"/>
                  </a:lnTo>
                  <a:lnTo>
                    <a:pt x="2013741" y="19261"/>
                  </a:lnTo>
                  <a:lnTo>
                    <a:pt x="2029917" y="61759"/>
                  </a:lnTo>
                  <a:lnTo>
                    <a:pt x="2044915" y="104621"/>
                  </a:lnTo>
                  <a:lnTo>
                    <a:pt x="2058732" y="147822"/>
                  </a:lnTo>
                  <a:lnTo>
                    <a:pt x="2071365" y="191335"/>
                  </a:lnTo>
                  <a:lnTo>
                    <a:pt x="2082813" y="235134"/>
                  </a:lnTo>
                  <a:lnTo>
                    <a:pt x="2093072" y="279191"/>
                  </a:lnTo>
                  <a:lnTo>
                    <a:pt x="2102141" y="323482"/>
                  </a:lnTo>
                  <a:lnTo>
                    <a:pt x="2110016" y="367979"/>
                  </a:lnTo>
                  <a:lnTo>
                    <a:pt x="2116695" y="412657"/>
                  </a:lnTo>
                  <a:lnTo>
                    <a:pt x="2122175" y="457488"/>
                  </a:lnTo>
                  <a:lnTo>
                    <a:pt x="2126455" y="502447"/>
                  </a:lnTo>
                  <a:lnTo>
                    <a:pt x="2129531" y="547507"/>
                  </a:lnTo>
                  <a:lnTo>
                    <a:pt x="2131402" y="592643"/>
                  </a:lnTo>
                  <a:lnTo>
                    <a:pt x="2132063" y="637826"/>
                  </a:lnTo>
                  <a:lnTo>
                    <a:pt x="2131514" y="683032"/>
                  </a:lnTo>
                  <a:lnTo>
                    <a:pt x="2129752" y="728234"/>
                  </a:lnTo>
                  <a:lnTo>
                    <a:pt x="2126773" y="773405"/>
                  </a:lnTo>
                  <a:lnTo>
                    <a:pt x="2122576" y="818520"/>
                  </a:lnTo>
                  <a:lnTo>
                    <a:pt x="2117158" y="863551"/>
                  </a:lnTo>
                  <a:lnTo>
                    <a:pt x="2110516" y="908473"/>
                  </a:lnTo>
                  <a:lnTo>
                    <a:pt x="2102649" y="953259"/>
                  </a:lnTo>
                  <a:lnTo>
                    <a:pt x="2093552" y="997883"/>
                  </a:lnTo>
                  <a:lnTo>
                    <a:pt x="2083225" y="1042318"/>
                  </a:lnTo>
                  <a:lnTo>
                    <a:pt x="2071665" y="1086538"/>
                  </a:lnTo>
                  <a:lnTo>
                    <a:pt x="2058868" y="1130517"/>
                  </a:lnTo>
                  <a:lnTo>
                    <a:pt x="2044832" y="1174229"/>
                  </a:lnTo>
                  <a:lnTo>
                    <a:pt x="2029556" y="1217647"/>
                  </a:lnTo>
                  <a:lnTo>
                    <a:pt x="2013036" y="1260744"/>
                  </a:lnTo>
                  <a:lnTo>
                    <a:pt x="1995270" y="1303495"/>
                  </a:lnTo>
                  <a:lnTo>
                    <a:pt x="1976255" y="1345873"/>
                  </a:lnTo>
                  <a:lnTo>
                    <a:pt x="1955990" y="1387852"/>
                  </a:lnTo>
                  <a:lnTo>
                    <a:pt x="1934471" y="1429406"/>
                  </a:lnTo>
                  <a:lnTo>
                    <a:pt x="1911695" y="1470507"/>
                  </a:lnTo>
                  <a:lnTo>
                    <a:pt x="1887661" y="1511130"/>
                  </a:lnTo>
                  <a:lnTo>
                    <a:pt x="1862366" y="1551248"/>
                  </a:lnTo>
                  <a:lnTo>
                    <a:pt x="1835807" y="1590836"/>
                  </a:lnTo>
                  <a:lnTo>
                    <a:pt x="1807982" y="1629866"/>
                  </a:lnTo>
                  <a:lnTo>
                    <a:pt x="1778889" y="1668313"/>
                  </a:lnTo>
                  <a:lnTo>
                    <a:pt x="1748524" y="1706149"/>
                  </a:lnTo>
                  <a:lnTo>
                    <a:pt x="663917" y="3018928"/>
                  </a:lnTo>
                  <a:lnTo>
                    <a:pt x="684333" y="3017201"/>
                  </a:lnTo>
                  <a:lnTo>
                    <a:pt x="728810" y="3012602"/>
                  </a:lnTo>
                  <a:lnTo>
                    <a:pt x="773195" y="3007176"/>
                  </a:lnTo>
                  <a:lnTo>
                    <a:pt x="817476" y="3000922"/>
                  </a:lnTo>
                  <a:lnTo>
                    <a:pt x="861641" y="2993842"/>
                  </a:lnTo>
                  <a:lnTo>
                    <a:pt x="905677" y="2985937"/>
                  </a:lnTo>
                  <a:lnTo>
                    <a:pt x="949571" y="2977208"/>
                  </a:lnTo>
                  <a:lnTo>
                    <a:pt x="993311" y="2967656"/>
                  </a:lnTo>
                  <a:lnTo>
                    <a:pt x="1036885" y="2957283"/>
                  </a:lnTo>
                  <a:lnTo>
                    <a:pt x="1080280" y="2946089"/>
                  </a:lnTo>
                  <a:lnTo>
                    <a:pt x="1123483" y="2934076"/>
                  </a:lnTo>
                  <a:lnTo>
                    <a:pt x="1166482" y="2921245"/>
                  </a:lnTo>
                  <a:lnTo>
                    <a:pt x="1209265" y="2907597"/>
                  </a:lnTo>
                  <a:lnTo>
                    <a:pt x="1251819" y="2893132"/>
                  </a:lnTo>
                  <a:lnTo>
                    <a:pt x="1294131" y="2877853"/>
                  </a:lnTo>
                  <a:lnTo>
                    <a:pt x="1336190" y="2861760"/>
                  </a:lnTo>
                  <a:lnTo>
                    <a:pt x="1377981" y="2844855"/>
                  </a:lnTo>
                  <a:lnTo>
                    <a:pt x="1419494" y="2827138"/>
                  </a:lnTo>
                  <a:lnTo>
                    <a:pt x="1460715" y="2808611"/>
                  </a:lnTo>
                  <a:lnTo>
                    <a:pt x="1501633" y="2789275"/>
                  </a:lnTo>
                  <a:lnTo>
                    <a:pt x="1542233" y="2769130"/>
                  </a:lnTo>
                  <a:lnTo>
                    <a:pt x="1582505" y="2748179"/>
                  </a:lnTo>
                  <a:lnTo>
                    <a:pt x="1622435" y="2726422"/>
                  </a:lnTo>
                  <a:lnTo>
                    <a:pt x="1662011" y="2703860"/>
                  </a:lnTo>
                  <a:lnTo>
                    <a:pt x="1701221" y="2680495"/>
                  </a:lnTo>
                  <a:lnTo>
                    <a:pt x="1740051" y="2656327"/>
                  </a:lnTo>
                  <a:lnTo>
                    <a:pt x="1778490" y="2631358"/>
                  </a:lnTo>
                  <a:lnTo>
                    <a:pt x="1816525" y="2605589"/>
                  </a:lnTo>
                  <a:lnTo>
                    <a:pt x="1854144" y="2579020"/>
                  </a:lnTo>
                  <a:lnTo>
                    <a:pt x="1891333" y="2551654"/>
                  </a:lnTo>
                  <a:lnTo>
                    <a:pt x="1928081" y="2523491"/>
                  </a:lnTo>
                  <a:lnTo>
                    <a:pt x="1964374" y="2494533"/>
                  </a:lnTo>
                  <a:lnTo>
                    <a:pt x="2000201" y="2464779"/>
                  </a:lnTo>
                  <a:lnTo>
                    <a:pt x="2035549" y="2434233"/>
                  </a:lnTo>
                  <a:lnTo>
                    <a:pt x="2070406" y="2402894"/>
                  </a:lnTo>
                  <a:lnTo>
                    <a:pt x="2104758" y="2370764"/>
                  </a:lnTo>
                  <a:lnTo>
                    <a:pt x="2138594" y="2337844"/>
                  </a:lnTo>
                  <a:lnTo>
                    <a:pt x="2171901" y="2304135"/>
                  </a:lnTo>
                  <a:lnTo>
                    <a:pt x="2204666" y="2269638"/>
                  </a:lnTo>
                  <a:lnTo>
                    <a:pt x="2236877" y="2234355"/>
                  </a:lnTo>
                  <a:lnTo>
                    <a:pt x="2268521" y="2198286"/>
                  </a:lnTo>
                  <a:lnTo>
                    <a:pt x="2299586" y="216143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46" y="2681877"/>
              <a:ext cx="9542145" cy="5998845"/>
            </a:xfrm>
            <a:custGeom>
              <a:avLst/>
              <a:gdLst/>
              <a:ahLst/>
              <a:cxnLst/>
              <a:rect l="l" t="t" r="r" b="b"/>
              <a:pathLst>
                <a:path w="9542145" h="5998845">
                  <a:moveTo>
                    <a:pt x="5482780" y="5736376"/>
                  </a:moveTo>
                  <a:lnTo>
                    <a:pt x="4059140" y="5736376"/>
                  </a:lnTo>
                  <a:lnTo>
                    <a:pt x="4066902" y="5697963"/>
                  </a:lnTo>
                  <a:lnTo>
                    <a:pt x="4079015" y="5656795"/>
                  </a:lnTo>
                  <a:lnTo>
                    <a:pt x="4094980" y="5613364"/>
                  </a:lnTo>
                  <a:lnTo>
                    <a:pt x="4114298" y="5568163"/>
                  </a:lnTo>
                  <a:lnTo>
                    <a:pt x="4136470" y="5521684"/>
                  </a:lnTo>
                  <a:lnTo>
                    <a:pt x="4160998" y="5474418"/>
                  </a:lnTo>
                  <a:lnTo>
                    <a:pt x="4187381" y="5426860"/>
                  </a:lnTo>
                  <a:lnTo>
                    <a:pt x="4215122" y="5379501"/>
                  </a:lnTo>
                  <a:lnTo>
                    <a:pt x="4243721" y="5332833"/>
                  </a:lnTo>
                  <a:lnTo>
                    <a:pt x="4272679" y="5287349"/>
                  </a:lnTo>
                  <a:lnTo>
                    <a:pt x="4301497" y="5243541"/>
                  </a:lnTo>
                  <a:lnTo>
                    <a:pt x="266372" y="5243541"/>
                  </a:lnTo>
                  <a:lnTo>
                    <a:pt x="218373" y="5239268"/>
                  </a:lnTo>
                  <a:lnTo>
                    <a:pt x="173244" y="5226943"/>
                  </a:lnTo>
                  <a:lnTo>
                    <a:pt x="131727" y="5207306"/>
                  </a:lnTo>
                  <a:lnTo>
                    <a:pt x="94564" y="5181097"/>
                  </a:lnTo>
                  <a:lnTo>
                    <a:pt x="62497" y="5149057"/>
                  </a:lnTo>
                  <a:lnTo>
                    <a:pt x="36266" y="5111926"/>
                  </a:lnTo>
                  <a:lnTo>
                    <a:pt x="16612" y="5070445"/>
                  </a:lnTo>
                  <a:lnTo>
                    <a:pt x="4276" y="5025354"/>
                  </a:lnTo>
                  <a:lnTo>
                    <a:pt x="0" y="4977393"/>
                  </a:lnTo>
                  <a:lnTo>
                    <a:pt x="0" y="266147"/>
                  </a:lnTo>
                  <a:lnTo>
                    <a:pt x="4276" y="218186"/>
                  </a:lnTo>
                  <a:lnTo>
                    <a:pt x="16612" y="173095"/>
                  </a:lnTo>
                  <a:lnTo>
                    <a:pt x="36267" y="131614"/>
                  </a:lnTo>
                  <a:lnTo>
                    <a:pt x="62498" y="94483"/>
                  </a:lnTo>
                  <a:lnTo>
                    <a:pt x="94566" y="62443"/>
                  </a:lnTo>
                  <a:lnTo>
                    <a:pt x="131729" y="36234"/>
                  </a:lnTo>
                  <a:lnTo>
                    <a:pt x="173247" y="16597"/>
                  </a:lnTo>
                  <a:lnTo>
                    <a:pt x="218382" y="4272"/>
                  </a:lnTo>
                  <a:lnTo>
                    <a:pt x="266378" y="0"/>
                  </a:lnTo>
                  <a:lnTo>
                    <a:pt x="9275549" y="0"/>
                  </a:lnTo>
                  <a:lnTo>
                    <a:pt x="9323547" y="4272"/>
                  </a:lnTo>
                  <a:lnTo>
                    <a:pt x="9368677" y="16598"/>
                  </a:lnTo>
                  <a:lnTo>
                    <a:pt x="9410193" y="36235"/>
                  </a:lnTo>
                  <a:lnTo>
                    <a:pt x="9447356" y="62444"/>
                  </a:lnTo>
                  <a:lnTo>
                    <a:pt x="9479423" y="94483"/>
                  </a:lnTo>
                  <a:lnTo>
                    <a:pt x="9505655" y="131614"/>
                  </a:lnTo>
                  <a:lnTo>
                    <a:pt x="9525309" y="173095"/>
                  </a:lnTo>
                  <a:lnTo>
                    <a:pt x="9537645" y="218187"/>
                  </a:lnTo>
                  <a:lnTo>
                    <a:pt x="9541921" y="266147"/>
                  </a:lnTo>
                  <a:lnTo>
                    <a:pt x="9541921" y="284409"/>
                  </a:lnTo>
                  <a:lnTo>
                    <a:pt x="214696" y="284409"/>
                  </a:lnTo>
                  <a:lnTo>
                    <a:pt x="214696" y="4959113"/>
                  </a:lnTo>
                  <a:lnTo>
                    <a:pt x="9541921" y="4959113"/>
                  </a:lnTo>
                  <a:lnTo>
                    <a:pt x="9541921" y="4977393"/>
                  </a:lnTo>
                  <a:lnTo>
                    <a:pt x="9537644" y="5025354"/>
                  </a:lnTo>
                  <a:lnTo>
                    <a:pt x="9525308" y="5070446"/>
                  </a:lnTo>
                  <a:lnTo>
                    <a:pt x="9505654" y="5111927"/>
                  </a:lnTo>
                  <a:lnTo>
                    <a:pt x="9479422" y="5149058"/>
                  </a:lnTo>
                  <a:lnTo>
                    <a:pt x="9447354" y="5181098"/>
                  </a:lnTo>
                  <a:lnTo>
                    <a:pt x="9410191" y="5207306"/>
                  </a:lnTo>
                  <a:lnTo>
                    <a:pt x="9368673" y="5226943"/>
                  </a:lnTo>
                  <a:lnTo>
                    <a:pt x="9323538" y="5239269"/>
                  </a:lnTo>
                  <a:lnTo>
                    <a:pt x="9275542" y="5243541"/>
                  </a:lnTo>
                  <a:lnTo>
                    <a:pt x="5240423" y="5243541"/>
                  </a:lnTo>
                  <a:lnTo>
                    <a:pt x="5269243" y="5287350"/>
                  </a:lnTo>
                  <a:lnTo>
                    <a:pt x="5298201" y="5332835"/>
                  </a:lnTo>
                  <a:lnTo>
                    <a:pt x="5326800" y="5379503"/>
                  </a:lnTo>
                  <a:lnTo>
                    <a:pt x="5354540" y="5426863"/>
                  </a:lnTo>
                  <a:lnTo>
                    <a:pt x="5380923" y="5474421"/>
                  </a:lnTo>
                  <a:lnTo>
                    <a:pt x="5405450" y="5521685"/>
                  </a:lnTo>
                  <a:lnTo>
                    <a:pt x="5427622" y="5568164"/>
                  </a:lnTo>
                  <a:lnTo>
                    <a:pt x="5446940" y="5613365"/>
                  </a:lnTo>
                  <a:lnTo>
                    <a:pt x="5462905" y="5656796"/>
                  </a:lnTo>
                  <a:lnTo>
                    <a:pt x="5475018" y="5697964"/>
                  </a:lnTo>
                  <a:lnTo>
                    <a:pt x="5482780" y="5736376"/>
                  </a:lnTo>
                  <a:close/>
                </a:path>
                <a:path w="9542145" h="5998845">
                  <a:moveTo>
                    <a:pt x="9541921" y="4959113"/>
                  </a:moveTo>
                  <a:lnTo>
                    <a:pt x="9327117" y="4959113"/>
                  </a:lnTo>
                  <a:lnTo>
                    <a:pt x="9327117" y="284409"/>
                  </a:lnTo>
                  <a:lnTo>
                    <a:pt x="9541921" y="284409"/>
                  </a:lnTo>
                  <a:lnTo>
                    <a:pt x="9541921" y="4959113"/>
                  </a:lnTo>
                  <a:close/>
                </a:path>
                <a:path w="9542145" h="5998845">
                  <a:moveTo>
                    <a:pt x="5964264" y="5998555"/>
                  </a:moveTo>
                  <a:lnTo>
                    <a:pt x="3577657" y="5998555"/>
                  </a:lnTo>
                  <a:lnTo>
                    <a:pt x="3563919" y="5995797"/>
                  </a:lnTo>
                  <a:lnTo>
                    <a:pt x="3552723" y="5988266"/>
                  </a:lnTo>
                  <a:lnTo>
                    <a:pt x="3545186" y="5977080"/>
                  </a:lnTo>
                  <a:lnTo>
                    <a:pt x="3542426" y="5963354"/>
                  </a:lnTo>
                  <a:lnTo>
                    <a:pt x="3542426" y="5771568"/>
                  </a:lnTo>
                  <a:lnTo>
                    <a:pt x="3545186" y="5757843"/>
                  </a:lnTo>
                  <a:lnTo>
                    <a:pt x="3552723" y="5746660"/>
                  </a:lnTo>
                  <a:lnTo>
                    <a:pt x="3563919" y="5739133"/>
                  </a:lnTo>
                  <a:lnTo>
                    <a:pt x="3577657" y="5736376"/>
                  </a:lnTo>
                  <a:lnTo>
                    <a:pt x="5964264" y="5736376"/>
                  </a:lnTo>
                  <a:lnTo>
                    <a:pt x="5978002" y="5739133"/>
                  </a:lnTo>
                  <a:lnTo>
                    <a:pt x="5989198" y="5746660"/>
                  </a:lnTo>
                  <a:lnTo>
                    <a:pt x="5996734" y="5757843"/>
                  </a:lnTo>
                  <a:lnTo>
                    <a:pt x="5999495" y="5771568"/>
                  </a:lnTo>
                  <a:lnTo>
                    <a:pt x="5999495" y="5963354"/>
                  </a:lnTo>
                  <a:lnTo>
                    <a:pt x="5996734" y="5977080"/>
                  </a:lnTo>
                  <a:lnTo>
                    <a:pt x="5989198" y="5988266"/>
                  </a:lnTo>
                  <a:lnTo>
                    <a:pt x="5978002" y="5995797"/>
                  </a:lnTo>
                  <a:lnTo>
                    <a:pt x="5964264" y="599855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628" y="2973715"/>
              <a:ext cx="3239931" cy="465179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24637" y="2974796"/>
              <a:ext cx="9132570" cy="4650105"/>
            </a:xfrm>
            <a:custGeom>
              <a:avLst/>
              <a:gdLst/>
              <a:ahLst/>
              <a:cxnLst/>
              <a:rect l="l" t="t" r="r" b="b"/>
              <a:pathLst>
                <a:path w="9132570" h="4650105">
                  <a:moveTo>
                    <a:pt x="3250565" y="957656"/>
                  </a:moveTo>
                  <a:lnTo>
                    <a:pt x="3144888" y="957656"/>
                  </a:lnTo>
                  <a:lnTo>
                    <a:pt x="3144253" y="957656"/>
                  </a:lnTo>
                  <a:lnTo>
                    <a:pt x="3117659" y="957656"/>
                  </a:lnTo>
                  <a:lnTo>
                    <a:pt x="3117659" y="851547"/>
                  </a:lnTo>
                  <a:lnTo>
                    <a:pt x="3127527" y="851547"/>
                  </a:lnTo>
                  <a:lnTo>
                    <a:pt x="3127527" y="568617"/>
                  </a:lnTo>
                  <a:lnTo>
                    <a:pt x="3127527" y="285699"/>
                  </a:lnTo>
                  <a:lnTo>
                    <a:pt x="3127527" y="2768"/>
                  </a:lnTo>
                  <a:lnTo>
                    <a:pt x="3103143" y="2768"/>
                  </a:lnTo>
                  <a:lnTo>
                    <a:pt x="3102991" y="2768"/>
                  </a:lnTo>
                  <a:lnTo>
                    <a:pt x="3078607" y="2768"/>
                  </a:lnTo>
                  <a:lnTo>
                    <a:pt x="3067824" y="2768"/>
                  </a:lnTo>
                  <a:lnTo>
                    <a:pt x="3054845" y="152"/>
                  </a:lnTo>
                  <a:lnTo>
                    <a:pt x="62814" y="152"/>
                  </a:lnTo>
                  <a:lnTo>
                    <a:pt x="38354" y="5080"/>
                  </a:lnTo>
                  <a:lnTo>
                    <a:pt x="18389" y="18542"/>
                  </a:lnTo>
                  <a:lnTo>
                    <a:pt x="4927" y="38506"/>
                  </a:lnTo>
                  <a:lnTo>
                    <a:pt x="0" y="62966"/>
                  </a:lnTo>
                  <a:lnTo>
                    <a:pt x="0" y="830719"/>
                  </a:lnTo>
                  <a:lnTo>
                    <a:pt x="0" y="1493926"/>
                  </a:lnTo>
                  <a:lnTo>
                    <a:pt x="0" y="4586948"/>
                  </a:lnTo>
                  <a:lnTo>
                    <a:pt x="4927" y="4611395"/>
                  </a:lnTo>
                  <a:lnTo>
                    <a:pt x="18389" y="4631360"/>
                  </a:lnTo>
                  <a:lnTo>
                    <a:pt x="38354" y="4644822"/>
                  </a:lnTo>
                  <a:lnTo>
                    <a:pt x="62814" y="4649762"/>
                  </a:lnTo>
                  <a:lnTo>
                    <a:pt x="3054845" y="4649762"/>
                  </a:lnTo>
                  <a:lnTo>
                    <a:pt x="3079292" y="4644822"/>
                  </a:lnTo>
                  <a:lnTo>
                    <a:pt x="3099257" y="4631360"/>
                  </a:lnTo>
                  <a:lnTo>
                    <a:pt x="3099358" y="4631194"/>
                  </a:lnTo>
                  <a:lnTo>
                    <a:pt x="3144253" y="4631194"/>
                  </a:lnTo>
                  <a:lnTo>
                    <a:pt x="3144888" y="4631194"/>
                  </a:lnTo>
                  <a:lnTo>
                    <a:pt x="3250565" y="4631194"/>
                  </a:lnTo>
                  <a:lnTo>
                    <a:pt x="3250565" y="3406686"/>
                  </a:lnTo>
                  <a:lnTo>
                    <a:pt x="3250565" y="2182164"/>
                  </a:lnTo>
                  <a:lnTo>
                    <a:pt x="3250565" y="957656"/>
                  </a:lnTo>
                  <a:close/>
                </a:path>
                <a:path w="9132570" h="4650105">
                  <a:moveTo>
                    <a:pt x="9132430" y="17081"/>
                  </a:moveTo>
                  <a:lnTo>
                    <a:pt x="9060053" y="17081"/>
                  </a:lnTo>
                  <a:lnTo>
                    <a:pt x="9059380" y="16078"/>
                  </a:lnTo>
                  <a:lnTo>
                    <a:pt x="9041981" y="4305"/>
                  </a:lnTo>
                  <a:lnTo>
                    <a:pt x="9020670" y="0"/>
                  </a:lnTo>
                  <a:lnTo>
                    <a:pt x="6412420" y="0"/>
                  </a:lnTo>
                  <a:lnTo>
                    <a:pt x="6399339" y="2641"/>
                  </a:lnTo>
                  <a:lnTo>
                    <a:pt x="6389243" y="2641"/>
                  </a:lnTo>
                  <a:lnTo>
                    <a:pt x="6364859" y="2641"/>
                  </a:lnTo>
                  <a:lnTo>
                    <a:pt x="6364706" y="2641"/>
                  </a:lnTo>
                  <a:lnTo>
                    <a:pt x="6340322" y="2641"/>
                  </a:lnTo>
                  <a:lnTo>
                    <a:pt x="6340322" y="288302"/>
                  </a:lnTo>
                  <a:lnTo>
                    <a:pt x="6340322" y="573963"/>
                  </a:lnTo>
                  <a:lnTo>
                    <a:pt x="6340322" y="859624"/>
                  </a:lnTo>
                  <a:lnTo>
                    <a:pt x="6357671" y="859624"/>
                  </a:lnTo>
                  <a:lnTo>
                    <a:pt x="6357671" y="1306068"/>
                  </a:lnTo>
                  <a:lnTo>
                    <a:pt x="6357671" y="1688147"/>
                  </a:lnTo>
                  <a:lnTo>
                    <a:pt x="6196749" y="1688147"/>
                  </a:lnTo>
                  <a:lnTo>
                    <a:pt x="6173698" y="1692795"/>
                  </a:lnTo>
                  <a:lnTo>
                    <a:pt x="6154890" y="1705483"/>
                  </a:lnTo>
                  <a:lnTo>
                    <a:pt x="6142202" y="1724304"/>
                  </a:lnTo>
                  <a:lnTo>
                    <a:pt x="6137554" y="1747342"/>
                  </a:lnTo>
                  <a:lnTo>
                    <a:pt x="6137554" y="2505710"/>
                  </a:lnTo>
                  <a:lnTo>
                    <a:pt x="6137554" y="3095891"/>
                  </a:lnTo>
                  <a:lnTo>
                    <a:pt x="6137554" y="3240405"/>
                  </a:lnTo>
                  <a:lnTo>
                    <a:pt x="6137554" y="3854259"/>
                  </a:lnTo>
                  <a:lnTo>
                    <a:pt x="6137554" y="4588954"/>
                  </a:lnTo>
                  <a:lnTo>
                    <a:pt x="6142202" y="4611992"/>
                  </a:lnTo>
                  <a:lnTo>
                    <a:pt x="6154890" y="4630813"/>
                  </a:lnTo>
                  <a:lnTo>
                    <a:pt x="6173698" y="4643501"/>
                  </a:lnTo>
                  <a:lnTo>
                    <a:pt x="6196749" y="4648149"/>
                  </a:lnTo>
                  <a:lnTo>
                    <a:pt x="9016467" y="4648149"/>
                  </a:lnTo>
                  <a:lnTo>
                    <a:pt x="9039504" y="4643501"/>
                  </a:lnTo>
                  <a:lnTo>
                    <a:pt x="9058313" y="4630813"/>
                  </a:lnTo>
                  <a:lnTo>
                    <a:pt x="9058999" y="4629785"/>
                  </a:lnTo>
                  <a:lnTo>
                    <a:pt x="9132430" y="4629785"/>
                  </a:lnTo>
                  <a:lnTo>
                    <a:pt x="9132430" y="3092208"/>
                  </a:lnTo>
                  <a:lnTo>
                    <a:pt x="9132430" y="1554645"/>
                  </a:lnTo>
                  <a:lnTo>
                    <a:pt x="9132430" y="170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904757" y="9047855"/>
            <a:ext cx="2478405" cy="1239520"/>
            <a:chOff x="7904757" y="9047855"/>
            <a:chExt cx="2478405" cy="1239520"/>
          </a:xfrm>
        </p:grpSpPr>
        <p:sp>
          <p:nvSpPr>
            <p:cNvPr id="17" name="object 17" descr=""/>
            <p:cNvSpPr/>
            <p:nvPr/>
          </p:nvSpPr>
          <p:spPr>
            <a:xfrm>
              <a:off x="7904757" y="9047855"/>
              <a:ext cx="2478405" cy="1239520"/>
            </a:xfrm>
            <a:custGeom>
              <a:avLst/>
              <a:gdLst/>
              <a:ahLst/>
              <a:cxnLst/>
              <a:rect l="l" t="t" r="r" b="b"/>
              <a:pathLst>
                <a:path w="2478404" h="1239520">
                  <a:moveTo>
                    <a:pt x="2478069" y="1239144"/>
                  </a:moveTo>
                  <a:lnTo>
                    <a:pt x="0" y="1239144"/>
                  </a:lnTo>
                  <a:lnTo>
                    <a:pt x="8519" y="1194955"/>
                  </a:lnTo>
                  <a:lnTo>
                    <a:pt x="34133" y="1156285"/>
                  </a:lnTo>
                  <a:lnTo>
                    <a:pt x="1156149" y="34152"/>
                  </a:lnTo>
                  <a:lnTo>
                    <a:pt x="1194819" y="8538"/>
                  </a:lnTo>
                  <a:lnTo>
                    <a:pt x="1238910" y="0"/>
                  </a:lnTo>
                  <a:lnTo>
                    <a:pt x="1283001" y="8538"/>
                  </a:lnTo>
                  <a:lnTo>
                    <a:pt x="1321671" y="34152"/>
                  </a:lnTo>
                  <a:lnTo>
                    <a:pt x="2443921" y="1156402"/>
                  </a:lnTo>
                  <a:lnTo>
                    <a:pt x="2469535" y="1195072"/>
                  </a:lnTo>
                  <a:lnTo>
                    <a:pt x="2478069" y="1239144"/>
                  </a:lnTo>
                  <a:close/>
                </a:path>
              </a:pathLst>
            </a:custGeom>
            <a:solidFill>
              <a:srgbClr val="FFAB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515236" y="9707120"/>
              <a:ext cx="1257300" cy="580390"/>
            </a:xfrm>
            <a:custGeom>
              <a:avLst/>
              <a:gdLst/>
              <a:ahLst/>
              <a:cxnLst/>
              <a:rect l="l" t="t" r="r" b="b"/>
              <a:pathLst>
                <a:path w="1257300" h="580390">
                  <a:moveTo>
                    <a:pt x="1256918" y="579878"/>
                  </a:moveTo>
                  <a:lnTo>
                    <a:pt x="0" y="579878"/>
                  </a:lnTo>
                  <a:lnTo>
                    <a:pt x="545669" y="34152"/>
                  </a:lnTo>
                  <a:lnTo>
                    <a:pt x="584339" y="8538"/>
                  </a:lnTo>
                  <a:lnTo>
                    <a:pt x="628430" y="0"/>
                  </a:lnTo>
                  <a:lnTo>
                    <a:pt x="672522" y="8538"/>
                  </a:lnTo>
                  <a:lnTo>
                    <a:pt x="711191" y="34152"/>
                  </a:lnTo>
                  <a:lnTo>
                    <a:pt x="1256918" y="579878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004" y="1067428"/>
            <a:ext cx="8942705" cy="1234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900" spc="710">
                <a:latin typeface="Trebuchet MS"/>
                <a:cs typeface="Trebuchet MS"/>
              </a:rPr>
              <a:t>HAZIRLAYANLAR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397" y="1653008"/>
            <a:ext cx="18265775" cy="8639175"/>
          </a:xfrm>
          <a:custGeom>
            <a:avLst/>
            <a:gdLst/>
            <a:ahLst/>
            <a:cxnLst/>
            <a:rect l="l" t="t" r="r" b="b"/>
            <a:pathLst>
              <a:path w="18265775" h="8639175">
                <a:moveTo>
                  <a:pt x="0" y="2285452"/>
                </a:moveTo>
                <a:lnTo>
                  <a:pt x="4093" y="2231207"/>
                </a:lnTo>
                <a:lnTo>
                  <a:pt x="133866" y="2199232"/>
                </a:lnTo>
                <a:lnTo>
                  <a:pt x="146226" y="2035424"/>
                </a:lnTo>
                <a:lnTo>
                  <a:pt x="275912" y="2004622"/>
                </a:lnTo>
                <a:lnTo>
                  <a:pt x="287906" y="1845663"/>
                </a:lnTo>
                <a:lnTo>
                  <a:pt x="417497" y="1816112"/>
                </a:lnTo>
                <a:lnTo>
                  <a:pt x="426230" y="1700365"/>
                </a:lnTo>
                <a:lnTo>
                  <a:pt x="555741" y="1671873"/>
                </a:lnTo>
                <a:lnTo>
                  <a:pt x="564230" y="1559376"/>
                </a:lnTo>
                <a:lnTo>
                  <a:pt x="693657" y="1531992"/>
                </a:lnTo>
                <a:lnTo>
                  <a:pt x="701889" y="1422898"/>
                </a:lnTo>
                <a:lnTo>
                  <a:pt x="831228" y="1396674"/>
                </a:lnTo>
                <a:lnTo>
                  <a:pt x="839192" y="1291134"/>
                </a:lnTo>
                <a:lnTo>
                  <a:pt x="968440" y="1266119"/>
                </a:lnTo>
                <a:lnTo>
                  <a:pt x="976124" y="1164285"/>
                </a:lnTo>
                <a:lnTo>
                  <a:pt x="1105278" y="1140531"/>
                </a:lnTo>
                <a:lnTo>
                  <a:pt x="1112671" y="1042555"/>
                </a:lnTo>
                <a:lnTo>
                  <a:pt x="1241725" y="1020112"/>
                </a:lnTo>
                <a:lnTo>
                  <a:pt x="1246478" y="957127"/>
                </a:lnTo>
                <a:lnTo>
                  <a:pt x="1375455" y="935701"/>
                </a:lnTo>
                <a:lnTo>
                  <a:pt x="1380052" y="874777"/>
                </a:lnTo>
                <a:lnTo>
                  <a:pt x="1508951" y="854396"/>
                </a:lnTo>
                <a:lnTo>
                  <a:pt x="1515566" y="766728"/>
                </a:lnTo>
                <a:lnTo>
                  <a:pt x="1644357" y="747785"/>
                </a:lnTo>
                <a:lnTo>
                  <a:pt x="1648574" y="691893"/>
                </a:lnTo>
                <a:lnTo>
                  <a:pt x="1777280" y="674061"/>
                </a:lnTo>
                <a:lnTo>
                  <a:pt x="1781328" y="620421"/>
                </a:lnTo>
                <a:lnTo>
                  <a:pt x="1909948" y="603729"/>
                </a:lnTo>
                <a:lnTo>
                  <a:pt x="1913822" y="552397"/>
                </a:lnTo>
                <a:lnTo>
                  <a:pt x="2042354" y="536874"/>
                </a:lnTo>
                <a:lnTo>
                  <a:pt x="2046049" y="487907"/>
                </a:lnTo>
                <a:lnTo>
                  <a:pt x="2174491" y="473580"/>
                </a:lnTo>
                <a:lnTo>
                  <a:pt x="2178003" y="427035"/>
                </a:lnTo>
                <a:lnTo>
                  <a:pt x="2306352" y="413934"/>
                </a:lnTo>
                <a:lnTo>
                  <a:pt x="2309677" y="369869"/>
                </a:lnTo>
                <a:lnTo>
                  <a:pt x="2437932" y="358022"/>
                </a:lnTo>
                <a:lnTo>
                  <a:pt x="2441066" y="316492"/>
                </a:lnTo>
                <a:lnTo>
                  <a:pt x="2569224" y="305927"/>
                </a:lnTo>
                <a:lnTo>
                  <a:pt x="2570710" y="286240"/>
                </a:lnTo>
                <a:lnTo>
                  <a:pt x="2698802" y="276546"/>
                </a:lnTo>
                <a:lnTo>
                  <a:pt x="2701582" y="239702"/>
                </a:lnTo>
                <a:lnTo>
                  <a:pt x="2829560" y="231522"/>
                </a:lnTo>
                <a:lnTo>
                  <a:pt x="2832134" y="197410"/>
                </a:lnTo>
                <a:lnTo>
                  <a:pt x="2960010" y="190584"/>
                </a:lnTo>
                <a:lnTo>
                  <a:pt x="2961213" y="174649"/>
                </a:lnTo>
                <a:lnTo>
                  <a:pt x="3089022" y="168714"/>
                </a:lnTo>
                <a:lnTo>
                  <a:pt x="3091260" y="139054"/>
                </a:lnTo>
                <a:lnTo>
                  <a:pt x="3218969" y="134435"/>
                </a:lnTo>
                <a:lnTo>
                  <a:pt x="3221010" y="107384"/>
                </a:lnTo>
                <a:lnTo>
                  <a:pt x="3348622" y="104059"/>
                </a:lnTo>
                <a:lnTo>
                  <a:pt x="3349562" y="91605"/>
                </a:lnTo>
                <a:lnTo>
                  <a:pt x="3477110" y="89130"/>
                </a:lnTo>
                <a:lnTo>
                  <a:pt x="3478830" y="66329"/>
                </a:lnTo>
                <a:lnTo>
                  <a:pt x="3606283" y="65110"/>
                </a:lnTo>
                <a:lnTo>
                  <a:pt x="3607065" y="54749"/>
                </a:lnTo>
                <a:lnTo>
                  <a:pt x="3734456" y="54354"/>
                </a:lnTo>
                <a:lnTo>
                  <a:pt x="3735865" y="35677"/>
                </a:lnTo>
                <a:lnTo>
                  <a:pt x="3863164" y="36500"/>
                </a:lnTo>
                <a:lnTo>
                  <a:pt x="3864391" y="20237"/>
                </a:lnTo>
                <a:lnTo>
                  <a:pt x="3991600" y="22255"/>
                </a:lnTo>
                <a:lnTo>
                  <a:pt x="3992139" y="15112"/>
                </a:lnTo>
                <a:lnTo>
                  <a:pt x="4119288" y="17915"/>
                </a:lnTo>
                <a:lnTo>
                  <a:pt x="4120220" y="5573"/>
                </a:lnTo>
                <a:lnTo>
                  <a:pt x="4247282" y="9533"/>
                </a:lnTo>
                <a:lnTo>
                  <a:pt x="4247675" y="4319"/>
                </a:lnTo>
                <a:lnTo>
                  <a:pt x="4374680" y="9039"/>
                </a:lnTo>
                <a:lnTo>
                  <a:pt x="4375325" y="491"/>
                </a:lnTo>
                <a:lnTo>
                  <a:pt x="4502246" y="6330"/>
                </a:lnTo>
                <a:lnTo>
                  <a:pt x="4502723" y="0"/>
                </a:lnTo>
                <a:lnTo>
                  <a:pt x="4629561" y="6936"/>
                </a:lnTo>
                <a:lnTo>
                  <a:pt x="4629731" y="4677"/>
                </a:lnTo>
                <a:lnTo>
                  <a:pt x="4756515" y="12331"/>
                </a:lnTo>
                <a:lnTo>
                  <a:pt x="4756721" y="9593"/>
                </a:lnTo>
                <a:lnTo>
                  <a:pt x="4883425" y="18307"/>
                </a:lnTo>
                <a:lnTo>
                  <a:pt x="4883462" y="17813"/>
                </a:lnTo>
                <a:lnTo>
                  <a:pt x="5010114" y="27220"/>
                </a:lnTo>
                <a:lnTo>
                  <a:pt x="5010059" y="27949"/>
                </a:lnTo>
                <a:lnTo>
                  <a:pt x="5136633" y="38377"/>
                </a:lnTo>
                <a:lnTo>
                  <a:pt x="5136425" y="41126"/>
                </a:lnTo>
                <a:lnTo>
                  <a:pt x="5262924" y="52552"/>
                </a:lnTo>
                <a:lnTo>
                  <a:pt x="5262758" y="54751"/>
                </a:lnTo>
                <a:lnTo>
                  <a:pt x="5389208" y="66830"/>
                </a:lnTo>
                <a:lnTo>
                  <a:pt x="5388754" y="72844"/>
                </a:lnTo>
                <a:lnTo>
                  <a:pt x="5515131" y="85884"/>
                </a:lnTo>
                <a:lnTo>
                  <a:pt x="5514844" y="89683"/>
                </a:lnTo>
                <a:lnTo>
                  <a:pt x="5641174" y="103351"/>
                </a:lnTo>
                <a:lnTo>
                  <a:pt x="5640484" y="112503"/>
                </a:lnTo>
                <a:lnTo>
                  <a:pt x="5766744" y="127093"/>
                </a:lnTo>
                <a:lnTo>
                  <a:pt x="5766341" y="132431"/>
                </a:lnTo>
                <a:lnTo>
                  <a:pt x="5892556" y="147623"/>
                </a:lnTo>
                <a:lnTo>
                  <a:pt x="5891638" y="159788"/>
                </a:lnTo>
                <a:lnTo>
                  <a:pt x="6017786" y="175865"/>
                </a:lnTo>
                <a:lnTo>
                  <a:pt x="6016736" y="189776"/>
                </a:lnTo>
                <a:lnTo>
                  <a:pt x="6142819" y="206716"/>
                </a:lnTo>
                <a:lnTo>
                  <a:pt x="6142240" y="214382"/>
                </a:lnTo>
                <a:lnTo>
                  <a:pt x="6268281" y="231884"/>
                </a:lnTo>
                <a:lnTo>
                  <a:pt x="6267019" y="248606"/>
                </a:lnTo>
                <a:lnTo>
                  <a:pt x="6392997" y="266931"/>
                </a:lnTo>
                <a:lnTo>
                  <a:pt x="6392315" y="275971"/>
                </a:lnTo>
                <a:lnTo>
                  <a:pt x="6518253" y="294834"/>
                </a:lnTo>
                <a:lnTo>
                  <a:pt x="6516789" y="314240"/>
                </a:lnTo>
                <a:lnTo>
                  <a:pt x="6642667" y="333889"/>
                </a:lnTo>
                <a:lnTo>
                  <a:pt x="6641086" y="354844"/>
                </a:lnTo>
                <a:lnTo>
                  <a:pt x="6766907" y="375257"/>
                </a:lnTo>
                <a:lnTo>
                  <a:pt x="6766069" y="386363"/>
                </a:lnTo>
                <a:lnTo>
                  <a:pt x="6891852" y="407272"/>
                </a:lnTo>
                <a:lnTo>
                  <a:pt x="6890084" y="430709"/>
                </a:lnTo>
                <a:lnTo>
                  <a:pt x="7015812" y="452344"/>
                </a:lnTo>
                <a:lnTo>
                  <a:pt x="7014883" y="464660"/>
                </a:lnTo>
                <a:lnTo>
                  <a:pt x="7140576" y="486766"/>
                </a:lnTo>
                <a:lnTo>
                  <a:pt x="7138630" y="512559"/>
                </a:lnTo>
                <a:lnTo>
                  <a:pt x="7264271" y="535353"/>
                </a:lnTo>
                <a:lnTo>
                  <a:pt x="7262223" y="562499"/>
                </a:lnTo>
                <a:lnTo>
                  <a:pt x="7387814" y="585958"/>
                </a:lnTo>
                <a:lnTo>
                  <a:pt x="7386748" y="600078"/>
                </a:lnTo>
                <a:lnTo>
                  <a:pt x="7512307" y="623967"/>
                </a:lnTo>
                <a:lnTo>
                  <a:pt x="7510096" y="653267"/>
                </a:lnTo>
                <a:lnTo>
                  <a:pt x="7635607" y="677784"/>
                </a:lnTo>
                <a:lnTo>
                  <a:pt x="7633303" y="708316"/>
                </a:lnTo>
                <a:lnTo>
                  <a:pt x="7758769" y="733437"/>
                </a:lnTo>
                <a:lnTo>
                  <a:pt x="7757579" y="749199"/>
                </a:lnTo>
                <a:lnTo>
                  <a:pt x="7883015" y="774711"/>
                </a:lnTo>
                <a:lnTo>
                  <a:pt x="7880564" y="807194"/>
                </a:lnTo>
                <a:lnTo>
                  <a:pt x="8005958" y="833272"/>
                </a:lnTo>
                <a:lnTo>
                  <a:pt x="8003423" y="866867"/>
                </a:lnTo>
                <a:lnTo>
                  <a:pt x="8128775" y="893489"/>
                </a:lnTo>
                <a:lnTo>
                  <a:pt x="8126160" y="928148"/>
                </a:lnTo>
                <a:lnTo>
                  <a:pt x="8251473" y="955291"/>
                </a:lnTo>
                <a:lnTo>
                  <a:pt x="8250133" y="973047"/>
                </a:lnTo>
                <a:lnTo>
                  <a:pt x="8375421" y="1000526"/>
                </a:lnTo>
                <a:lnTo>
                  <a:pt x="8372679" y="1036859"/>
                </a:lnTo>
                <a:lnTo>
                  <a:pt x="8497930" y="1064820"/>
                </a:lnTo>
                <a:lnTo>
                  <a:pt x="8495043" y="1103078"/>
                </a:lnTo>
                <a:lnTo>
                  <a:pt x="8620224" y="1131973"/>
                </a:lnTo>
                <a:lnTo>
                  <a:pt x="8617275" y="1171063"/>
                </a:lnTo>
                <a:lnTo>
                  <a:pt x="8742425" y="1200364"/>
                </a:lnTo>
                <a:lnTo>
                  <a:pt x="8740925" y="1220240"/>
                </a:lnTo>
                <a:lnTo>
                  <a:pt x="8866056" y="1249801"/>
                </a:lnTo>
                <a:lnTo>
                  <a:pt x="8863008" y="1290188"/>
                </a:lnTo>
                <a:lnTo>
                  <a:pt x="8988111" y="1320121"/>
                </a:lnTo>
                <a:lnTo>
                  <a:pt x="8985008" y="1361234"/>
                </a:lnTo>
                <a:lnTo>
                  <a:pt x="9110084" y="1391520"/>
                </a:lnTo>
                <a:lnTo>
                  <a:pt x="9106930" y="1433319"/>
                </a:lnTo>
                <a:lnTo>
                  <a:pt x="9231981" y="1463938"/>
                </a:lnTo>
                <a:lnTo>
                  <a:pt x="9230384" y="1485108"/>
                </a:lnTo>
                <a:lnTo>
                  <a:pt x="9355418" y="1515938"/>
                </a:lnTo>
                <a:lnTo>
                  <a:pt x="9352185" y="1558791"/>
                </a:lnTo>
                <a:lnTo>
                  <a:pt x="9477197" y="1589921"/>
                </a:lnTo>
                <a:lnTo>
                  <a:pt x="9473920" y="1633354"/>
                </a:lnTo>
                <a:lnTo>
                  <a:pt x="9598911" y="1664764"/>
                </a:lnTo>
                <a:lnTo>
                  <a:pt x="9595593" y="1708738"/>
                </a:lnTo>
                <a:lnTo>
                  <a:pt x="9720564" y="1740408"/>
                </a:lnTo>
                <a:lnTo>
                  <a:pt x="9717208" y="1784881"/>
                </a:lnTo>
                <a:lnTo>
                  <a:pt x="9842162" y="1816792"/>
                </a:lnTo>
                <a:lnTo>
                  <a:pt x="9840469" y="1839222"/>
                </a:lnTo>
                <a:lnTo>
                  <a:pt x="9965411" y="1871281"/>
                </a:lnTo>
                <a:lnTo>
                  <a:pt x="9961999" y="1916501"/>
                </a:lnTo>
                <a:lnTo>
                  <a:pt x="10086925" y="1948767"/>
                </a:lnTo>
                <a:lnTo>
                  <a:pt x="10083484" y="1994381"/>
                </a:lnTo>
                <a:lnTo>
                  <a:pt x="10208396" y="2026835"/>
                </a:lnTo>
                <a:lnTo>
                  <a:pt x="10204927" y="2072803"/>
                </a:lnTo>
                <a:lnTo>
                  <a:pt x="10329827" y="2105424"/>
                </a:lnTo>
                <a:lnTo>
                  <a:pt x="10326335" y="2151707"/>
                </a:lnTo>
                <a:lnTo>
                  <a:pt x="10451223" y="2184476"/>
                </a:lnTo>
                <a:lnTo>
                  <a:pt x="10449468" y="2207734"/>
                </a:lnTo>
                <a:lnTo>
                  <a:pt x="10574350" y="2240590"/>
                </a:lnTo>
                <a:lnTo>
                  <a:pt x="10570825" y="2287309"/>
                </a:lnTo>
                <a:lnTo>
                  <a:pt x="10695698" y="2320280"/>
                </a:lnTo>
                <a:lnTo>
                  <a:pt x="10692157" y="2367208"/>
                </a:lnTo>
                <a:lnTo>
                  <a:pt x="10817023" y="2400273"/>
                </a:lnTo>
                <a:lnTo>
                  <a:pt x="10813469" y="2447371"/>
                </a:lnTo>
                <a:lnTo>
                  <a:pt x="10938330" y="2480510"/>
                </a:lnTo>
                <a:lnTo>
                  <a:pt x="10934766" y="2527737"/>
                </a:lnTo>
                <a:lnTo>
                  <a:pt x="11180906" y="2641478"/>
                </a:lnTo>
                <a:lnTo>
                  <a:pt x="11421676" y="2826382"/>
                </a:lnTo>
                <a:lnTo>
                  <a:pt x="11542961" y="2906913"/>
                </a:lnTo>
                <a:lnTo>
                  <a:pt x="11789117" y="3020439"/>
                </a:lnTo>
                <a:lnTo>
                  <a:pt x="11785565" y="3067513"/>
                </a:lnTo>
                <a:lnTo>
                  <a:pt x="11910432" y="3100565"/>
                </a:lnTo>
                <a:lnTo>
                  <a:pt x="11906893" y="3147464"/>
                </a:lnTo>
                <a:lnTo>
                  <a:pt x="12031768" y="3180418"/>
                </a:lnTo>
                <a:lnTo>
                  <a:pt x="12030005" y="3203779"/>
                </a:lnTo>
                <a:lnTo>
                  <a:pt x="12154885" y="3236657"/>
                </a:lnTo>
                <a:lnTo>
                  <a:pt x="12151375" y="3283176"/>
                </a:lnTo>
                <a:lnTo>
                  <a:pt x="12276265" y="3315923"/>
                </a:lnTo>
                <a:lnTo>
                  <a:pt x="12272776" y="3362160"/>
                </a:lnTo>
                <a:lnTo>
                  <a:pt x="12397678" y="3394757"/>
                </a:lnTo>
                <a:lnTo>
                  <a:pt x="12394213" y="3440673"/>
                </a:lnTo>
                <a:lnTo>
                  <a:pt x="12519127" y="3473099"/>
                </a:lnTo>
                <a:lnTo>
                  <a:pt x="12515690" y="3518654"/>
                </a:lnTo>
                <a:lnTo>
                  <a:pt x="12640619" y="3550890"/>
                </a:lnTo>
                <a:lnTo>
                  <a:pt x="12637212" y="3596045"/>
                </a:lnTo>
                <a:lnTo>
                  <a:pt x="12762156" y="3628071"/>
                </a:lnTo>
                <a:lnTo>
                  <a:pt x="12760466" y="3650466"/>
                </a:lnTo>
                <a:lnTo>
                  <a:pt x="12885422" y="3682341"/>
                </a:lnTo>
                <a:lnTo>
                  <a:pt x="12882072" y="3726740"/>
                </a:lnTo>
                <a:lnTo>
                  <a:pt x="13007046" y="3758371"/>
                </a:lnTo>
                <a:lnTo>
                  <a:pt x="13003734" y="3802264"/>
                </a:lnTo>
                <a:lnTo>
                  <a:pt x="13128729" y="3833632"/>
                </a:lnTo>
                <a:lnTo>
                  <a:pt x="13125458" y="3876978"/>
                </a:lnTo>
                <a:lnTo>
                  <a:pt x="13250473" y="3908063"/>
                </a:lnTo>
                <a:lnTo>
                  <a:pt x="13247247" y="3950823"/>
                </a:lnTo>
                <a:lnTo>
                  <a:pt x="13372285" y="3981605"/>
                </a:lnTo>
                <a:lnTo>
                  <a:pt x="13370692" y="4002726"/>
                </a:lnTo>
                <a:lnTo>
                  <a:pt x="13495746" y="4033295"/>
                </a:lnTo>
                <a:lnTo>
                  <a:pt x="13492600" y="4074991"/>
                </a:lnTo>
                <a:lnTo>
                  <a:pt x="13617680" y="4105224"/>
                </a:lnTo>
                <a:lnTo>
                  <a:pt x="13614586" y="4146227"/>
                </a:lnTo>
                <a:lnTo>
                  <a:pt x="13739693" y="4176104"/>
                </a:lnTo>
                <a:lnTo>
                  <a:pt x="13736654" y="4216376"/>
                </a:lnTo>
                <a:lnTo>
                  <a:pt x="13861789" y="4245877"/>
                </a:lnTo>
                <a:lnTo>
                  <a:pt x="13860294" y="4265693"/>
                </a:lnTo>
                <a:lnTo>
                  <a:pt x="13985448" y="4294933"/>
                </a:lnTo>
                <a:lnTo>
                  <a:pt x="13982508" y="4333896"/>
                </a:lnTo>
                <a:lnTo>
                  <a:pt x="14107694" y="4362727"/>
                </a:lnTo>
                <a:lnTo>
                  <a:pt x="14104817" y="4400853"/>
                </a:lnTo>
                <a:lnTo>
                  <a:pt x="14230035" y="4429255"/>
                </a:lnTo>
                <a:lnTo>
                  <a:pt x="14227226" y="4466489"/>
                </a:lnTo>
                <a:lnTo>
                  <a:pt x="14598762" y="4606259"/>
                </a:lnTo>
                <a:lnTo>
                  <a:pt x="14595955" y="4643459"/>
                </a:lnTo>
                <a:lnTo>
                  <a:pt x="14721187" y="4671685"/>
                </a:lnTo>
                <a:lnTo>
                  <a:pt x="14719774" y="4690413"/>
                </a:lnTo>
                <a:lnTo>
                  <a:pt x="14844995" y="4718763"/>
                </a:lnTo>
                <a:lnTo>
                  <a:pt x="14842142" y="4756585"/>
                </a:lnTo>
                <a:lnTo>
                  <a:pt x="14967345" y="4785185"/>
                </a:lnTo>
                <a:lnTo>
                  <a:pt x="14964447" y="4823585"/>
                </a:lnTo>
                <a:lnTo>
                  <a:pt x="15089625" y="4852513"/>
                </a:lnTo>
                <a:lnTo>
                  <a:pt x="15086673" y="4891645"/>
                </a:lnTo>
                <a:lnTo>
                  <a:pt x="15211820" y="4920977"/>
                </a:lnTo>
                <a:lnTo>
                  <a:pt x="15210317" y="4940905"/>
                </a:lnTo>
                <a:lnTo>
                  <a:pt x="15335441" y="4970550"/>
                </a:lnTo>
                <a:lnTo>
                  <a:pt x="15332370" y="5011243"/>
                </a:lnTo>
                <a:lnTo>
                  <a:pt x="15457454" y="5041420"/>
                </a:lnTo>
                <a:lnTo>
                  <a:pt x="15454298" y="5083255"/>
                </a:lnTo>
                <a:lnTo>
                  <a:pt x="15579336" y="5114042"/>
                </a:lnTo>
                <a:lnTo>
                  <a:pt x="15576081" y="5157173"/>
                </a:lnTo>
                <a:lnTo>
                  <a:pt x="15701068" y="5188646"/>
                </a:lnTo>
                <a:lnTo>
                  <a:pt x="15697704" y="5233227"/>
                </a:lnTo>
                <a:lnTo>
                  <a:pt x="15822632" y="5265463"/>
                </a:lnTo>
                <a:lnTo>
                  <a:pt x="15819148" y="5311648"/>
                </a:lnTo>
                <a:lnTo>
                  <a:pt x="15944013" y="5344724"/>
                </a:lnTo>
                <a:lnTo>
                  <a:pt x="15942216" y="5368542"/>
                </a:lnTo>
                <a:lnTo>
                  <a:pt x="16067035" y="5402222"/>
                </a:lnTo>
                <a:lnTo>
                  <a:pt x="16063323" y="5451421"/>
                </a:lnTo>
                <a:lnTo>
                  <a:pt x="16188070" y="5486069"/>
                </a:lnTo>
                <a:lnTo>
                  <a:pt x="16184205" y="5537282"/>
                </a:lnTo>
                <a:lnTo>
                  <a:pt x="16308873" y="5572976"/>
                </a:lnTo>
                <a:lnTo>
                  <a:pt x="16304845" y="5626357"/>
                </a:lnTo>
                <a:lnTo>
                  <a:pt x="16429428" y="5663173"/>
                </a:lnTo>
                <a:lnTo>
                  <a:pt x="16423078" y="5747335"/>
                </a:lnTo>
                <a:lnTo>
                  <a:pt x="16547539" y="5785767"/>
                </a:lnTo>
                <a:lnTo>
                  <a:pt x="16543084" y="5844804"/>
                </a:lnTo>
                <a:lnTo>
                  <a:pt x="16667447" y="5884538"/>
                </a:lnTo>
                <a:lnTo>
                  <a:pt x="16662790" y="5946257"/>
                </a:lnTo>
                <a:lnTo>
                  <a:pt x="16787049" y="5987369"/>
                </a:lnTo>
                <a:lnTo>
                  <a:pt x="16782300" y="6050316"/>
                </a:lnTo>
                <a:lnTo>
                  <a:pt x="16906521" y="6091925"/>
                </a:lnTo>
                <a:lnTo>
                  <a:pt x="16899095" y="6190347"/>
                </a:lnTo>
                <a:lnTo>
                  <a:pt x="17023203" y="6233449"/>
                </a:lnTo>
                <a:lnTo>
                  <a:pt x="17018059" y="6301625"/>
                </a:lnTo>
                <a:lnTo>
                  <a:pt x="17142087" y="6345800"/>
                </a:lnTo>
                <a:lnTo>
                  <a:pt x="17134094" y="6451733"/>
                </a:lnTo>
                <a:lnTo>
                  <a:pt x="17258018" y="6497275"/>
                </a:lnTo>
                <a:lnTo>
                  <a:pt x="17252513" y="6570236"/>
                </a:lnTo>
                <a:lnTo>
                  <a:pt x="17376364" y="6616757"/>
                </a:lnTo>
                <a:lnTo>
                  <a:pt x="17367854" y="6729535"/>
                </a:lnTo>
                <a:lnTo>
                  <a:pt x="17491611" y="6777296"/>
                </a:lnTo>
                <a:lnTo>
                  <a:pt x="17482829" y="6893688"/>
                </a:lnTo>
                <a:lnTo>
                  <a:pt x="17606498" y="6942618"/>
                </a:lnTo>
                <a:lnTo>
                  <a:pt x="17597460" y="7062405"/>
                </a:lnTo>
                <a:lnTo>
                  <a:pt x="17721046" y="7112431"/>
                </a:lnTo>
                <a:lnTo>
                  <a:pt x="17708637" y="7276891"/>
                </a:lnTo>
                <a:lnTo>
                  <a:pt x="17832127" y="7328184"/>
                </a:lnTo>
                <a:lnTo>
                  <a:pt x="17819352" y="7497491"/>
                </a:lnTo>
                <a:lnTo>
                  <a:pt x="17942756" y="7549939"/>
                </a:lnTo>
                <a:lnTo>
                  <a:pt x="17929649" y="7723639"/>
                </a:lnTo>
                <a:lnTo>
                  <a:pt x="18052974" y="7777129"/>
                </a:lnTo>
                <a:lnTo>
                  <a:pt x="18039570" y="7954771"/>
                </a:lnTo>
                <a:lnTo>
                  <a:pt x="18162825" y="8009190"/>
                </a:lnTo>
                <a:lnTo>
                  <a:pt x="18142222" y="8282244"/>
                </a:lnTo>
                <a:lnTo>
                  <a:pt x="18265374" y="8338019"/>
                </a:lnTo>
                <a:lnTo>
                  <a:pt x="18243042" y="8633991"/>
                </a:lnTo>
                <a:lnTo>
                  <a:pt x="30025" y="8639154"/>
                </a:lnTo>
                <a:lnTo>
                  <a:pt x="0" y="2285452"/>
                </a:lnTo>
                <a:close/>
              </a:path>
            </a:pathLst>
          </a:custGeom>
          <a:solidFill>
            <a:srgbClr val="F5F5F5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213457" y="4427467"/>
          <a:ext cx="10758169" cy="2859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9075"/>
                <a:gridCol w="4188459"/>
              </a:tblGrid>
              <a:tr h="544830">
                <a:tc>
                  <a:txBody>
                    <a:bodyPr/>
                    <a:lstStyle/>
                    <a:p>
                      <a:pPr marL="31750">
                        <a:lnSpc>
                          <a:spcPts val="3895"/>
                        </a:lnSpc>
                      </a:pPr>
                      <a:r>
                        <a:rPr dirty="0" sz="3900" spc="1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Abdullah</a:t>
                      </a:r>
                      <a:r>
                        <a:rPr dirty="0" sz="3900" spc="-1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900" spc="1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Sıtkıcan</a:t>
                      </a:r>
                      <a:r>
                        <a:rPr dirty="0" sz="3900" spc="-1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900" spc="1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Dede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895"/>
                        </a:lnSpc>
                      </a:pPr>
                      <a:r>
                        <a:rPr dirty="0" sz="3900" spc="2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1190606020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</a:tr>
              <a:tr h="589915">
                <a:tc>
                  <a:txBody>
                    <a:bodyPr/>
                    <a:lstStyle/>
                    <a:p>
                      <a:pPr marL="31750">
                        <a:lnSpc>
                          <a:spcPts val="4250"/>
                        </a:lnSpc>
                      </a:pPr>
                      <a:r>
                        <a:rPr dirty="0" sz="3900" spc="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Şirin</a:t>
                      </a:r>
                      <a:r>
                        <a:rPr dirty="0" sz="3900" spc="-1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900" spc="1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Berhuş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4250"/>
                        </a:lnSpc>
                      </a:pPr>
                      <a:r>
                        <a:rPr dirty="0" sz="3900" spc="2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1210606807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</a:tr>
              <a:tr h="589915">
                <a:tc>
                  <a:txBody>
                    <a:bodyPr/>
                    <a:lstStyle/>
                    <a:p>
                      <a:pPr marL="31750">
                        <a:lnSpc>
                          <a:spcPts val="4250"/>
                        </a:lnSpc>
                      </a:pPr>
                      <a:r>
                        <a:rPr dirty="0" sz="3900" spc="1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Tuba</a:t>
                      </a:r>
                      <a:r>
                        <a:rPr dirty="0" sz="3900" spc="-1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9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Güler</a:t>
                      </a:r>
                      <a:r>
                        <a:rPr dirty="0" sz="3900" spc="-1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900" spc="1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Günlemeç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4250"/>
                        </a:lnSpc>
                      </a:pPr>
                      <a:r>
                        <a:rPr dirty="0" sz="3900" spc="1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1190606071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</a:tr>
              <a:tr h="589915">
                <a:tc>
                  <a:txBody>
                    <a:bodyPr/>
                    <a:lstStyle/>
                    <a:p>
                      <a:pPr marL="31750">
                        <a:lnSpc>
                          <a:spcPts val="4250"/>
                        </a:lnSpc>
                      </a:pPr>
                      <a:r>
                        <a:rPr dirty="0" sz="3900" spc="2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Büşra</a:t>
                      </a:r>
                      <a:r>
                        <a:rPr dirty="0" sz="3900" spc="-1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900" spc="1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Ildırı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4250"/>
                        </a:lnSpc>
                      </a:pPr>
                      <a:r>
                        <a:rPr dirty="0" sz="3900" spc="3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1200606023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31750">
                        <a:lnSpc>
                          <a:spcPts val="4190"/>
                        </a:lnSpc>
                      </a:pPr>
                      <a:r>
                        <a:rPr dirty="0" sz="3900" spc="3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İrem</a:t>
                      </a:r>
                      <a:r>
                        <a:rPr dirty="0" sz="3900" spc="-1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3900" spc="1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Hususi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4190"/>
                        </a:lnSpc>
                      </a:pPr>
                      <a:r>
                        <a:rPr dirty="0" sz="3900" spc="3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1200606047</a:t>
                      </a:r>
                      <a:endParaRPr sz="39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4F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14887912" y="8128448"/>
            <a:ext cx="2559685" cy="2159000"/>
          </a:xfrm>
          <a:custGeom>
            <a:avLst/>
            <a:gdLst/>
            <a:ahLst/>
            <a:cxnLst/>
            <a:rect l="l" t="t" r="r" b="b"/>
            <a:pathLst>
              <a:path w="2559684" h="2159000">
                <a:moveTo>
                  <a:pt x="8094" y="2015762"/>
                </a:moveTo>
                <a:lnTo>
                  <a:pt x="0" y="2000509"/>
                </a:lnTo>
                <a:lnTo>
                  <a:pt x="1268404" y="1315625"/>
                </a:lnTo>
                <a:lnTo>
                  <a:pt x="662106" y="7378"/>
                </a:lnTo>
                <a:lnTo>
                  <a:pt x="677717" y="0"/>
                </a:lnTo>
                <a:lnTo>
                  <a:pt x="1283835" y="1306990"/>
                </a:lnTo>
                <a:lnTo>
                  <a:pt x="1306303" y="1314454"/>
                </a:lnTo>
                <a:lnTo>
                  <a:pt x="1291211" y="1322603"/>
                </a:lnTo>
                <a:lnTo>
                  <a:pt x="1298749" y="1338868"/>
                </a:lnTo>
                <a:lnTo>
                  <a:pt x="1275780" y="1331238"/>
                </a:lnTo>
                <a:lnTo>
                  <a:pt x="8094" y="2015762"/>
                </a:lnTo>
                <a:close/>
              </a:path>
              <a:path w="2559684" h="2159000">
                <a:moveTo>
                  <a:pt x="1306303" y="1314454"/>
                </a:moveTo>
                <a:lnTo>
                  <a:pt x="1283835" y="1306990"/>
                </a:lnTo>
                <a:lnTo>
                  <a:pt x="2551522" y="622466"/>
                </a:lnTo>
                <a:lnTo>
                  <a:pt x="2559616" y="637719"/>
                </a:lnTo>
                <a:lnTo>
                  <a:pt x="1306303" y="1314454"/>
                </a:lnTo>
                <a:close/>
              </a:path>
              <a:path w="2559684" h="2159000">
                <a:moveTo>
                  <a:pt x="1659448" y="2158551"/>
                </a:moveTo>
                <a:lnTo>
                  <a:pt x="1275780" y="1331238"/>
                </a:lnTo>
                <a:lnTo>
                  <a:pt x="1298749" y="1338868"/>
                </a:lnTo>
                <a:lnTo>
                  <a:pt x="1678626" y="2158551"/>
                </a:lnTo>
                <a:lnTo>
                  <a:pt x="1659448" y="2158551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65580" rIns="0" bIns="0" rtlCol="0" vert="horz">
            <a:spAutoFit/>
          </a:bodyPr>
          <a:lstStyle/>
          <a:p>
            <a:pPr marL="3552190">
              <a:lnSpc>
                <a:spcPct val="100000"/>
              </a:lnSpc>
              <a:spcBef>
                <a:spcPts val="100"/>
              </a:spcBef>
            </a:pPr>
            <a:r>
              <a:rPr dirty="0" spc="1375"/>
              <a:t>Teşekkürler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980293" y="1893477"/>
            <a:ext cx="782320" cy="782320"/>
          </a:xfrm>
          <a:custGeom>
            <a:avLst/>
            <a:gdLst/>
            <a:ahLst/>
            <a:cxnLst/>
            <a:rect l="l" t="t" r="r" b="b"/>
            <a:pathLst>
              <a:path w="782319" h="782319">
                <a:moveTo>
                  <a:pt x="400929" y="781946"/>
                </a:moveTo>
                <a:lnTo>
                  <a:pt x="381642" y="781946"/>
                </a:lnTo>
                <a:lnTo>
                  <a:pt x="339645" y="779218"/>
                </a:lnTo>
                <a:lnTo>
                  <a:pt x="289534" y="769291"/>
                </a:lnTo>
                <a:lnTo>
                  <a:pt x="241465" y="752995"/>
                </a:lnTo>
                <a:lnTo>
                  <a:pt x="195950" y="730535"/>
                </a:lnTo>
                <a:lnTo>
                  <a:pt x="153501" y="702115"/>
                </a:lnTo>
                <a:lnTo>
                  <a:pt x="114633" y="667939"/>
                </a:lnTo>
                <a:lnTo>
                  <a:pt x="80457" y="629070"/>
                </a:lnTo>
                <a:lnTo>
                  <a:pt x="52037" y="586622"/>
                </a:lnTo>
                <a:lnTo>
                  <a:pt x="29577" y="541107"/>
                </a:lnTo>
                <a:lnTo>
                  <a:pt x="13281" y="493038"/>
                </a:lnTo>
                <a:lnTo>
                  <a:pt x="3354" y="442926"/>
                </a:lnTo>
                <a:lnTo>
                  <a:pt x="0" y="391287"/>
                </a:lnTo>
                <a:lnTo>
                  <a:pt x="3355" y="339646"/>
                </a:lnTo>
                <a:lnTo>
                  <a:pt x="13286" y="289534"/>
                </a:lnTo>
                <a:lnTo>
                  <a:pt x="29586" y="241465"/>
                </a:lnTo>
                <a:lnTo>
                  <a:pt x="52049" y="195950"/>
                </a:lnTo>
                <a:lnTo>
                  <a:pt x="80468" y="153501"/>
                </a:lnTo>
                <a:lnTo>
                  <a:pt x="114633" y="114633"/>
                </a:lnTo>
                <a:lnTo>
                  <a:pt x="153501" y="80457"/>
                </a:lnTo>
                <a:lnTo>
                  <a:pt x="195950" y="52037"/>
                </a:lnTo>
                <a:lnTo>
                  <a:pt x="241465" y="29577"/>
                </a:lnTo>
                <a:lnTo>
                  <a:pt x="289534" y="13281"/>
                </a:lnTo>
                <a:lnTo>
                  <a:pt x="339645" y="3354"/>
                </a:lnTo>
                <a:lnTo>
                  <a:pt x="391286" y="0"/>
                </a:lnTo>
                <a:lnTo>
                  <a:pt x="442926" y="3354"/>
                </a:lnTo>
                <a:lnTo>
                  <a:pt x="493037" y="13281"/>
                </a:lnTo>
                <a:lnTo>
                  <a:pt x="523058" y="23458"/>
                </a:lnTo>
                <a:lnTo>
                  <a:pt x="391286" y="23458"/>
                </a:lnTo>
                <a:lnTo>
                  <a:pt x="342741" y="26618"/>
                </a:lnTo>
                <a:lnTo>
                  <a:pt x="295639" y="35963"/>
                </a:lnTo>
                <a:lnTo>
                  <a:pt x="250457" y="51295"/>
                </a:lnTo>
                <a:lnTo>
                  <a:pt x="207673" y="72414"/>
                </a:lnTo>
                <a:lnTo>
                  <a:pt x="167765" y="99119"/>
                </a:lnTo>
                <a:lnTo>
                  <a:pt x="131210" y="131210"/>
                </a:lnTo>
                <a:lnTo>
                  <a:pt x="99118" y="167765"/>
                </a:lnTo>
                <a:lnTo>
                  <a:pt x="72414" y="207673"/>
                </a:lnTo>
                <a:lnTo>
                  <a:pt x="51295" y="250457"/>
                </a:lnTo>
                <a:lnTo>
                  <a:pt x="35963" y="295639"/>
                </a:lnTo>
                <a:lnTo>
                  <a:pt x="26618" y="342741"/>
                </a:lnTo>
                <a:lnTo>
                  <a:pt x="23458" y="391285"/>
                </a:lnTo>
                <a:lnTo>
                  <a:pt x="26618" y="439830"/>
                </a:lnTo>
                <a:lnTo>
                  <a:pt x="35963" y="486933"/>
                </a:lnTo>
                <a:lnTo>
                  <a:pt x="51295" y="532115"/>
                </a:lnTo>
                <a:lnTo>
                  <a:pt x="72414" y="574899"/>
                </a:lnTo>
                <a:lnTo>
                  <a:pt x="99118" y="614807"/>
                </a:lnTo>
                <a:lnTo>
                  <a:pt x="131210" y="651362"/>
                </a:lnTo>
                <a:lnTo>
                  <a:pt x="167765" y="683453"/>
                </a:lnTo>
                <a:lnTo>
                  <a:pt x="207673" y="710158"/>
                </a:lnTo>
                <a:lnTo>
                  <a:pt x="250457" y="731277"/>
                </a:lnTo>
                <a:lnTo>
                  <a:pt x="295639" y="746609"/>
                </a:lnTo>
                <a:lnTo>
                  <a:pt x="342741" y="755954"/>
                </a:lnTo>
                <a:lnTo>
                  <a:pt x="391286" y="759114"/>
                </a:lnTo>
                <a:lnTo>
                  <a:pt x="523057" y="759114"/>
                </a:lnTo>
                <a:lnTo>
                  <a:pt x="493037" y="769291"/>
                </a:lnTo>
                <a:lnTo>
                  <a:pt x="442926" y="779218"/>
                </a:lnTo>
                <a:lnTo>
                  <a:pt x="400929" y="781946"/>
                </a:lnTo>
                <a:close/>
              </a:path>
              <a:path w="782319" h="782319">
                <a:moveTo>
                  <a:pt x="523057" y="759114"/>
                </a:moveTo>
                <a:lnTo>
                  <a:pt x="391286" y="759114"/>
                </a:lnTo>
                <a:lnTo>
                  <a:pt x="439830" y="755954"/>
                </a:lnTo>
                <a:lnTo>
                  <a:pt x="486932" y="746609"/>
                </a:lnTo>
                <a:lnTo>
                  <a:pt x="532115" y="731277"/>
                </a:lnTo>
                <a:lnTo>
                  <a:pt x="574899" y="710158"/>
                </a:lnTo>
                <a:lnTo>
                  <a:pt x="614807" y="683453"/>
                </a:lnTo>
                <a:lnTo>
                  <a:pt x="651361" y="651362"/>
                </a:lnTo>
                <a:lnTo>
                  <a:pt x="683453" y="614807"/>
                </a:lnTo>
                <a:lnTo>
                  <a:pt x="710158" y="574899"/>
                </a:lnTo>
                <a:lnTo>
                  <a:pt x="731276" y="532115"/>
                </a:lnTo>
                <a:lnTo>
                  <a:pt x="746608" y="486933"/>
                </a:lnTo>
                <a:lnTo>
                  <a:pt x="755954" y="439830"/>
                </a:lnTo>
                <a:lnTo>
                  <a:pt x="759114" y="391287"/>
                </a:lnTo>
                <a:lnTo>
                  <a:pt x="755954" y="342741"/>
                </a:lnTo>
                <a:lnTo>
                  <a:pt x="746608" y="295639"/>
                </a:lnTo>
                <a:lnTo>
                  <a:pt x="731276" y="250457"/>
                </a:lnTo>
                <a:lnTo>
                  <a:pt x="710158" y="207673"/>
                </a:lnTo>
                <a:lnTo>
                  <a:pt x="683453" y="167765"/>
                </a:lnTo>
                <a:lnTo>
                  <a:pt x="651361" y="131210"/>
                </a:lnTo>
                <a:lnTo>
                  <a:pt x="614807" y="99119"/>
                </a:lnTo>
                <a:lnTo>
                  <a:pt x="574899" y="72414"/>
                </a:lnTo>
                <a:lnTo>
                  <a:pt x="532115" y="51295"/>
                </a:lnTo>
                <a:lnTo>
                  <a:pt x="486932" y="35963"/>
                </a:lnTo>
                <a:lnTo>
                  <a:pt x="439830" y="26618"/>
                </a:lnTo>
                <a:lnTo>
                  <a:pt x="391286" y="23458"/>
                </a:lnTo>
                <a:lnTo>
                  <a:pt x="523058" y="23458"/>
                </a:lnTo>
                <a:lnTo>
                  <a:pt x="586622" y="52037"/>
                </a:lnTo>
                <a:lnTo>
                  <a:pt x="629070" y="80457"/>
                </a:lnTo>
                <a:lnTo>
                  <a:pt x="667939" y="114633"/>
                </a:lnTo>
                <a:lnTo>
                  <a:pt x="702104" y="153556"/>
                </a:lnTo>
                <a:lnTo>
                  <a:pt x="730523" y="196019"/>
                </a:lnTo>
                <a:lnTo>
                  <a:pt x="752986" y="241523"/>
                </a:lnTo>
                <a:lnTo>
                  <a:pt x="769286" y="289569"/>
                </a:lnTo>
                <a:lnTo>
                  <a:pt x="779216" y="339656"/>
                </a:lnTo>
                <a:lnTo>
                  <a:pt x="781947" y="381664"/>
                </a:lnTo>
                <a:lnTo>
                  <a:pt x="781947" y="400914"/>
                </a:lnTo>
                <a:lnTo>
                  <a:pt x="779218" y="442926"/>
                </a:lnTo>
                <a:lnTo>
                  <a:pt x="769291" y="493038"/>
                </a:lnTo>
                <a:lnTo>
                  <a:pt x="752995" y="541107"/>
                </a:lnTo>
                <a:lnTo>
                  <a:pt x="730535" y="586622"/>
                </a:lnTo>
                <a:lnTo>
                  <a:pt x="702115" y="629070"/>
                </a:lnTo>
                <a:lnTo>
                  <a:pt x="667939" y="667939"/>
                </a:lnTo>
                <a:lnTo>
                  <a:pt x="629070" y="702115"/>
                </a:lnTo>
                <a:lnTo>
                  <a:pt x="586622" y="730535"/>
                </a:lnTo>
                <a:lnTo>
                  <a:pt x="541107" y="752995"/>
                </a:lnTo>
                <a:lnTo>
                  <a:pt x="523057" y="75911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6836143"/>
            <a:ext cx="3213100" cy="1905000"/>
          </a:xfrm>
          <a:custGeom>
            <a:avLst/>
            <a:gdLst/>
            <a:ahLst/>
            <a:cxnLst/>
            <a:rect l="l" t="t" r="r" b="b"/>
            <a:pathLst>
              <a:path w="3213100" h="1905000">
                <a:moveTo>
                  <a:pt x="2451182" y="1448226"/>
                </a:moveTo>
                <a:lnTo>
                  <a:pt x="982465" y="1273769"/>
                </a:lnTo>
                <a:lnTo>
                  <a:pt x="1030228" y="1278658"/>
                </a:lnTo>
                <a:lnTo>
                  <a:pt x="1077790" y="1281970"/>
                </a:lnTo>
                <a:lnTo>
                  <a:pt x="1125123" y="1283728"/>
                </a:lnTo>
                <a:lnTo>
                  <a:pt x="1172202" y="1283951"/>
                </a:lnTo>
                <a:lnTo>
                  <a:pt x="1218999" y="1282660"/>
                </a:lnTo>
                <a:lnTo>
                  <a:pt x="1265487" y="1279878"/>
                </a:lnTo>
                <a:lnTo>
                  <a:pt x="1311640" y="1275624"/>
                </a:lnTo>
                <a:lnTo>
                  <a:pt x="1357431" y="1269921"/>
                </a:lnTo>
                <a:lnTo>
                  <a:pt x="1402834" y="1262788"/>
                </a:lnTo>
                <a:lnTo>
                  <a:pt x="1447821" y="1254247"/>
                </a:lnTo>
                <a:lnTo>
                  <a:pt x="1492366" y="1244320"/>
                </a:lnTo>
                <a:lnTo>
                  <a:pt x="1536441" y="1233027"/>
                </a:lnTo>
                <a:lnTo>
                  <a:pt x="1580021" y="1220389"/>
                </a:lnTo>
                <a:lnTo>
                  <a:pt x="1623079" y="1206428"/>
                </a:lnTo>
                <a:lnTo>
                  <a:pt x="1665587" y="1191164"/>
                </a:lnTo>
                <a:lnTo>
                  <a:pt x="1707520" y="1174618"/>
                </a:lnTo>
                <a:lnTo>
                  <a:pt x="1748850" y="1156812"/>
                </a:lnTo>
                <a:lnTo>
                  <a:pt x="1789550" y="1137767"/>
                </a:lnTo>
                <a:lnTo>
                  <a:pt x="1829594" y="1117503"/>
                </a:lnTo>
                <a:lnTo>
                  <a:pt x="1868955" y="1096042"/>
                </a:lnTo>
                <a:lnTo>
                  <a:pt x="1907607" y="1073405"/>
                </a:lnTo>
                <a:lnTo>
                  <a:pt x="1945522" y="1049613"/>
                </a:lnTo>
                <a:lnTo>
                  <a:pt x="1982674" y="1024687"/>
                </a:lnTo>
                <a:lnTo>
                  <a:pt x="2019036" y="998648"/>
                </a:lnTo>
                <a:lnTo>
                  <a:pt x="2054581" y="971517"/>
                </a:lnTo>
                <a:lnTo>
                  <a:pt x="2089283" y="943315"/>
                </a:lnTo>
                <a:lnTo>
                  <a:pt x="2123115" y="914063"/>
                </a:lnTo>
                <a:lnTo>
                  <a:pt x="2156050" y="883783"/>
                </a:lnTo>
                <a:lnTo>
                  <a:pt x="2188061" y="852495"/>
                </a:lnTo>
                <a:lnTo>
                  <a:pt x="2219122" y="820220"/>
                </a:lnTo>
                <a:lnTo>
                  <a:pt x="2249206" y="786981"/>
                </a:lnTo>
                <a:lnTo>
                  <a:pt x="2278286" y="752796"/>
                </a:lnTo>
                <a:lnTo>
                  <a:pt x="2306335" y="717688"/>
                </a:lnTo>
                <a:lnTo>
                  <a:pt x="2333327" y="681678"/>
                </a:lnTo>
                <a:lnTo>
                  <a:pt x="2359234" y="644787"/>
                </a:lnTo>
                <a:lnTo>
                  <a:pt x="2384031" y="607036"/>
                </a:lnTo>
                <a:lnTo>
                  <a:pt x="2407690" y="568445"/>
                </a:lnTo>
                <a:lnTo>
                  <a:pt x="2430185" y="529037"/>
                </a:lnTo>
                <a:lnTo>
                  <a:pt x="2451489" y="488832"/>
                </a:lnTo>
                <a:lnTo>
                  <a:pt x="2471574" y="447850"/>
                </a:lnTo>
                <a:lnTo>
                  <a:pt x="2490416" y="406114"/>
                </a:lnTo>
                <a:lnTo>
                  <a:pt x="2507985" y="363644"/>
                </a:lnTo>
                <a:lnTo>
                  <a:pt x="2524257" y="320462"/>
                </a:lnTo>
                <a:lnTo>
                  <a:pt x="2539204" y="276588"/>
                </a:lnTo>
                <a:lnTo>
                  <a:pt x="2552799" y="232043"/>
                </a:lnTo>
                <a:lnTo>
                  <a:pt x="2565016" y="186849"/>
                </a:lnTo>
                <a:lnTo>
                  <a:pt x="2575828" y="141027"/>
                </a:lnTo>
                <a:lnTo>
                  <a:pt x="2585208" y="94597"/>
                </a:lnTo>
                <a:lnTo>
                  <a:pt x="2593130" y="47581"/>
                </a:lnTo>
                <a:lnTo>
                  <a:pt x="2599566" y="0"/>
                </a:lnTo>
                <a:lnTo>
                  <a:pt x="3212557" y="72812"/>
                </a:lnTo>
                <a:lnTo>
                  <a:pt x="3206311" y="120742"/>
                </a:lnTo>
                <a:lnTo>
                  <a:pt x="3199014" y="168274"/>
                </a:lnTo>
                <a:lnTo>
                  <a:pt x="3190680" y="215398"/>
                </a:lnTo>
                <a:lnTo>
                  <a:pt x="3181321" y="262103"/>
                </a:lnTo>
                <a:lnTo>
                  <a:pt x="3170951" y="308380"/>
                </a:lnTo>
                <a:lnTo>
                  <a:pt x="3159582" y="354217"/>
                </a:lnTo>
                <a:lnTo>
                  <a:pt x="3147229" y="399605"/>
                </a:lnTo>
                <a:lnTo>
                  <a:pt x="3133904" y="444532"/>
                </a:lnTo>
                <a:lnTo>
                  <a:pt x="3119620" y="488989"/>
                </a:lnTo>
                <a:lnTo>
                  <a:pt x="3104390" y="532965"/>
                </a:lnTo>
                <a:lnTo>
                  <a:pt x="3088228" y="576449"/>
                </a:lnTo>
                <a:lnTo>
                  <a:pt x="3071147" y="619430"/>
                </a:lnTo>
                <a:lnTo>
                  <a:pt x="3053159" y="661900"/>
                </a:lnTo>
                <a:lnTo>
                  <a:pt x="3034279" y="703846"/>
                </a:lnTo>
                <a:lnTo>
                  <a:pt x="3014519" y="745259"/>
                </a:lnTo>
                <a:lnTo>
                  <a:pt x="2993892" y="786128"/>
                </a:lnTo>
                <a:lnTo>
                  <a:pt x="2972411" y="826442"/>
                </a:lnTo>
                <a:lnTo>
                  <a:pt x="2950090" y="866192"/>
                </a:lnTo>
                <a:lnTo>
                  <a:pt x="2926941" y="905367"/>
                </a:lnTo>
                <a:lnTo>
                  <a:pt x="2902979" y="943955"/>
                </a:lnTo>
                <a:lnTo>
                  <a:pt x="2878215" y="981948"/>
                </a:lnTo>
                <a:lnTo>
                  <a:pt x="2852664" y="1019334"/>
                </a:lnTo>
                <a:lnTo>
                  <a:pt x="2826338" y="1056103"/>
                </a:lnTo>
                <a:lnTo>
                  <a:pt x="2799250" y="1092244"/>
                </a:lnTo>
                <a:lnTo>
                  <a:pt x="2771414" y="1127747"/>
                </a:lnTo>
                <a:lnTo>
                  <a:pt x="2742843" y="1162601"/>
                </a:lnTo>
                <a:lnTo>
                  <a:pt x="2713549" y="1196797"/>
                </a:lnTo>
                <a:lnTo>
                  <a:pt x="2683547" y="1230323"/>
                </a:lnTo>
                <a:lnTo>
                  <a:pt x="2652848" y="1263170"/>
                </a:lnTo>
                <a:lnTo>
                  <a:pt x="2621467" y="1295326"/>
                </a:lnTo>
                <a:lnTo>
                  <a:pt x="2589417" y="1326781"/>
                </a:lnTo>
                <a:lnTo>
                  <a:pt x="2556709" y="1357525"/>
                </a:lnTo>
                <a:lnTo>
                  <a:pt x="2523359" y="1387547"/>
                </a:lnTo>
                <a:lnTo>
                  <a:pt x="2489379" y="1416837"/>
                </a:lnTo>
                <a:lnTo>
                  <a:pt x="2454781" y="1445384"/>
                </a:lnTo>
                <a:lnTo>
                  <a:pt x="2451182" y="1448226"/>
                </a:lnTo>
                <a:close/>
              </a:path>
              <a:path w="3213100" h="1905000">
                <a:moveTo>
                  <a:pt x="909236" y="1890265"/>
                </a:moveTo>
                <a:lnTo>
                  <a:pt x="861308" y="1884017"/>
                </a:lnTo>
                <a:lnTo>
                  <a:pt x="813779" y="1876715"/>
                </a:lnTo>
                <a:lnTo>
                  <a:pt x="766658" y="1868370"/>
                </a:lnTo>
                <a:lnTo>
                  <a:pt x="719955" y="1858998"/>
                </a:lnTo>
                <a:lnTo>
                  <a:pt x="673682" y="1848610"/>
                </a:lnTo>
                <a:lnTo>
                  <a:pt x="627849" y="1837221"/>
                </a:lnTo>
                <a:lnTo>
                  <a:pt x="582466" y="1824843"/>
                </a:lnTo>
                <a:lnTo>
                  <a:pt x="537544" y="1811489"/>
                </a:lnTo>
                <a:lnTo>
                  <a:pt x="493092" y="1797174"/>
                </a:lnTo>
                <a:lnTo>
                  <a:pt x="449123" y="1781911"/>
                </a:lnTo>
                <a:lnTo>
                  <a:pt x="405645" y="1765711"/>
                </a:lnTo>
                <a:lnTo>
                  <a:pt x="362669" y="1748590"/>
                </a:lnTo>
                <a:lnTo>
                  <a:pt x="320207" y="1730559"/>
                </a:lnTo>
                <a:lnTo>
                  <a:pt x="278267" y="1711633"/>
                </a:lnTo>
                <a:lnTo>
                  <a:pt x="236862" y="1691825"/>
                </a:lnTo>
                <a:lnTo>
                  <a:pt x="196000" y="1671147"/>
                </a:lnTo>
                <a:lnTo>
                  <a:pt x="155694" y="1649613"/>
                </a:lnTo>
                <a:lnTo>
                  <a:pt x="115952" y="1627237"/>
                </a:lnTo>
                <a:lnTo>
                  <a:pt x="76786" y="1604032"/>
                </a:lnTo>
                <a:lnTo>
                  <a:pt x="38205" y="1580010"/>
                </a:lnTo>
                <a:lnTo>
                  <a:pt x="0" y="1555033"/>
                </a:lnTo>
                <a:lnTo>
                  <a:pt x="0" y="714378"/>
                </a:lnTo>
                <a:lnTo>
                  <a:pt x="10986" y="728773"/>
                </a:lnTo>
                <a:lnTo>
                  <a:pt x="39187" y="763476"/>
                </a:lnTo>
                <a:lnTo>
                  <a:pt x="68437" y="797309"/>
                </a:lnTo>
                <a:lnTo>
                  <a:pt x="98716" y="830245"/>
                </a:lnTo>
                <a:lnTo>
                  <a:pt x="130003" y="862257"/>
                </a:lnTo>
                <a:lnTo>
                  <a:pt x="162276" y="893319"/>
                </a:lnTo>
                <a:lnTo>
                  <a:pt x="195514" y="923403"/>
                </a:lnTo>
                <a:lnTo>
                  <a:pt x="229697" y="952484"/>
                </a:lnTo>
                <a:lnTo>
                  <a:pt x="264803" y="980533"/>
                </a:lnTo>
                <a:lnTo>
                  <a:pt x="300812" y="1007526"/>
                </a:lnTo>
                <a:lnTo>
                  <a:pt x="337702" y="1033434"/>
                </a:lnTo>
                <a:lnTo>
                  <a:pt x="375451" y="1058231"/>
                </a:lnTo>
                <a:lnTo>
                  <a:pt x="414040" y="1081891"/>
                </a:lnTo>
                <a:lnTo>
                  <a:pt x="453447" y="1104386"/>
                </a:lnTo>
                <a:lnTo>
                  <a:pt x="493651" y="1125690"/>
                </a:lnTo>
                <a:lnTo>
                  <a:pt x="534631" y="1145777"/>
                </a:lnTo>
                <a:lnTo>
                  <a:pt x="576365" y="1164618"/>
                </a:lnTo>
                <a:lnTo>
                  <a:pt x="618833" y="1182188"/>
                </a:lnTo>
                <a:lnTo>
                  <a:pt x="662014" y="1198460"/>
                </a:lnTo>
                <a:lnTo>
                  <a:pt x="705887" y="1213407"/>
                </a:lnTo>
                <a:lnTo>
                  <a:pt x="750429" y="1227003"/>
                </a:lnTo>
                <a:lnTo>
                  <a:pt x="795622" y="1239220"/>
                </a:lnTo>
                <a:lnTo>
                  <a:pt x="841443" y="1250031"/>
                </a:lnTo>
                <a:lnTo>
                  <a:pt x="887871" y="1259411"/>
                </a:lnTo>
                <a:lnTo>
                  <a:pt x="934885" y="1267333"/>
                </a:lnTo>
                <a:lnTo>
                  <a:pt x="982465" y="1273769"/>
                </a:lnTo>
                <a:lnTo>
                  <a:pt x="2451182" y="1448226"/>
                </a:lnTo>
                <a:lnTo>
                  <a:pt x="2419580" y="1473179"/>
                </a:lnTo>
                <a:lnTo>
                  <a:pt x="2383788" y="1500210"/>
                </a:lnTo>
                <a:lnTo>
                  <a:pt x="2347418" y="1526466"/>
                </a:lnTo>
                <a:lnTo>
                  <a:pt x="2310484" y="1551939"/>
                </a:lnTo>
                <a:lnTo>
                  <a:pt x="2272999" y="1576616"/>
                </a:lnTo>
                <a:lnTo>
                  <a:pt x="2234975" y="1600488"/>
                </a:lnTo>
                <a:lnTo>
                  <a:pt x="2196427" y="1623544"/>
                </a:lnTo>
                <a:lnTo>
                  <a:pt x="2157367" y="1645774"/>
                </a:lnTo>
                <a:lnTo>
                  <a:pt x="2117808" y="1667167"/>
                </a:lnTo>
                <a:lnTo>
                  <a:pt x="2077763" y="1687713"/>
                </a:lnTo>
                <a:lnTo>
                  <a:pt x="2037246" y="1707401"/>
                </a:lnTo>
                <a:lnTo>
                  <a:pt x="1996270" y="1726221"/>
                </a:lnTo>
                <a:lnTo>
                  <a:pt x="1954848" y="1744162"/>
                </a:lnTo>
                <a:lnTo>
                  <a:pt x="1912993" y="1761215"/>
                </a:lnTo>
                <a:lnTo>
                  <a:pt x="1870717" y="1777368"/>
                </a:lnTo>
                <a:lnTo>
                  <a:pt x="1828036" y="1792610"/>
                </a:lnTo>
                <a:lnTo>
                  <a:pt x="1784960" y="1806933"/>
                </a:lnTo>
                <a:lnTo>
                  <a:pt x="1741505" y="1820324"/>
                </a:lnTo>
                <a:lnTo>
                  <a:pt x="1697682" y="1832775"/>
                </a:lnTo>
                <a:lnTo>
                  <a:pt x="1653504" y="1844273"/>
                </a:lnTo>
                <a:lnTo>
                  <a:pt x="1608986" y="1854809"/>
                </a:lnTo>
                <a:lnTo>
                  <a:pt x="1564140" y="1864372"/>
                </a:lnTo>
                <a:lnTo>
                  <a:pt x="1518980" y="1872952"/>
                </a:lnTo>
                <a:lnTo>
                  <a:pt x="1473518" y="1880539"/>
                </a:lnTo>
                <a:lnTo>
                  <a:pt x="1427767" y="1887121"/>
                </a:lnTo>
                <a:lnTo>
                  <a:pt x="1381741" y="1892689"/>
                </a:lnTo>
                <a:lnTo>
                  <a:pt x="1335453" y="1897232"/>
                </a:lnTo>
                <a:lnTo>
                  <a:pt x="1288916" y="1900739"/>
                </a:lnTo>
                <a:lnTo>
                  <a:pt x="1242144" y="1903201"/>
                </a:lnTo>
                <a:lnTo>
                  <a:pt x="1195148" y="1904606"/>
                </a:lnTo>
                <a:lnTo>
                  <a:pt x="1147943" y="1904944"/>
                </a:lnTo>
                <a:lnTo>
                  <a:pt x="1100542" y="1904205"/>
                </a:lnTo>
                <a:lnTo>
                  <a:pt x="1052958" y="1902378"/>
                </a:lnTo>
                <a:lnTo>
                  <a:pt x="1005203" y="1899452"/>
                </a:lnTo>
                <a:lnTo>
                  <a:pt x="957291" y="1895418"/>
                </a:lnTo>
                <a:lnTo>
                  <a:pt x="909236" y="1890265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049846" y="1393412"/>
            <a:ext cx="1238250" cy="1745614"/>
          </a:xfrm>
          <a:custGeom>
            <a:avLst/>
            <a:gdLst/>
            <a:ahLst/>
            <a:cxnLst/>
            <a:rect l="l" t="t" r="r" b="b"/>
            <a:pathLst>
              <a:path w="1238250" h="1745614">
                <a:moveTo>
                  <a:pt x="0" y="2913"/>
                </a:moveTo>
                <a:lnTo>
                  <a:pt x="2913" y="0"/>
                </a:lnTo>
                <a:lnTo>
                  <a:pt x="1238154" y="181612"/>
                </a:lnTo>
                <a:lnTo>
                  <a:pt x="1238154" y="763153"/>
                </a:lnTo>
                <a:lnTo>
                  <a:pt x="256154" y="1745152"/>
                </a:lnTo>
                <a:lnTo>
                  <a:pt x="0" y="291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887912" y="8128448"/>
            <a:ext cx="2559685" cy="2159000"/>
          </a:xfrm>
          <a:custGeom>
            <a:avLst/>
            <a:gdLst/>
            <a:ahLst/>
            <a:cxnLst/>
            <a:rect l="l" t="t" r="r" b="b"/>
            <a:pathLst>
              <a:path w="2559684" h="2159000">
                <a:moveTo>
                  <a:pt x="8093" y="2015762"/>
                </a:moveTo>
                <a:lnTo>
                  <a:pt x="0" y="2000509"/>
                </a:lnTo>
                <a:lnTo>
                  <a:pt x="1268404" y="1315625"/>
                </a:lnTo>
                <a:lnTo>
                  <a:pt x="662106" y="7378"/>
                </a:lnTo>
                <a:lnTo>
                  <a:pt x="677717" y="0"/>
                </a:lnTo>
                <a:lnTo>
                  <a:pt x="1283835" y="1306990"/>
                </a:lnTo>
                <a:lnTo>
                  <a:pt x="1306303" y="1314454"/>
                </a:lnTo>
                <a:lnTo>
                  <a:pt x="1291211" y="1322603"/>
                </a:lnTo>
                <a:lnTo>
                  <a:pt x="1298749" y="1338868"/>
                </a:lnTo>
                <a:lnTo>
                  <a:pt x="1275780" y="1331238"/>
                </a:lnTo>
                <a:lnTo>
                  <a:pt x="8093" y="2015762"/>
                </a:lnTo>
                <a:close/>
              </a:path>
              <a:path w="2559684" h="2159000">
                <a:moveTo>
                  <a:pt x="1306303" y="1314454"/>
                </a:moveTo>
                <a:lnTo>
                  <a:pt x="1283835" y="1306990"/>
                </a:lnTo>
                <a:lnTo>
                  <a:pt x="2551522" y="622466"/>
                </a:lnTo>
                <a:lnTo>
                  <a:pt x="2559616" y="637719"/>
                </a:lnTo>
                <a:lnTo>
                  <a:pt x="1306303" y="1314454"/>
                </a:lnTo>
                <a:close/>
              </a:path>
              <a:path w="2559684" h="2159000">
                <a:moveTo>
                  <a:pt x="1659447" y="2158550"/>
                </a:moveTo>
                <a:lnTo>
                  <a:pt x="1275780" y="1331238"/>
                </a:lnTo>
                <a:lnTo>
                  <a:pt x="1298749" y="1338868"/>
                </a:lnTo>
                <a:lnTo>
                  <a:pt x="1678626" y="2158550"/>
                </a:lnTo>
                <a:lnTo>
                  <a:pt x="1659447" y="215855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50688" y="-46806"/>
            <a:ext cx="115062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25">
                <a:solidFill>
                  <a:srgbClr val="F4582E"/>
                </a:solidFill>
                <a:latin typeface="Tahoma"/>
                <a:cs typeface="Tahoma"/>
              </a:rPr>
              <a:t>02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927167" y="943678"/>
            <a:ext cx="6201410" cy="139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400" spc="260" b="1">
                <a:solidFill>
                  <a:srgbClr val="F4582E"/>
                </a:solidFill>
                <a:latin typeface="Arial"/>
                <a:cs typeface="Arial"/>
              </a:rPr>
              <a:t>ANALİZ: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25"/>
              </a:spcBef>
            </a:pPr>
            <a:r>
              <a:rPr dirty="0" sz="2800" spc="200">
                <a:solidFill>
                  <a:srgbClr val="F4582E"/>
                </a:solidFill>
                <a:latin typeface="Tahoma"/>
                <a:cs typeface="Tahoma"/>
              </a:rPr>
              <a:t>İkinci</a:t>
            </a:r>
            <a:r>
              <a:rPr dirty="0" sz="2800" spc="-130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155">
                <a:solidFill>
                  <a:srgbClr val="F4582E"/>
                </a:solidFill>
                <a:latin typeface="Tahoma"/>
                <a:cs typeface="Tahoma"/>
              </a:rPr>
              <a:t>adımda</a:t>
            </a:r>
            <a:r>
              <a:rPr dirty="0" sz="2800" spc="-125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140">
                <a:solidFill>
                  <a:srgbClr val="F4582E"/>
                </a:solidFill>
                <a:latin typeface="Tahoma"/>
                <a:cs typeface="Tahoma"/>
              </a:rPr>
              <a:t>ise</a:t>
            </a:r>
            <a:r>
              <a:rPr dirty="0" sz="2800" spc="-125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-450">
                <a:solidFill>
                  <a:srgbClr val="F4582E"/>
                </a:solidFill>
                <a:latin typeface="Tahoma"/>
                <a:cs typeface="Tahoma"/>
              </a:rPr>
              <a:t>,</a:t>
            </a:r>
            <a:r>
              <a:rPr dirty="0" sz="2800" spc="-130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185">
                <a:solidFill>
                  <a:srgbClr val="F4582E"/>
                </a:solidFill>
                <a:latin typeface="Tahoma"/>
                <a:cs typeface="Tahoma"/>
              </a:rPr>
              <a:t>sistem</a:t>
            </a:r>
            <a:r>
              <a:rPr dirty="0" sz="2800" spc="-125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114">
                <a:solidFill>
                  <a:srgbClr val="F4582E"/>
                </a:solidFill>
                <a:latin typeface="Tahoma"/>
                <a:cs typeface="Tahoma"/>
              </a:rPr>
              <a:t>bileşenleri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31322" y="2310721"/>
            <a:ext cx="6393180" cy="20066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2800" spc="160">
                <a:solidFill>
                  <a:srgbClr val="F4582E"/>
                </a:solidFill>
                <a:latin typeface="Tahoma"/>
                <a:cs typeface="Tahoma"/>
              </a:rPr>
              <a:t>ve</a:t>
            </a:r>
            <a:r>
              <a:rPr dirty="0" sz="2800" spc="-130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114">
                <a:solidFill>
                  <a:srgbClr val="F4582E"/>
                </a:solidFill>
                <a:latin typeface="Tahoma"/>
                <a:cs typeface="Tahoma"/>
              </a:rPr>
              <a:t>bunlar</a:t>
            </a:r>
            <a:r>
              <a:rPr dirty="0" sz="2800" spc="-125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135">
                <a:solidFill>
                  <a:srgbClr val="F4582E"/>
                </a:solidFill>
                <a:latin typeface="Tahoma"/>
                <a:cs typeface="Tahoma"/>
              </a:rPr>
              <a:t>arasındaki</a:t>
            </a:r>
            <a:r>
              <a:rPr dirty="0" sz="2800" spc="-125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F4582E"/>
                </a:solidFill>
                <a:latin typeface="Tahoma"/>
                <a:cs typeface="Tahoma"/>
              </a:rPr>
              <a:t>ilişkiler</a:t>
            </a:r>
            <a:r>
              <a:rPr dirty="0" sz="2800" spc="-125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4582E"/>
                </a:solidFill>
                <a:latin typeface="Tahoma"/>
                <a:cs typeface="Tahoma"/>
              </a:rPr>
              <a:t>belirlenir.</a:t>
            </a:r>
            <a:endParaRPr sz="2800">
              <a:latin typeface="Tahoma"/>
              <a:cs typeface="Tahoma"/>
            </a:endParaRPr>
          </a:p>
          <a:p>
            <a:pPr algn="ctr" marL="285750" marR="277495" indent="-635">
              <a:lnSpc>
                <a:spcPct val="116100"/>
              </a:lnSpc>
            </a:pPr>
            <a:r>
              <a:rPr dirty="0" sz="2800" spc="204">
                <a:solidFill>
                  <a:srgbClr val="F4582E"/>
                </a:solidFill>
                <a:latin typeface="Tahoma"/>
                <a:cs typeface="Tahoma"/>
              </a:rPr>
              <a:t>Sistem</a:t>
            </a:r>
            <a:r>
              <a:rPr dirty="0" sz="2800" spc="-110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F4582E"/>
                </a:solidFill>
                <a:latin typeface="Tahoma"/>
                <a:cs typeface="Tahoma"/>
              </a:rPr>
              <a:t>bileşenleri,</a:t>
            </a:r>
            <a:r>
              <a:rPr dirty="0" sz="2800" spc="-110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F4582E"/>
                </a:solidFill>
                <a:latin typeface="Tahoma"/>
                <a:cs typeface="Tahoma"/>
              </a:rPr>
              <a:t>kullanıcılar, </a:t>
            </a:r>
            <a:r>
              <a:rPr dirty="0" sz="2800" spc="45">
                <a:solidFill>
                  <a:srgbClr val="F4582E"/>
                </a:solidFill>
                <a:latin typeface="Tahoma"/>
                <a:cs typeface="Tahoma"/>
              </a:rPr>
              <a:t>ürünler,</a:t>
            </a:r>
            <a:r>
              <a:rPr dirty="0" sz="2800" spc="-105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F4582E"/>
                </a:solidFill>
                <a:latin typeface="Tahoma"/>
                <a:cs typeface="Tahoma"/>
              </a:rPr>
              <a:t>siparişler,</a:t>
            </a:r>
            <a:r>
              <a:rPr dirty="0" sz="2800" spc="-105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200">
                <a:solidFill>
                  <a:srgbClr val="F4582E"/>
                </a:solidFill>
                <a:latin typeface="Tahoma"/>
                <a:cs typeface="Tahoma"/>
              </a:rPr>
              <a:t>ödeme</a:t>
            </a:r>
            <a:r>
              <a:rPr dirty="0" sz="2800" spc="-105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114">
                <a:solidFill>
                  <a:srgbClr val="F4582E"/>
                </a:solidFill>
                <a:latin typeface="Tahoma"/>
                <a:cs typeface="Tahoma"/>
              </a:rPr>
              <a:t>işlemleri </a:t>
            </a:r>
            <a:r>
              <a:rPr dirty="0" sz="2800" spc="120">
                <a:solidFill>
                  <a:srgbClr val="F4582E"/>
                </a:solidFill>
                <a:latin typeface="Tahoma"/>
                <a:cs typeface="Tahoma"/>
              </a:rPr>
              <a:t>gibi</a:t>
            </a:r>
            <a:r>
              <a:rPr dirty="0" sz="2800" spc="-130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F4582E"/>
                </a:solidFill>
                <a:latin typeface="Tahoma"/>
                <a:cs typeface="Tahoma"/>
              </a:rPr>
              <a:t>unsurları</a:t>
            </a:r>
            <a:r>
              <a:rPr dirty="0" sz="2800" spc="-130">
                <a:solidFill>
                  <a:srgbClr val="F4582E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F4582E"/>
                </a:solidFill>
                <a:latin typeface="Tahoma"/>
                <a:cs typeface="Tahoma"/>
              </a:rPr>
              <a:t>içerebilir.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5580822"/>
            <a:ext cx="802005" cy="737870"/>
          </a:xfrm>
          <a:custGeom>
            <a:avLst/>
            <a:gdLst/>
            <a:ahLst/>
            <a:cxnLst/>
            <a:rect l="l" t="t" r="r" b="b"/>
            <a:pathLst>
              <a:path w="802005" h="737870">
                <a:moveTo>
                  <a:pt x="0" y="0"/>
                </a:moveTo>
                <a:lnTo>
                  <a:pt x="49958" y="6148"/>
                </a:lnTo>
                <a:lnTo>
                  <a:pt x="94476" y="14067"/>
                </a:lnTo>
                <a:lnTo>
                  <a:pt x="138432" y="24106"/>
                </a:lnTo>
                <a:lnTo>
                  <a:pt x="181752" y="36226"/>
                </a:lnTo>
                <a:lnTo>
                  <a:pt x="224363" y="50388"/>
                </a:lnTo>
                <a:lnTo>
                  <a:pt x="266192" y="66554"/>
                </a:lnTo>
                <a:lnTo>
                  <a:pt x="307165" y="84684"/>
                </a:lnTo>
                <a:lnTo>
                  <a:pt x="347210" y="104740"/>
                </a:lnTo>
                <a:lnTo>
                  <a:pt x="386254" y="126682"/>
                </a:lnTo>
                <a:lnTo>
                  <a:pt x="424222" y="150472"/>
                </a:lnTo>
                <a:lnTo>
                  <a:pt x="461042" y="176072"/>
                </a:lnTo>
                <a:lnTo>
                  <a:pt x="496641" y="203441"/>
                </a:lnTo>
                <a:lnTo>
                  <a:pt x="530946" y="232542"/>
                </a:lnTo>
                <a:lnTo>
                  <a:pt x="563882" y="263335"/>
                </a:lnTo>
                <a:lnTo>
                  <a:pt x="595378" y="295781"/>
                </a:lnTo>
                <a:lnTo>
                  <a:pt x="625360" y="329843"/>
                </a:lnTo>
                <a:lnTo>
                  <a:pt x="653754" y="365480"/>
                </a:lnTo>
                <a:lnTo>
                  <a:pt x="680488" y="402653"/>
                </a:lnTo>
                <a:lnTo>
                  <a:pt x="705488" y="441325"/>
                </a:lnTo>
                <a:lnTo>
                  <a:pt x="728681" y="481456"/>
                </a:lnTo>
                <a:lnTo>
                  <a:pt x="749994" y="523008"/>
                </a:lnTo>
                <a:lnTo>
                  <a:pt x="769353" y="565940"/>
                </a:lnTo>
                <a:lnTo>
                  <a:pt x="786687" y="610216"/>
                </a:lnTo>
                <a:lnTo>
                  <a:pt x="801920" y="655795"/>
                </a:lnTo>
                <a:lnTo>
                  <a:pt x="535094" y="737538"/>
                </a:lnTo>
                <a:lnTo>
                  <a:pt x="519082" y="691408"/>
                </a:lnTo>
                <a:lnTo>
                  <a:pt x="500000" y="647230"/>
                </a:lnTo>
                <a:lnTo>
                  <a:pt x="478006" y="605090"/>
                </a:lnTo>
                <a:lnTo>
                  <a:pt x="453257" y="565071"/>
                </a:lnTo>
                <a:lnTo>
                  <a:pt x="425914" y="527257"/>
                </a:lnTo>
                <a:lnTo>
                  <a:pt x="396134" y="491733"/>
                </a:lnTo>
                <a:lnTo>
                  <a:pt x="364077" y="458584"/>
                </a:lnTo>
                <a:lnTo>
                  <a:pt x="329901" y="427893"/>
                </a:lnTo>
                <a:lnTo>
                  <a:pt x="293764" y="399744"/>
                </a:lnTo>
                <a:lnTo>
                  <a:pt x="255826" y="374222"/>
                </a:lnTo>
                <a:lnTo>
                  <a:pt x="216245" y="351412"/>
                </a:lnTo>
                <a:lnTo>
                  <a:pt x="175180" y="331397"/>
                </a:lnTo>
                <a:lnTo>
                  <a:pt x="132790" y="314262"/>
                </a:lnTo>
                <a:lnTo>
                  <a:pt x="89232" y="300091"/>
                </a:lnTo>
                <a:lnTo>
                  <a:pt x="44667" y="288968"/>
                </a:lnTo>
                <a:lnTo>
                  <a:pt x="0" y="281109"/>
                </a:lnTo>
                <a:lnTo>
                  <a:pt x="0" y="0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043547" y="5096693"/>
            <a:ext cx="112204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25">
                <a:solidFill>
                  <a:srgbClr val="004FF5"/>
                </a:solidFill>
                <a:latin typeface="Tahoma"/>
                <a:cs typeface="Tahoma"/>
              </a:rPr>
              <a:t>03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4343" y="6164223"/>
            <a:ext cx="6291580" cy="3373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400" spc="285" b="1">
                <a:solidFill>
                  <a:srgbClr val="004FF5"/>
                </a:solidFill>
                <a:latin typeface="Arial"/>
                <a:cs typeface="Arial"/>
              </a:rPr>
              <a:t>TASARIM:</a:t>
            </a:r>
            <a:endParaRPr sz="4400">
              <a:latin typeface="Arial"/>
              <a:cs typeface="Arial"/>
            </a:endParaRPr>
          </a:p>
          <a:p>
            <a:pPr algn="ctr" marL="12065" marR="5080">
              <a:lnSpc>
                <a:spcPct val="116100"/>
              </a:lnSpc>
              <a:spcBef>
                <a:spcPts val="1580"/>
              </a:spcBef>
            </a:pPr>
            <a:r>
              <a:rPr dirty="0" sz="2800" spc="190">
                <a:solidFill>
                  <a:srgbClr val="004FF5"/>
                </a:solidFill>
                <a:latin typeface="Tahoma"/>
                <a:cs typeface="Tahoma"/>
              </a:rPr>
              <a:t>Üçüncü</a:t>
            </a:r>
            <a:r>
              <a:rPr dirty="0" sz="2800" spc="-120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55">
                <a:solidFill>
                  <a:srgbClr val="004FF5"/>
                </a:solidFill>
                <a:latin typeface="Tahoma"/>
                <a:cs typeface="Tahoma"/>
              </a:rPr>
              <a:t>adımda</a:t>
            </a:r>
            <a:r>
              <a:rPr dirty="0" sz="2800" spc="-120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4FF5"/>
                </a:solidFill>
                <a:latin typeface="Tahoma"/>
                <a:cs typeface="Tahoma"/>
              </a:rPr>
              <a:t>ise,</a:t>
            </a:r>
            <a:r>
              <a:rPr dirty="0" sz="2800" spc="-120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004FF5"/>
                </a:solidFill>
                <a:latin typeface="Tahoma"/>
                <a:cs typeface="Tahoma"/>
              </a:rPr>
              <a:t>analiz</a:t>
            </a:r>
            <a:r>
              <a:rPr dirty="0" sz="2800" spc="-120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14">
                <a:solidFill>
                  <a:srgbClr val="004FF5"/>
                </a:solidFill>
                <a:latin typeface="Tahoma"/>
                <a:cs typeface="Tahoma"/>
              </a:rPr>
              <a:t>edilen </a:t>
            </a:r>
            <a:r>
              <a:rPr dirty="0" sz="2800" spc="125">
                <a:solidFill>
                  <a:srgbClr val="004FF5"/>
                </a:solidFill>
                <a:latin typeface="Tahoma"/>
                <a:cs typeface="Tahoma"/>
              </a:rPr>
              <a:t>bileşenlerin</a:t>
            </a:r>
            <a:r>
              <a:rPr dirty="0" sz="2800" spc="-125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004FF5"/>
                </a:solidFill>
                <a:latin typeface="Tahoma"/>
                <a:cs typeface="Tahoma"/>
              </a:rPr>
              <a:t>nasıl</a:t>
            </a:r>
            <a:r>
              <a:rPr dirty="0" sz="2800" spc="-120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004FF5"/>
                </a:solidFill>
                <a:latin typeface="Tahoma"/>
                <a:cs typeface="Tahoma"/>
              </a:rPr>
              <a:t>bir</a:t>
            </a:r>
            <a:r>
              <a:rPr dirty="0" sz="2800" spc="-120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004FF5"/>
                </a:solidFill>
                <a:latin typeface="Tahoma"/>
                <a:cs typeface="Tahoma"/>
              </a:rPr>
              <a:t>araya</a:t>
            </a:r>
            <a:r>
              <a:rPr dirty="0" sz="2800" spc="-125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65">
                <a:solidFill>
                  <a:srgbClr val="004FF5"/>
                </a:solidFill>
                <a:latin typeface="Tahoma"/>
                <a:cs typeface="Tahoma"/>
              </a:rPr>
              <a:t>geleceği </a:t>
            </a:r>
            <a:r>
              <a:rPr dirty="0" sz="2800" spc="60">
                <a:solidFill>
                  <a:srgbClr val="004FF5"/>
                </a:solidFill>
                <a:latin typeface="Tahoma"/>
                <a:cs typeface="Tahoma"/>
              </a:rPr>
              <a:t>belirlenir.</a:t>
            </a:r>
            <a:r>
              <a:rPr dirty="0" sz="2800" spc="-110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004FF5"/>
                </a:solidFill>
                <a:latin typeface="Tahoma"/>
                <a:cs typeface="Tahoma"/>
              </a:rPr>
              <a:t>Tasarım,</a:t>
            </a:r>
            <a:r>
              <a:rPr dirty="0" sz="2800" spc="-105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30">
                <a:solidFill>
                  <a:srgbClr val="004FF5"/>
                </a:solidFill>
                <a:latin typeface="Tahoma"/>
                <a:cs typeface="Tahoma"/>
              </a:rPr>
              <a:t>veritabanı</a:t>
            </a:r>
            <a:r>
              <a:rPr dirty="0" sz="2800" spc="-105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004FF5"/>
                </a:solidFill>
                <a:latin typeface="Tahoma"/>
                <a:cs typeface="Tahoma"/>
              </a:rPr>
              <a:t>şeması, </a:t>
            </a:r>
            <a:r>
              <a:rPr dirty="0" sz="2800" spc="120">
                <a:solidFill>
                  <a:srgbClr val="004FF5"/>
                </a:solidFill>
                <a:latin typeface="Tahoma"/>
                <a:cs typeface="Tahoma"/>
              </a:rPr>
              <a:t>sınıf</a:t>
            </a:r>
            <a:r>
              <a:rPr dirty="0" sz="2800" spc="-114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004FF5"/>
                </a:solidFill>
                <a:latin typeface="Tahoma"/>
                <a:cs typeface="Tahoma"/>
              </a:rPr>
              <a:t>diyagramları,</a:t>
            </a:r>
            <a:r>
              <a:rPr dirty="0" sz="2800" spc="-114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004FF5"/>
                </a:solidFill>
                <a:latin typeface="Tahoma"/>
                <a:cs typeface="Tahoma"/>
              </a:rPr>
              <a:t>kullanıcı</a:t>
            </a:r>
            <a:r>
              <a:rPr dirty="0" sz="2800" spc="-114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40">
                <a:solidFill>
                  <a:srgbClr val="004FF5"/>
                </a:solidFill>
                <a:latin typeface="Tahoma"/>
                <a:cs typeface="Tahoma"/>
              </a:rPr>
              <a:t>arayüzü </a:t>
            </a:r>
            <a:r>
              <a:rPr dirty="0" sz="2800" spc="135">
                <a:solidFill>
                  <a:srgbClr val="004FF5"/>
                </a:solidFill>
                <a:latin typeface="Tahoma"/>
                <a:cs typeface="Tahoma"/>
              </a:rPr>
              <a:t>tasarımı</a:t>
            </a:r>
            <a:r>
              <a:rPr dirty="0" sz="2800" spc="-125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004FF5"/>
                </a:solidFill>
                <a:latin typeface="Tahoma"/>
                <a:cs typeface="Tahoma"/>
              </a:rPr>
              <a:t>gibi</a:t>
            </a:r>
            <a:r>
              <a:rPr dirty="0" sz="2800" spc="-125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004FF5"/>
                </a:solidFill>
                <a:latin typeface="Tahoma"/>
                <a:cs typeface="Tahoma"/>
              </a:rPr>
              <a:t>unsurları</a:t>
            </a:r>
            <a:r>
              <a:rPr dirty="0" sz="2800" spc="-125">
                <a:solidFill>
                  <a:srgbClr val="004FF5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004FF5"/>
                </a:solidFill>
                <a:latin typeface="Tahoma"/>
                <a:cs typeface="Tahoma"/>
              </a:rPr>
              <a:t>içerebilir.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977809" y="5143512"/>
            <a:ext cx="10310495" cy="5143500"/>
          </a:xfrm>
          <a:custGeom>
            <a:avLst/>
            <a:gdLst/>
            <a:ahLst/>
            <a:cxnLst/>
            <a:rect l="l" t="t" r="r" b="b"/>
            <a:pathLst>
              <a:path w="10310494" h="5143500">
                <a:moveTo>
                  <a:pt x="10310177" y="0"/>
                </a:moveTo>
                <a:lnTo>
                  <a:pt x="1166177" y="0"/>
                </a:lnTo>
                <a:lnTo>
                  <a:pt x="1166177" y="4482770"/>
                </a:lnTo>
                <a:lnTo>
                  <a:pt x="654900" y="4772342"/>
                </a:lnTo>
                <a:lnTo>
                  <a:pt x="153771" y="3750729"/>
                </a:lnTo>
                <a:lnTo>
                  <a:pt x="141566" y="3756799"/>
                </a:lnTo>
                <a:lnTo>
                  <a:pt x="642861" y="4779403"/>
                </a:lnTo>
                <a:lnTo>
                  <a:pt x="0" y="5143487"/>
                </a:lnTo>
                <a:lnTo>
                  <a:pt x="27660" y="5143487"/>
                </a:lnTo>
                <a:lnTo>
                  <a:pt x="648957" y="4791608"/>
                </a:lnTo>
                <a:lnTo>
                  <a:pt x="821563" y="5143487"/>
                </a:lnTo>
                <a:lnTo>
                  <a:pt x="836968" y="5143487"/>
                </a:lnTo>
                <a:lnTo>
                  <a:pt x="667232" y="4797260"/>
                </a:lnTo>
                <a:lnTo>
                  <a:pt x="660996" y="4784547"/>
                </a:lnTo>
                <a:lnTo>
                  <a:pt x="672782" y="4777867"/>
                </a:lnTo>
                <a:lnTo>
                  <a:pt x="1166177" y="4498441"/>
                </a:lnTo>
                <a:lnTo>
                  <a:pt x="1166177" y="5143500"/>
                </a:lnTo>
                <a:lnTo>
                  <a:pt x="10310177" y="5143500"/>
                </a:lnTo>
                <a:lnTo>
                  <a:pt x="10310177" y="0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053076" y="5096693"/>
            <a:ext cx="124777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15">
                <a:solidFill>
                  <a:srgbClr val="FFFFFF"/>
                </a:solidFill>
                <a:latin typeface="Tahoma"/>
                <a:cs typeface="Tahoma"/>
              </a:rPr>
              <a:t>04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430270" y="6441544"/>
            <a:ext cx="6783070" cy="287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63575">
              <a:lnSpc>
                <a:spcPct val="100000"/>
              </a:lnSpc>
              <a:spcBef>
                <a:spcPts val="100"/>
              </a:spcBef>
            </a:pPr>
            <a:r>
              <a:rPr dirty="0" sz="4400" spc="120" b="1">
                <a:solidFill>
                  <a:srgbClr val="FFFFFF"/>
                </a:solidFill>
                <a:latin typeface="Arial"/>
                <a:cs typeface="Arial"/>
              </a:rPr>
              <a:t>UYGULAMA:</a:t>
            </a:r>
            <a:endParaRPr sz="4400">
              <a:latin typeface="Arial"/>
              <a:cs typeface="Arial"/>
            </a:endParaRPr>
          </a:p>
          <a:p>
            <a:pPr algn="ctr" marL="12700" marR="5080">
              <a:lnSpc>
                <a:spcPct val="116100"/>
              </a:lnSpc>
              <a:spcBef>
                <a:spcPts val="1580"/>
              </a:spcBef>
            </a:pPr>
            <a:r>
              <a:rPr dirty="0" sz="2800" spc="190">
                <a:solidFill>
                  <a:srgbClr val="FFFFFF"/>
                </a:solidFill>
                <a:latin typeface="Tahoma"/>
                <a:cs typeface="Tahoma"/>
              </a:rPr>
              <a:t>Üçüncü</a:t>
            </a:r>
            <a:r>
              <a:rPr dirty="0" sz="28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55">
                <a:solidFill>
                  <a:srgbClr val="FFFFFF"/>
                </a:solidFill>
                <a:latin typeface="Tahoma"/>
                <a:cs typeface="Tahoma"/>
              </a:rPr>
              <a:t>adımda</a:t>
            </a: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ise,</a:t>
            </a: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Tahoma"/>
                <a:cs typeface="Tahoma"/>
              </a:rPr>
              <a:t>tasarlanan</a:t>
            </a: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Tahoma"/>
                <a:cs typeface="Tahoma"/>
              </a:rPr>
              <a:t>sistemin </a:t>
            </a:r>
            <a:r>
              <a:rPr dirty="0" sz="2800" spc="160">
                <a:solidFill>
                  <a:srgbClr val="FFFFFF"/>
                </a:solidFill>
                <a:latin typeface="Tahoma"/>
                <a:cs typeface="Tahoma"/>
              </a:rPr>
              <a:t>kodlaması</a:t>
            </a:r>
            <a:r>
              <a:rPr dirty="0" sz="2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ahoma"/>
                <a:cs typeface="Tahoma"/>
              </a:rPr>
              <a:t>yapılır</a:t>
            </a:r>
            <a:r>
              <a:rPr dirty="0" sz="2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dirty="0" sz="2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95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dirty="0" sz="2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edilir.</a:t>
            </a:r>
            <a:r>
              <a:rPr dirty="0" sz="2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Tahoma"/>
                <a:cs typeface="Tahoma"/>
              </a:rPr>
              <a:t>Bu</a:t>
            </a:r>
            <a:r>
              <a:rPr dirty="0" sz="2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ahoma"/>
                <a:cs typeface="Tahoma"/>
              </a:rPr>
              <a:t>adım, </a:t>
            </a:r>
            <a:r>
              <a:rPr dirty="0" sz="2800" spc="130">
                <a:solidFill>
                  <a:srgbClr val="FFFFFF"/>
                </a:solidFill>
                <a:latin typeface="Tahoma"/>
                <a:cs typeface="Tahoma"/>
              </a:rPr>
              <a:t>yazılımın</a:t>
            </a:r>
            <a:r>
              <a:rPr dirty="0" sz="28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210">
                <a:solidFill>
                  <a:srgbClr val="FFFFFF"/>
                </a:solidFill>
                <a:latin typeface="Tahoma"/>
                <a:cs typeface="Tahoma"/>
              </a:rPr>
              <a:t>gerçek</a:t>
            </a: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Tahoma"/>
                <a:cs typeface="Tahoma"/>
              </a:rPr>
              <a:t>dünyada</a:t>
            </a:r>
            <a:r>
              <a:rPr dirty="0" sz="28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ahoma"/>
                <a:cs typeface="Tahoma"/>
              </a:rPr>
              <a:t>kullanıma </a:t>
            </a:r>
            <a:r>
              <a:rPr dirty="0" sz="2800" spc="135">
                <a:solidFill>
                  <a:srgbClr val="FFFFFF"/>
                </a:solidFill>
                <a:latin typeface="Tahoma"/>
                <a:cs typeface="Tahoma"/>
              </a:rPr>
              <a:t>hazır</a:t>
            </a: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ahoma"/>
                <a:cs typeface="Tahoma"/>
              </a:rPr>
              <a:t>hale</a:t>
            </a:r>
            <a:r>
              <a:rPr dirty="0" sz="28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30">
                <a:solidFill>
                  <a:srgbClr val="FFFFFF"/>
                </a:solidFill>
                <a:latin typeface="Tahoma"/>
                <a:cs typeface="Tahoma"/>
              </a:rPr>
              <a:t>getirilmesini</a:t>
            </a:r>
            <a:r>
              <a:rPr dirty="0" sz="28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içerir.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407" y="11"/>
            <a:ext cx="17249775" cy="10287000"/>
          </a:xfrm>
          <a:custGeom>
            <a:avLst/>
            <a:gdLst/>
            <a:ahLst/>
            <a:cxnLst/>
            <a:rect l="l" t="t" r="r" b="b"/>
            <a:pathLst>
              <a:path w="17249775" h="10287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  <a:path w="17249775" h="10287000">
                <a:moveTo>
                  <a:pt x="9831273" y="5714428"/>
                </a:moveTo>
                <a:lnTo>
                  <a:pt x="9566808" y="5603684"/>
                </a:lnTo>
                <a:lnTo>
                  <a:pt x="9566237" y="5604027"/>
                </a:lnTo>
                <a:lnTo>
                  <a:pt x="9536290" y="5889180"/>
                </a:lnTo>
                <a:lnTo>
                  <a:pt x="9831273" y="5714428"/>
                </a:lnTo>
                <a:close/>
              </a:path>
              <a:path w="17249775" h="10287000">
                <a:moveTo>
                  <a:pt x="17249178" y="10278148"/>
                </a:moveTo>
                <a:lnTo>
                  <a:pt x="17246664" y="10239540"/>
                </a:lnTo>
                <a:lnTo>
                  <a:pt x="17237533" y="10193503"/>
                </a:lnTo>
                <a:lnTo>
                  <a:pt x="17222559" y="10149332"/>
                </a:lnTo>
                <a:lnTo>
                  <a:pt x="17201909" y="10107511"/>
                </a:lnTo>
                <a:lnTo>
                  <a:pt x="17175785" y="10068484"/>
                </a:lnTo>
                <a:lnTo>
                  <a:pt x="17144378" y="10032695"/>
                </a:lnTo>
                <a:lnTo>
                  <a:pt x="17108653" y="10001288"/>
                </a:lnTo>
                <a:lnTo>
                  <a:pt x="17069639" y="9975164"/>
                </a:lnTo>
                <a:lnTo>
                  <a:pt x="17027805" y="9954514"/>
                </a:lnTo>
                <a:lnTo>
                  <a:pt x="17011206" y="9948901"/>
                </a:lnTo>
                <a:lnTo>
                  <a:pt x="16983621" y="9939541"/>
                </a:lnTo>
                <a:lnTo>
                  <a:pt x="16937559" y="9930422"/>
                </a:lnTo>
                <a:lnTo>
                  <a:pt x="16890086" y="9927336"/>
                </a:lnTo>
                <a:lnTo>
                  <a:pt x="16842626" y="9930422"/>
                </a:lnTo>
                <a:lnTo>
                  <a:pt x="16796563" y="9939541"/>
                </a:lnTo>
                <a:lnTo>
                  <a:pt x="16752380" y="9954514"/>
                </a:lnTo>
                <a:lnTo>
                  <a:pt x="16710546" y="9975164"/>
                </a:lnTo>
                <a:lnTo>
                  <a:pt x="16671519" y="10001288"/>
                </a:lnTo>
                <a:lnTo>
                  <a:pt x="16635794" y="10032695"/>
                </a:lnTo>
                <a:lnTo>
                  <a:pt x="16604399" y="10068433"/>
                </a:lnTo>
                <a:lnTo>
                  <a:pt x="16578275" y="10107447"/>
                </a:lnTo>
                <a:lnTo>
                  <a:pt x="16557625" y="10149281"/>
                </a:lnTo>
                <a:lnTo>
                  <a:pt x="16542639" y="10193464"/>
                </a:lnTo>
                <a:lnTo>
                  <a:pt x="16533508" y="10239527"/>
                </a:lnTo>
                <a:lnTo>
                  <a:pt x="16530435" y="10286987"/>
                </a:lnTo>
                <a:lnTo>
                  <a:pt x="16551986" y="10286987"/>
                </a:lnTo>
                <a:lnTo>
                  <a:pt x="16556165" y="10233596"/>
                </a:lnTo>
                <a:lnTo>
                  <a:pt x="16568471" y="10182225"/>
                </a:lnTo>
                <a:lnTo>
                  <a:pt x="16588601" y="10133660"/>
                </a:lnTo>
                <a:lnTo>
                  <a:pt x="16616223" y="10088639"/>
                </a:lnTo>
                <a:lnTo>
                  <a:pt x="16651034" y="10047935"/>
                </a:lnTo>
                <a:lnTo>
                  <a:pt x="16691737" y="10013124"/>
                </a:lnTo>
                <a:lnTo>
                  <a:pt x="16736759" y="9985502"/>
                </a:lnTo>
                <a:lnTo>
                  <a:pt x="16785324" y="9965372"/>
                </a:lnTo>
                <a:lnTo>
                  <a:pt x="16836682" y="9953066"/>
                </a:lnTo>
                <a:lnTo>
                  <a:pt x="16890086" y="9948901"/>
                </a:lnTo>
                <a:lnTo>
                  <a:pt x="16943489" y="9953066"/>
                </a:lnTo>
                <a:lnTo>
                  <a:pt x="16994848" y="9965372"/>
                </a:lnTo>
                <a:lnTo>
                  <a:pt x="17043426" y="9985502"/>
                </a:lnTo>
                <a:lnTo>
                  <a:pt x="17088435" y="10013124"/>
                </a:lnTo>
                <a:lnTo>
                  <a:pt x="17129138" y="10047935"/>
                </a:lnTo>
                <a:lnTo>
                  <a:pt x="17163949" y="10088639"/>
                </a:lnTo>
                <a:lnTo>
                  <a:pt x="17191584" y="10133660"/>
                </a:lnTo>
                <a:lnTo>
                  <a:pt x="17211701" y="10182225"/>
                </a:lnTo>
                <a:lnTo>
                  <a:pt x="17224007" y="10233596"/>
                </a:lnTo>
                <a:lnTo>
                  <a:pt x="17228185" y="10286987"/>
                </a:lnTo>
                <a:lnTo>
                  <a:pt x="17249178" y="10286987"/>
                </a:lnTo>
                <a:lnTo>
                  <a:pt x="17249178" y="10278148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216201" y="-68479"/>
            <a:ext cx="94932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765" b="0">
                <a:latin typeface="Tahoma"/>
                <a:cs typeface="Tahoma"/>
              </a:rPr>
              <a:t>01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90749" y="841716"/>
            <a:ext cx="6188075" cy="401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0915" marR="327025" indent="-465455">
              <a:lnSpc>
                <a:spcPct val="107800"/>
              </a:lnSpc>
              <a:spcBef>
                <a:spcPts val="100"/>
              </a:spcBef>
            </a:pPr>
            <a:r>
              <a:rPr dirty="0" sz="4000" spc="290" b="1">
                <a:solidFill>
                  <a:srgbClr val="FFFFFF"/>
                </a:solidFill>
                <a:latin typeface="Arial"/>
                <a:cs typeface="Arial"/>
              </a:rPr>
              <a:t>GEREKSİNİMLERİN </a:t>
            </a:r>
            <a:r>
              <a:rPr dirty="0" sz="4000" spc="160" b="1">
                <a:solidFill>
                  <a:srgbClr val="FFFFFF"/>
                </a:solidFill>
                <a:latin typeface="Arial"/>
                <a:cs typeface="Arial"/>
              </a:rPr>
              <a:t>BELİRLENMESİ: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1535"/>
              </a:spcBef>
            </a:pPr>
            <a:r>
              <a:rPr dirty="0" sz="2800" spc="210">
                <a:solidFill>
                  <a:srgbClr val="FFFFFF"/>
                </a:solidFill>
                <a:latin typeface="Tahoma"/>
                <a:cs typeface="Tahoma"/>
              </a:rPr>
              <a:t>İlk</a:t>
            </a:r>
            <a:r>
              <a:rPr dirty="0" sz="28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FFFFFF"/>
                </a:solidFill>
                <a:latin typeface="Tahoma"/>
                <a:cs typeface="Tahoma"/>
              </a:rPr>
              <a:t>adım,</a:t>
            </a:r>
            <a:r>
              <a:rPr dirty="0" sz="28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85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dirty="0" sz="28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Tahoma"/>
                <a:cs typeface="Tahoma"/>
              </a:rPr>
              <a:t>gereksinimlerinin </a:t>
            </a:r>
            <a:r>
              <a:rPr dirty="0" sz="2800" spc="100">
                <a:solidFill>
                  <a:srgbClr val="FFFFFF"/>
                </a:solidFill>
                <a:latin typeface="Tahoma"/>
                <a:cs typeface="Tahoma"/>
              </a:rPr>
              <a:t>belirlenmesidir.</a:t>
            </a:r>
            <a:r>
              <a:rPr dirty="0" sz="2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Tahoma"/>
                <a:cs typeface="Tahoma"/>
              </a:rPr>
              <a:t>Bu</a:t>
            </a:r>
            <a:r>
              <a:rPr dirty="0" sz="28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ahoma"/>
                <a:cs typeface="Tahoma"/>
              </a:rPr>
              <a:t>adımda, </a:t>
            </a:r>
            <a:r>
              <a:rPr dirty="0" sz="2800" spc="110">
                <a:solidFill>
                  <a:srgbClr val="FFFFFF"/>
                </a:solidFill>
                <a:latin typeface="Tahoma"/>
                <a:cs typeface="Tahoma"/>
              </a:rPr>
              <a:t>kullanıcıların</a:t>
            </a:r>
            <a:r>
              <a:rPr dirty="0" sz="28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ahoma"/>
                <a:cs typeface="Tahoma"/>
              </a:rPr>
              <a:t>beklentileri,</a:t>
            </a:r>
            <a:r>
              <a:rPr dirty="0" sz="28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ahoma"/>
                <a:cs typeface="Tahoma"/>
              </a:rPr>
              <a:t>kullanıcı </a:t>
            </a:r>
            <a:r>
              <a:rPr dirty="0" sz="2800" spc="130">
                <a:solidFill>
                  <a:srgbClr val="FFFFFF"/>
                </a:solidFill>
                <a:latin typeface="Tahoma"/>
                <a:cs typeface="Tahoma"/>
              </a:rPr>
              <a:t>senaryoları</a:t>
            </a:r>
            <a:r>
              <a:rPr dirty="0" sz="28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dirty="0" sz="28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ahoma"/>
                <a:cs typeface="Tahoma"/>
              </a:rPr>
              <a:t>sistemin</a:t>
            </a:r>
            <a:r>
              <a:rPr dirty="0" sz="28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ahoma"/>
                <a:cs typeface="Tahoma"/>
              </a:rPr>
              <a:t>kullanılacağı </a:t>
            </a:r>
            <a:r>
              <a:rPr dirty="0" sz="2800" spc="145">
                <a:solidFill>
                  <a:srgbClr val="FFFFFF"/>
                </a:solidFill>
                <a:latin typeface="Tahoma"/>
                <a:cs typeface="Tahoma"/>
              </a:rPr>
              <a:t>ortamın</a:t>
            </a:r>
            <a:r>
              <a:rPr dirty="0" sz="28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45">
                <a:solidFill>
                  <a:srgbClr val="FFFFFF"/>
                </a:solidFill>
                <a:latin typeface="Tahoma"/>
                <a:cs typeface="Tahoma"/>
              </a:rPr>
              <a:t>gereksinimleri</a:t>
            </a:r>
            <a:r>
              <a:rPr dirty="0" sz="28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ahoma"/>
                <a:cs typeface="Tahoma"/>
              </a:rPr>
              <a:t>belirlenir.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478103"/>
            <a:ext cx="8686165" cy="4284345"/>
          </a:xfrm>
          <a:custGeom>
            <a:avLst/>
            <a:gdLst/>
            <a:ahLst/>
            <a:cxnLst/>
            <a:rect l="l" t="t" r="r" b="b"/>
            <a:pathLst>
              <a:path w="8686165" h="4284345">
                <a:moveTo>
                  <a:pt x="355346" y="347167"/>
                </a:moveTo>
                <a:lnTo>
                  <a:pt x="352869" y="308952"/>
                </a:lnTo>
                <a:lnTo>
                  <a:pt x="343827" y="263372"/>
                </a:lnTo>
                <a:lnTo>
                  <a:pt x="328993" y="219646"/>
                </a:lnTo>
                <a:lnTo>
                  <a:pt x="308546" y="178244"/>
                </a:lnTo>
                <a:lnTo>
                  <a:pt x="282689" y="139623"/>
                </a:lnTo>
                <a:lnTo>
                  <a:pt x="251650" y="104267"/>
                </a:lnTo>
                <a:lnTo>
                  <a:pt x="216293" y="73190"/>
                </a:lnTo>
                <a:lnTo>
                  <a:pt x="177673" y="47332"/>
                </a:lnTo>
                <a:lnTo>
                  <a:pt x="136271" y="26898"/>
                </a:lnTo>
                <a:lnTo>
                  <a:pt x="92544" y="12077"/>
                </a:lnTo>
                <a:lnTo>
                  <a:pt x="46964" y="3048"/>
                </a:lnTo>
                <a:lnTo>
                  <a:pt x="0" y="0"/>
                </a:lnTo>
                <a:lnTo>
                  <a:pt x="0" y="21336"/>
                </a:lnTo>
                <a:lnTo>
                  <a:pt x="52844" y="25463"/>
                </a:lnTo>
                <a:lnTo>
                  <a:pt x="103670" y="37642"/>
                </a:lnTo>
                <a:lnTo>
                  <a:pt x="151739" y="57569"/>
                </a:lnTo>
                <a:lnTo>
                  <a:pt x="196291" y="84899"/>
                </a:lnTo>
                <a:lnTo>
                  <a:pt x="236562" y="119354"/>
                </a:lnTo>
                <a:lnTo>
                  <a:pt x="271018" y="159639"/>
                </a:lnTo>
                <a:lnTo>
                  <a:pt x="298348" y="204177"/>
                </a:lnTo>
                <a:lnTo>
                  <a:pt x="318274" y="252247"/>
                </a:lnTo>
                <a:lnTo>
                  <a:pt x="330454" y="303085"/>
                </a:lnTo>
                <a:lnTo>
                  <a:pt x="334581" y="355930"/>
                </a:lnTo>
                <a:lnTo>
                  <a:pt x="330454" y="408774"/>
                </a:lnTo>
                <a:lnTo>
                  <a:pt x="318274" y="459600"/>
                </a:lnTo>
                <a:lnTo>
                  <a:pt x="298348" y="507669"/>
                </a:lnTo>
                <a:lnTo>
                  <a:pt x="271018" y="552221"/>
                </a:lnTo>
                <a:lnTo>
                  <a:pt x="236562" y="592493"/>
                </a:lnTo>
                <a:lnTo>
                  <a:pt x="196291" y="626948"/>
                </a:lnTo>
                <a:lnTo>
                  <a:pt x="151739" y="654291"/>
                </a:lnTo>
                <a:lnTo>
                  <a:pt x="103670" y="674204"/>
                </a:lnTo>
                <a:lnTo>
                  <a:pt x="52844" y="686384"/>
                </a:lnTo>
                <a:lnTo>
                  <a:pt x="0" y="690511"/>
                </a:lnTo>
                <a:lnTo>
                  <a:pt x="0" y="711276"/>
                </a:lnTo>
                <a:lnTo>
                  <a:pt x="8763" y="711276"/>
                </a:lnTo>
                <a:lnTo>
                  <a:pt x="46964" y="708799"/>
                </a:lnTo>
                <a:lnTo>
                  <a:pt x="92544" y="699770"/>
                </a:lnTo>
                <a:lnTo>
                  <a:pt x="136271" y="684949"/>
                </a:lnTo>
                <a:lnTo>
                  <a:pt x="177673" y="664514"/>
                </a:lnTo>
                <a:lnTo>
                  <a:pt x="216293" y="638670"/>
                </a:lnTo>
                <a:lnTo>
                  <a:pt x="251650" y="607580"/>
                </a:lnTo>
                <a:lnTo>
                  <a:pt x="282727" y="572223"/>
                </a:lnTo>
                <a:lnTo>
                  <a:pt x="308584" y="533603"/>
                </a:lnTo>
                <a:lnTo>
                  <a:pt x="329018" y="492201"/>
                </a:lnTo>
                <a:lnTo>
                  <a:pt x="343839" y="448487"/>
                </a:lnTo>
                <a:lnTo>
                  <a:pt x="352869" y="402894"/>
                </a:lnTo>
                <a:lnTo>
                  <a:pt x="355346" y="364680"/>
                </a:lnTo>
                <a:lnTo>
                  <a:pt x="355346" y="347167"/>
                </a:lnTo>
                <a:close/>
              </a:path>
              <a:path w="8686165" h="4284345">
                <a:moveTo>
                  <a:pt x="8685911" y="4113136"/>
                </a:moveTo>
                <a:lnTo>
                  <a:pt x="8332914" y="3526498"/>
                </a:lnTo>
                <a:lnTo>
                  <a:pt x="8021891" y="4283824"/>
                </a:lnTo>
                <a:lnTo>
                  <a:pt x="8685301" y="4114609"/>
                </a:lnTo>
                <a:lnTo>
                  <a:pt x="8685911" y="4113136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0894" y="1334430"/>
            <a:ext cx="3743324" cy="82295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4568079" y="2825272"/>
            <a:ext cx="9153525" cy="5229225"/>
            <a:chOff x="4568079" y="2825272"/>
            <a:chExt cx="9153525" cy="5229225"/>
          </a:xfrm>
        </p:grpSpPr>
        <p:sp>
          <p:nvSpPr>
            <p:cNvPr id="5" name="object 5" descr=""/>
            <p:cNvSpPr/>
            <p:nvPr/>
          </p:nvSpPr>
          <p:spPr>
            <a:xfrm>
              <a:off x="4568079" y="2825272"/>
              <a:ext cx="9153525" cy="5229225"/>
            </a:xfrm>
            <a:custGeom>
              <a:avLst/>
              <a:gdLst/>
              <a:ahLst/>
              <a:cxnLst/>
              <a:rect l="l" t="t" r="r" b="b"/>
              <a:pathLst>
                <a:path w="9153525" h="5229225">
                  <a:moveTo>
                    <a:pt x="9153524" y="5229224"/>
                  </a:moveTo>
                  <a:lnTo>
                    <a:pt x="0" y="5229224"/>
                  </a:lnTo>
                  <a:lnTo>
                    <a:pt x="0" y="0"/>
                  </a:lnTo>
                  <a:lnTo>
                    <a:pt x="9153524" y="0"/>
                  </a:lnTo>
                  <a:lnTo>
                    <a:pt x="9153524" y="5229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07256" y="3059270"/>
              <a:ext cx="8677275" cy="4781550"/>
            </a:xfrm>
            <a:custGeom>
              <a:avLst/>
              <a:gdLst/>
              <a:ahLst/>
              <a:cxnLst/>
              <a:rect l="l" t="t" r="r" b="b"/>
              <a:pathLst>
                <a:path w="8677275" h="4781550">
                  <a:moveTo>
                    <a:pt x="8677274" y="4781549"/>
                  </a:moveTo>
                  <a:lnTo>
                    <a:pt x="0" y="4781549"/>
                  </a:lnTo>
                  <a:lnTo>
                    <a:pt x="0" y="0"/>
                  </a:lnTo>
                  <a:lnTo>
                    <a:pt x="8677274" y="0"/>
                  </a:lnTo>
                  <a:lnTo>
                    <a:pt x="8677274" y="4781549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447987" y="3778376"/>
            <a:ext cx="5278120" cy="3462020"/>
          </a:xfrm>
          <a:prstGeom prst="rect">
            <a:avLst/>
          </a:prstGeom>
        </p:spPr>
        <p:txBody>
          <a:bodyPr wrap="square" lIns="0" tIns="25907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39"/>
              </a:spcBef>
            </a:pPr>
            <a:r>
              <a:rPr dirty="0" sz="4000" spc="550" b="1">
                <a:solidFill>
                  <a:srgbClr val="FFFFFF"/>
                </a:solidFill>
                <a:latin typeface="Calibri"/>
                <a:cs typeface="Calibri"/>
              </a:rPr>
              <a:t>BAKIM:</a:t>
            </a:r>
            <a:endParaRPr sz="4000">
              <a:latin typeface="Calibri"/>
              <a:cs typeface="Calibri"/>
            </a:endParaRPr>
          </a:p>
          <a:p>
            <a:pPr algn="ctr" marL="12065" marR="5080">
              <a:lnSpc>
                <a:spcPct val="116100"/>
              </a:lnSpc>
              <a:spcBef>
                <a:spcPts val="815"/>
              </a:spcBef>
            </a:pPr>
            <a:r>
              <a:rPr dirty="0" sz="2800" spc="45">
                <a:solidFill>
                  <a:srgbClr val="FFFFFF"/>
                </a:solidFill>
                <a:latin typeface="Lucida Sans Unicode"/>
                <a:cs typeface="Lucida Sans Unicode"/>
              </a:rPr>
              <a:t>Beşinci</a:t>
            </a:r>
            <a:r>
              <a:rPr dirty="0" sz="28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adımda</a:t>
            </a:r>
            <a:r>
              <a:rPr dirty="0" sz="28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Lucida Sans Unicode"/>
                <a:cs typeface="Lucida Sans Unicode"/>
              </a:rPr>
              <a:t>ise,</a:t>
            </a:r>
            <a:r>
              <a:rPr dirty="0" sz="28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Lucida Sans Unicode"/>
                <a:cs typeface="Lucida Sans Unicode"/>
              </a:rPr>
              <a:t>yazılımın performansını</a:t>
            </a:r>
            <a:r>
              <a:rPr dirty="0" sz="2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Lucida Sans Unicode"/>
                <a:cs typeface="Lucida Sans Unicode"/>
              </a:rPr>
              <a:t>izlemek,</a:t>
            </a:r>
            <a:r>
              <a:rPr dirty="0" sz="28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hata</a:t>
            </a:r>
            <a:r>
              <a:rPr dirty="0" sz="28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Lucida Sans Unicode"/>
                <a:cs typeface="Lucida Sans Unicode"/>
              </a:rPr>
              <a:t>ve </a:t>
            </a:r>
            <a:r>
              <a:rPr dirty="0" sz="2800" spc="-35">
                <a:solidFill>
                  <a:srgbClr val="FFFFFF"/>
                </a:solidFill>
                <a:latin typeface="Lucida Sans Unicode"/>
                <a:cs typeface="Lucida Sans Unicode"/>
              </a:rPr>
              <a:t>sorunları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gidermek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Lucida Sans Unicode"/>
                <a:cs typeface="Lucida Sans Unicode"/>
              </a:rPr>
              <a:t>ve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güncellemeleri</a:t>
            </a:r>
            <a:r>
              <a:rPr dirty="0" sz="28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Lucida Sans Unicode"/>
                <a:cs typeface="Lucida Sans Unicode"/>
              </a:rPr>
              <a:t>uygulamak gerekebilir.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67949" y="3012461"/>
            <a:ext cx="11684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625" b="0">
                <a:latin typeface="Verdana"/>
                <a:cs typeface="Verdana"/>
              </a:rPr>
              <a:t>05</a:t>
            </a:r>
            <a:endParaRPr sz="80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305" y="1334430"/>
            <a:ext cx="3742282" cy="8229599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7855143" y="0"/>
            <a:ext cx="2727960" cy="1789430"/>
          </a:xfrm>
          <a:custGeom>
            <a:avLst/>
            <a:gdLst/>
            <a:ahLst/>
            <a:cxnLst/>
            <a:rect l="l" t="t" r="r" b="b"/>
            <a:pathLst>
              <a:path w="2727959" h="1789430">
                <a:moveTo>
                  <a:pt x="2012335" y="1783939"/>
                </a:moveTo>
                <a:lnTo>
                  <a:pt x="1993859" y="1788950"/>
                </a:lnTo>
                <a:lnTo>
                  <a:pt x="1567089" y="249031"/>
                </a:lnTo>
                <a:lnTo>
                  <a:pt x="4116" y="583788"/>
                </a:lnTo>
                <a:lnTo>
                  <a:pt x="0" y="565093"/>
                </a:lnTo>
                <a:lnTo>
                  <a:pt x="1561570" y="230223"/>
                </a:lnTo>
                <a:lnTo>
                  <a:pt x="1575179" y="207754"/>
                </a:lnTo>
                <a:lnTo>
                  <a:pt x="1580257" y="226076"/>
                </a:lnTo>
                <a:lnTo>
                  <a:pt x="1599689" y="221914"/>
                </a:lnTo>
                <a:lnTo>
                  <a:pt x="1585776" y="244885"/>
                </a:lnTo>
                <a:lnTo>
                  <a:pt x="2012335" y="1783939"/>
                </a:lnTo>
                <a:close/>
              </a:path>
              <a:path w="2727959" h="1789430">
                <a:moveTo>
                  <a:pt x="1575179" y="207754"/>
                </a:moveTo>
                <a:lnTo>
                  <a:pt x="1561570" y="230223"/>
                </a:lnTo>
                <a:lnTo>
                  <a:pt x="1497762" y="0"/>
                </a:lnTo>
                <a:lnTo>
                  <a:pt x="1517603" y="0"/>
                </a:lnTo>
                <a:lnTo>
                  <a:pt x="1575179" y="207754"/>
                </a:lnTo>
                <a:close/>
              </a:path>
              <a:path w="2727959" h="1789430">
                <a:moveTo>
                  <a:pt x="2727728" y="0"/>
                </a:moveTo>
                <a:lnTo>
                  <a:pt x="1585776" y="244885"/>
                </a:lnTo>
                <a:lnTo>
                  <a:pt x="1599689" y="221914"/>
                </a:lnTo>
                <a:lnTo>
                  <a:pt x="2635804" y="0"/>
                </a:lnTo>
                <a:lnTo>
                  <a:pt x="2727728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977809" y="8894227"/>
            <a:ext cx="1652270" cy="1393190"/>
          </a:xfrm>
          <a:custGeom>
            <a:avLst/>
            <a:gdLst/>
            <a:ahLst/>
            <a:cxnLst/>
            <a:rect l="l" t="t" r="r" b="b"/>
            <a:pathLst>
              <a:path w="1652270" h="1393190">
                <a:moveTo>
                  <a:pt x="672793" y="1027140"/>
                </a:moveTo>
                <a:lnTo>
                  <a:pt x="654912" y="1021614"/>
                </a:lnTo>
                <a:lnTo>
                  <a:pt x="1645038" y="460826"/>
                </a:lnTo>
                <a:lnTo>
                  <a:pt x="1651693" y="472732"/>
                </a:lnTo>
                <a:lnTo>
                  <a:pt x="672793" y="1027140"/>
                </a:lnTo>
                <a:close/>
              </a:path>
              <a:path w="1652270" h="1393190">
                <a:moveTo>
                  <a:pt x="0" y="1392771"/>
                </a:moveTo>
                <a:lnTo>
                  <a:pt x="642865" y="1028679"/>
                </a:lnTo>
                <a:lnTo>
                  <a:pt x="141568" y="6075"/>
                </a:lnTo>
                <a:lnTo>
                  <a:pt x="153778" y="0"/>
                </a:lnTo>
                <a:lnTo>
                  <a:pt x="654912" y="1021614"/>
                </a:lnTo>
                <a:lnTo>
                  <a:pt x="672793" y="1027140"/>
                </a:lnTo>
                <a:lnTo>
                  <a:pt x="661006" y="1033816"/>
                </a:lnTo>
                <a:lnTo>
                  <a:pt x="667238" y="1046529"/>
                </a:lnTo>
                <a:lnTo>
                  <a:pt x="648959" y="1040881"/>
                </a:lnTo>
                <a:lnTo>
                  <a:pt x="27661" y="1392771"/>
                </a:lnTo>
                <a:lnTo>
                  <a:pt x="0" y="1392771"/>
                </a:lnTo>
                <a:close/>
              </a:path>
              <a:path w="1652270" h="1393190">
                <a:moveTo>
                  <a:pt x="821572" y="1392771"/>
                </a:moveTo>
                <a:lnTo>
                  <a:pt x="648959" y="1040881"/>
                </a:lnTo>
                <a:lnTo>
                  <a:pt x="667238" y="1046529"/>
                </a:lnTo>
                <a:lnTo>
                  <a:pt x="836972" y="1392771"/>
                </a:lnTo>
                <a:lnTo>
                  <a:pt x="821572" y="1392771"/>
                </a:lnTo>
                <a:close/>
              </a:path>
            </a:pathLst>
          </a:custGeom>
          <a:solidFill>
            <a:srgbClr val="4432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6538841" y="9927339"/>
            <a:ext cx="718820" cy="360045"/>
          </a:xfrm>
          <a:custGeom>
            <a:avLst/>
            <a:gdLst/>
            <a:ahLst/>
            <a:cxnLst/>
            <a:rect l="l" t="t" r="r" b="b"/>
            <a:pathLst>
              <a:path w="718819" h="360045">
                <a:moveTo>
                  <a:pt x="21561" y="359660"/>
                </a:moveTo>
                <a:lnTo>
                  <a:pt x="0" y="359660"/>
                </a:lnTo>
                <a:lnTo>
                  <a:pt x="3084" y="312193"/>
                </a:lnTo>
                <a:lnTo>
                  <a:pt x="12212" y="266132"/>
                </a:lnTo>
                <a:lnTo>
                  <a:pt x="27194" y="221948"/>
                </a:lnTo>
                <a:lnTo>
                  <a:pt x="47842" y="180112"/>
                </a:lnTo>
                <a:lnTo>
                  <a:pt x="73964" y="141095"/>
                </a:lnTo>
                <a:lnTo>
                  <a:pt x="105368" y="105368"/>
                </a:lnTo>
                <a:lnTo>
                  <a:pt x="141095" y="73954"/>
                </a:lnTo>
                <a:lnTo>
                  <a:pt x="180112" y="47831"/>
                </a:lnTo>
                <a:lnTo>
                  <a:pt x="221948" y="27186"/>
                </a:lnTo>
                <a:lnTo>
                  <a:pt x="266132" y="12207"/>
                </a:lnTo>
                <a:lnTo>
                  <a:pt x="312192" y="3083"/>
                </a:lnTo>
                <a:lnTo>
                  <a:pt x="359658" y="0"/>
                </a:lnTo>
                <a:lnTo>
                  <a:pt x="407125" y="3083"/>
                </a:lnTo>
                <a:lnTo>
                  <a:pt x="453186" y="12207"/>
                </a:lnTo>
                <a:lnTo>
                  <a:pt x="480780" y="21562"/>
                </a:lnTo>
                <a:lnTo>
                  <a:pt x="359658" y="21562"/>
                </a:lnTo>
                <a:lnTo>
                  <a:pt x="306259" y="25735"/>
                </a:lnTo>
                <a:lnTo>
                  <a:pt x="254895" y="38043"/>
                </a:lnTo>
                <a:lnTo>
                  <a:pt x="206326" y="58170"/>
                </a:lnTo>
                <a:lnTo>
                  <a:pt x="161309" y="85796"/>
                </a:lnTo>
                <a:lnTo>
                  <a:pt x="120605" y="120606"/>
                </a:lnTo>
                <a:lnTo>
                  <a:pt x="85796" y="161309"/>
                </a:lnTo>
                <a:lnTo>
                  <a:pt x="58169" y="206326"/>
                </a:lnTo>
                <a:lnTo>
                  <a:pt x="38043" y="254895"/>
                </a:lnTo>
                <a:lnTo>
                  <a:pt x="25735" y="306260"/>
                </a:lnTo>
                <a:lnTo>
                  <a:pt x="21561" y="359660"/>
                </a:lnTo>
                <a:close/>
              </a:path>
              <a:path w="718819" h="360045">
                <a:moveTo>
                  <a:pt x="718745" y="359660"/>
                </a:moveTo>
                <a:lnTo>
                  <a:pt x="697757" y="359660"/>
                </a:lnTo>
                <a:lnTo>
                  <a:pt x="693584" y="306260"/>
                </a:lnTo>
                <a:lnTo>
                  <a:pt x="681276" y="254895"/>
                </a:lnTo>
                <a:lnTo>
                  <a:pt x="661149" y="206325"/>
                </a:lnTo>
                <a:lnTo>
                  <a:pt x="633523" y="161309"/>
                </a:lnTo>
                <a:lnTo>
                  <a:pt x="598713" y="120605"/>
                </a:lnTo>
                <a:lnTo>
                  <a:pt x="558009" y="85796"/>
                </a:lnTo>
                <a:lnTo>
                  <a:pt x="512993" y="58169"/>
                </a:lnTo>
                <a:lnTo>
                  <a:pt x="464423" y="38043"/>
                </a:lnTo>
                <a:lnTo>
                  <a:pt x="413058" y="25735"/>
                </a:lnTo>
                <a:lnTo>
                  <a:pt x="359658" y="21562"/>
                </a:lnTo>
                <a:lnTo>
                  <a:pt x="480780" y="21562"/>
                </a:lnTo>
                <a:lnTo>
                  <a:pt x="539207" y="47831"/>
                </a:lnTo>
                <a:lnTo>
                  <a:pt x="578224" y="73954"/>
                </a:lnTo>
                <a:lnTo>
                  <a:pt x="613951" y="105368"/>
                </a:lnTo>
                <a:lnTo>
                  <a:pt x="645354" y="141145"/>
                </a:lnTo>
                <a:lnTo>
                  <a:pt x="671477" y="180176"/>
                </a:lnTo>
                <a:lnTo>
                  <a:pt x="692124" y="222002"/>
                </a:lnTo>
                <a:lnTo>
                  <a:pt x="707107" y="266164"/>
                </a:lnTo>
                <a:lnTo>
                  <a:pt x="716235" y="312203"/>
                </a:lnTo>
                <a:lnTo>
                  <a:pt x="718745" y="350817"/>
                </a:lnTo>
                <a:lnTo>
                  <a:pt x="718745" y="35966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28700" y="9927339"/>
            <a:ext cx="718820" cy="360045"/>
          </a:xfrm>
          <a:custGeom>
            <a:avLst/>
            <a:gdLst/>
            <a:ahLst/>
            <a:cxnLst/>
            <a:rect l="l" t="t" r="r" b="b"/>
            <a:pathLst>
              <a:path w="718819" h="360045">
                <a:moveTo>
                  <a:pt x="21562" y="359660"/>
                </a:moveTo>
                <a:lnTo>
                  <a:pt x="0" y="359660"/>
                </a:lnTo>
                <a:lnTo>
                  <a:pt x="3084" y="312193"/>
                </a:lnTo>
                <a:lnTo>
                  <a:pt x="12212" y="266132"/>
                </a:lnTo>
                <a:lnTo>
                  <a:pt x="27194" y="221948"/>
                </a:lnTo>
                <a:lnTo>
                  <a:pt x="47842" y="180112"/>
                </a:lnTo>
                <a:lnTo>
                  <a:pt x="73964" y="141095"/>
                </a:lnTo>
                <a:lnTo>
                  <a:pt x="105368" y="105368"/>
                </a:lnTo>
                <a:lnTo>
                  <a:pt x="141095" y="73954"/>
                </a:lnTo>
                <a:lnTo>
                  <a:pt x="180112" y="47831"/>
                </a:lnTo>
                <a:lnTo>
                  <a:pt x="221948" y="27186"/>
                </a:lnTo>
                <a:lnTo>
                  <a:pt x="266132" y="12207"/>
                </a:lnTo>
                <a:lnTo>
                  <a:pt x="312193" y="3083"/>
                </a:lnTo>
                <a:lnTo>
                  <a:pt x="359660" y="0"/>
                </a:lnTo>
                <a:lnTo>
                  <a:pt x="407126" y="3083"/>
                </a:lnTo>
                <a:lnTo>
                  <a:pt x="453187" y="12207"/>
                </a:lnTo>
                <a:lnTo>
                  <a:pt x="480780" y="21562"/>
                </a:lnTo>
                <a:lnTo>
                  <a:pt x="359660" y="21562"/>
                </a:lnTo>
                <a:lnTo>
                  <a:pt x="306260" y="25735"/>
                </a:lnTo>
                <a:lnTo>
                  <a:pt x="254895" y="38043"/>
                </a:lnTo>
                <a:lnTo>
                  <a:pt x="206326" y="58170"/>
                </a:lnTo>
                <a:lnTo>
                  <a:pt x="161309" y="85796"/>
                </a:lnTo>
                <a:lnTo>
                  <a:pt x="120605" y="120606"/>
                </a:lnTo>
                <a:lnTo>
                  <a:pt x="85796" y="161309"/>
                </a:lnTo>
                <a:lnTo>
                  <a:pt x="58170" y="206326"/>
                </a:lnTo>
                <a:lnTo>
                  <a:pt x="38044" y="254895"/>
                </a:lnTo>
                <a:lnTo>
                  <a:pt x="25735" y="306260"/>
                </a:lnTo>
                <a:lnTo>
                  <a:pt x="21562" y="359660"/>
                </a:lnTo>
                <a:close/>
              </a:path>
              <a:path w="718819" h="360045">
                <a:moveTo>
                  <a:pt x="718745" y="359660"/>
                </a:moveTo>
                <a:lnTo>
                  <a:pt x="697758" y="359660"/>
                </a:lnTo>
                <a:lnTo>
                  <a:pt x="693584" y="306260"/>
                </a:lnTo>
                <a:lnTo>
                  <a:pt x="681276" y="254895"/>
                </a:lnTo>
                <a:lnTo>
                  <a:pt x="661150" y="206325"/>
                </a:lnTo>
                <a:lnTo>
                  <a:pt x="633524" y="161309"/>
                </a:lnTo>
                <a:lnTo>
                  <a:pt x="598714" y="120605"/>
                </a:lnTo>
                <a:lnTo>
                  <a:pt x="558010" y="85796"/>
                </a:lnTo>
                <a:lnTo>
                  <a:pt x="512994" y="58169"/>
                </a:lnTo>
                <a:lnTo>
                  <a:pt x="464424" y="38043"/>
                </a:lnTo>
                <a:lnTo>
                  <a:pt x="413060" y="25735"/>
                </a:lnTo>
                <a:lnTo>
                  <a:pt x="359660" y="21562"/>
                </a:lnTo>
                <a:lnTo>
                  <a:pt x="480780" y="21562"/>
                </a:lnTo>
                <a:lnTo>
                  <a:pt x="539208" y="47831"/>
                </a:lnTo>
                <a:lnTo>
                  <a:pt x="578225" y="73954"/>
                </a:lnTo>
                <a:lnTo>
                  <a:pt x="613952" y="105368"/>
                </a:lnTo>
                <a:lnTo>
                  <a:pt x="645355" y="141145"/>
                </a:lnTo>
                <a:lnTo>
                  <a:pt x="671477" y="180176"/>
                </a:lnTo>
                <a:lnTo>
                  <a:pt x="692125" y="222002"/>
                </a:lnTo>
                <a:lnTo>
                  <a:pt x="707107" y="266164"/>
                </a:lnTo>
                <a:lnTo>
                  <a:pt x="716235" y="312203"/>
                </a:lnTo>
                <a:lnTo>
                  <a:pt x="718745" y="350815"/>
                </a:lnTo>
                <a:lnTo>
                  <a:pt x="718745" y="35966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6635" y="1370346"/>
            <a:ext cx="7018020" cy="1187450"/>
          </a:xfrm>
          <a:prstGeom prst="rect"/>
        </p:spPr>
        <p:txBody>
          <a:bodyPr wrap="square" lIns="0" tIns="78740" rIns="0" bIns="0" rtlCol="0" vert="horz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620"/>
              </a:spcBef>
            </a:pPr>
            <a:r>
              <a:rPr dirty="0" sz="4000">
                <a:solidFill>
                  <a:srgbClr val="F5F5F5"/>
                </a:solidFill>
                <a:latin typeface="Arial"/>
                <a:cs typeface="Arial"/>
              </a:rPr>
              <a:t>Bir</a:t>
            </a:r>
            <a:r>
              <a:rPr dirty="0" sz="4000" spc="-45">
                <a:solidFill>
                  <a:srgbClr val="F5F5F5"/>
                </a:solidFill>
                <a:latin typeface="Arial"/>
                <a:cs typeface="Arial"/>
              </a:rPr>
              <a:t> </a:t>
            </a:r>
            <a:r>
              <a:rPr dirty="0" sz="4000" spc="100">
                <a:solidFill>
                  <a:srgbClr val="F5F5F5"/>
                </a:solidFill>
                <a:latin typeface="Arial"/>
                <a:cs typeface="Arial"/>
              </a:rPr>
              <a:t>Online</a:t>
            </a:r>
            <a:r>
              <a:rPr dirty="0" sz="4000" spc="-45">
                <a:solidFill>
                  <a:srgbClr val="F5F5F5"/>
                </a:solidFill>
                <a:latin typeface="Arial"/>
                <a:cs typeface="Arial"/>
              </a:rPr>
              <a:t> </a:t>
            </a:r>
            <a:r>
              <a:rPr dirty="0" sz="4000" spc="95">
                <a:solidFill>
                  <a:srgbClr val="F5F5F5"/>
                </a:solidFill>
                <a:latin typeface="Arial"/>
                <a:cs typeface="Arial"/>
              </a:rPr>
              <a:t>Alışveriş</a:t>
            </a:r>
            <a:r>
              <a:rPr dirty="0" sz="4000" spc="-40">
                <a:solidFill>
                  <a:srgbClr val="F5F5F5"/>
                </a:solidFill>
                <a:latin typeface="Arial"/>
                <a:cs typeface="Arial"/>
              </a:rPr>
              <a:t> </a:t>
            </a:r>
            <a:r>
              <a:rPr dirty="0" sz="4000" spc="145">
                <a:solidFill>
                  <a:srgbClr val="F5F5F5"/>
                </a:solidFill>
                <a:latin typeface="Arial"/>
                <a:cs typeface="Arial"/>
              </a:rPr>
              <a:t>Sistemi </a:t>
            </a:r>
            <a:r>
              <a:rPr dirty="0" sz="4000" spc="150">
                <a:solidFill>
                  <a:srgbClr val="F5F5F5"/>
                </a:solidFill>
                <a:latin typeface="Arial"/>
                <a:cs typeface="Arial"/>
              </a:rPr>
              <a:t>Tasarımında</a:t>
            </a:r>
            <a:r>
              <a:rPr dirty="0" sz="4000" spc="-50">
                <a:solidFill>
                  <a:srgbClr val="F5F5F5"/>
                </a:solidFill>
                <a:latin typeface="Arial"/>
                <a:cs typeface="Arial"/>
              </a:rPr>
              <a:t> </a:t>
            </a:r>
            <a:r>
              <a:rPr dirty="0" sz="4000" spc="95">
                <a:solidFill>
                  <a:srgbClr val="F5F5F5"/>
                </a:solidFill>
                <a:latin typeface="Arial"/>
                <a:cs typeface="Arial"/>
              </a:rPr>
              <a:t>Kullanıcıların</a:t>
            </a:r>
            <a:r>
              <a:rPr dirty="0" sz="4000" spc="-45">
                <a:solidFill>
                  <a:srgbClr val="F5F5F5"/>
                </a:solidFill>
                <a:latin typeface="Arial"/>
                <a:cs typeface="Arial"/>
              </a:rPr>
              <a:t> </a:t>
            </a:r>
            <a:r>
              <a:rPr dirty="0" sz="4000" spc="-480">
                <a:solidFill>
                  <a:srgbClr val="F5F5F5"/>
                </a:solidFill>
                <a:latin typeface="Arial"/>
                <a:cs typeface="Arial"/>
              </a:rPr>
              <a:t>;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941" y="3132472"/>
            <a:ext cx="85725" cy="85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941" y="3627772"/>
            <a:ext cx="85725" cy="857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941" y="4123072"/>
            <a:ext cx="85725" cy="857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941" y="4618372"/>
            <a:ext cx="85725" cy="85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941" y="5113672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941" y="5608972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941" y="6104272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941" y="6599572"/>
            <a:ext cx="85725" cy="857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941" y="7094872"/>
            <a:ext cx="85725" cy="8572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9339682" y="2828936"/>
            <a:ext cx="7714615" cy="59690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800" spc="-100">
                <a:solidFill>
                  <a:srgbClr val="F5F5F5"/>
                </a:solidFill>
                <a:latin typeface="Lucida Sans Unicode"/>
                <a:cs typeface="Lucida Sans Unicode"/>
              </a:rPr>
              <a:t>Ürünleri</a:t>
            </a:r>
            <a:r>
              <a:rPr dirty="0" sz="2800" spc="-21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5F5F5"/>
                </a:solidFill>
                <a:latin typeface="Lucida Sans Unicode"/>
                <a:cs typeface="Lucida Sans Unicode"/>
              </a:rPr>
              <a:t>arama</a:t>
            </a:r>
            <a:endParaRPr sz="2800">
              <a:latin typeface="Lucida Sans Unicode"/>
              <a:cs typeface="Lucida Sans Unicode"/>
            </a:endParaRPr>
          </a:p>
          <a:p>
            <a:pPr marL="12700" marR="514350">
              <a:lnSpc>
                <a:spcPct val="116100"/>
              </a:lnSpc>
            </a:pPr>
            <a:r>
              <a:rPr dirty="0" sz="2800" spc="-95">
                <a:solidFill>
                  <a:srgbClr val="F5F5F5"/>
                </a:solidFill>
                <a:latin typeface="Lucida Sans Unicode"/>
                <a:cs typeface="Lucida Sans Unicode"/>
              </a:rPr>
              <a:t>Ürün</a:t>
            </a:r>
            <a:r>
              <a:rPr dirty="0" sz="2800" spc="-229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80">
                <a:solidFill>
                  <a:srgbClr val="F5F5F5"/>
                </a:solidFill>
                <a:latin typeface="Lucida Sans Unicode"/>
                <a:cs typeface="Lucida Sans Unicode"/>
              </a:rPr>
              <a:t>yorumları</a:t>
            </a:r>
            <a:r>
              <a:rPr dirty="0" sz="2800" spc="-229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0">
                <a:solidFill>
                  <a:srgbClr val="F5F5F5"/>
                </a:solidFill>
                <a:latin typeface="Lucida Sans Unicode"/>
                <a:cs typeface="Lucida Sans Unicode"/>
              </a:rPr>
              <a:t>ve</a:t>
            </a:r>
            <a:r>
              <a:rPr dirty="0" sz="2800" spc="-22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75">
                <a:solidFill>
                  <a:srgbClr val="F5F5F5"/>
                </a:solidFill>
                <a:latin typeface="Lucida Sans Unicode"/>
                <a:cs typeface="Lucida Sans Unicode"/>
              </a:rPr>
              <a:t>puanlama</a:t>
            </a:r>
            <a:r>
              <a:rPr dirty="0" sz="2800" spc="-229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5F5F5"/>
                </a:solidFill>
                <a:latin typeface="Lucida Sans Unicode"/>
                <a:cs typeface="Lucida Sans Unicode"/>
              </a:rPr>
              <a:t>sistemi </a:t>
            </a:r>
            <a:r>
              <a:rPr dirty="0" sz="2800" spc="-100">
                <a:solidFill>
                  <a:srgbClr val="F5F5F5"/>
                </a:solidFill>
                <a:latin typeface="Lucida Sans Unicode"/>
                <a:cs typeface="Lucida Sans Unicode"/>
              </a:rPr>
              <a:t>Ürünleri</a:t>
            </a:r>
            <a:r>
              <a:rPr dirty="0" sz="2800" spc="-21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0">
                <a:solidFill>
                  <a:srgbClr val="F5F5F5"/>
                </a:solidFill>
                <a:latin typeface="Lucida Sans Unicode"/>
                <a:cs typeface="Lucida Sans Unicode"/>
              </a:rPr>
              <a:t>filtreleme,</a:t>
            </a:r>
            <a:r>
              <a:rPr dirty="0" sz="2800" spc="-21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75">
                <a:solidFill>
                  <a:srgbClr val="F5F5F5"/>
                </a:solidFill>
                <a:latin typeface="Lucida Sans Unicode"/>
                <a:cs typeface="Lucida Sans Unicode"/>
              </a:rPr>
              <a:t>sıralama</a:t>
            </a:r>
            <a:r>
              <a:rPr dirty="0" sz="2800" spc="-204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0">
                <a:solidFill>
                  <a:srgbClr val="F5F5F5"/>
                </a:solidFill>
                <a:latin typeface="Lucida Sans Unicode"/>
                <a:cs typeface="Lucida Sans Unicode"/>
              </a:rPr>
              <a:t>ve</a:t>
            </a:r>
            <a:r>
              <a:rPr dirty="0" sz="2800" spc="-21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45">
                <a:solidFill>
                  <a:srgbClr val="F5F5F5"/>
                </a:solidFill>
                <a:latin typeface="Lucida Sans Unicode"/>
                <a:cs typeface="Lucida Sans Unicode"/>
              </a:rPr>
              <a:t>karşılaştırma </a:t>
            </a:r>
            <a:r>
              <a:rPr dirty="0" sz="2800" spc="75">
                <a:solidFill>
                  <a:srgbClr val="F5F5F5"/>
                </a:solidFill>
                <a:latin typeface="Lucida Sans Unicode"/>
                <a:cs typeface="Lucida Sans Unicode"/>
              </a:rPr>
              <a:t>Sepete</a:t>
            </a:r>
            <a:r>
              <a:rPr dirty="0" sz="2800" spc="-26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5F5F5"/>
                </a:solidFill>
                <a:latin typeface="Lucida Sans Unicode"/>
                <a:cs typeface="Lucida Sans Unicode"/>
              </a:rPr>
              <a:t>ekleme</a:t>
            </a:r>
            <a:endParaRPr sz="2800">
              <a:latin typeface="Lucida Sans Unicode"/>
              <a:cs typeface="Lucida Sans Unicode"/>
            </a:endParaRPr>
          </a:p>
          <a:p>
            <a:pPr marL="12700" marR="4190365">
              <a:lnSpc>
                <a:spcPct val="116100"/>
              </a:lnSpc>
            </a:pPr>
            <a:r>
              <a:rPr dirty="0" sz="2800" spc="-10">
                <a:solidFill>
                  <a:srgbClr val="F5F5F5"/>
                </a:solidFill>
                <a:latin typeface="Lucida Sans Unicode"/>
                <a:cs typeface="Lucida Sans Unicode"/>
              </a:rPr>
              <a:t>Ödeme</a:t>
            </a:r>
            <a:r>
              <a:rPr dirty="0" sz="2800" spc="-25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5F5F5"/>
                </a:solidFill>
                <a:latin typeface="Lucida Sans Unicode"/>
                <a:cs typeface="Lucida Sans Unicode"/>
              </a:rPr>
              <a:t>yapma </a:t>
            </a:r>
            <a:r>
              <a:rPr dirty="0" sz="2800" spc="-60">
                <a:solidFill>
                  <a:srgbClr val="F5F5F5"/>
                </a:solidFill>
                <a:latin typeface="Lucida Sans Unicode"/>
                <a:cs typeface="Lucida Sans Unicode"/>
              </a:rPr>
              <a:t>Siparişleri</a:t>
            </a:r>
            <a:r>
              <a:rPr dirty="0" sz="2800" spc="-18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60">
                <a:solidFill>
                  <a:srgbClr val="F5F5F5"/>
                </a:solidFill>
                <a:latin typeface="Lucida Sans Unicode"/>
                <a:cs typeface="Lucida Sans Unicode"/>
              </a:rPr>
              <a:t>takip</a:t>
            </a:r>
            <a:r>
              <a:rPr dirty="0" sz="2800" spc="-18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20">
                <a:solidFill>
                  <a:srgbClr val="F5F5F5"/>
                </a:solidFill>
                <a:latin typeface="Lucida Sans Unicode"/>
                <a:cs typeface="Lucida Sans Unicode"/>
              </a:rPr>
              <a:t>etme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800" spc="-30">
                <a:solidFill>
                  <a:srgbClr val="F5F5F5"/>
                </a:solidFill>
                <a:latin typeface="Lucida Sans Unicode"/>
                <a:cs typeface="Lucida Sans Unicode"/>
              </a:rPr>
              <a:t>Sipariş</a:t>
            </a:r>
            <a:r>
              <a:rPr dirty="0" sz="2800" spc="-22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5">
                <a:solidFill>
                  <a:srgbClr val="F5F5F5"/>
                </a:solidFill>
                <a:latin typeface="Lucida Sans Unicode"/>
                <a:cs typeface="Lucida Sans Unicode"/>
              </a:rPr>
              <a:t>iade</a:t>
            </a:r>
            <a:r>
              <a:rPr dirty="0" sz="2800" spc="-22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0">
                <a:solidFill>
                  <a:srgbClr val="F5F5F5"/>
                </a:solidFill>
                <a:latin typeface="Lucida Sans Unicode"/>
                <a:cs typeface="Lucida Sans Unicode"/>
              </a:rPr>
              <a:t>ve</a:t>
            </a:r>
            <a:r>
              <a:rPr dirty="0" sz="2800" spc="-22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70">
                <a:solidFill>
                  <a:srgbClr val="F5F5F5"/>
                </a:solidFill>
                <a:latin typeface="Lucida Sans Unicode"/>
                <a:cs typeface="Lucida Sans Unicode"/>
              </a:rPr>
              <a:t>değişim</a:t>
            </a:r>
            <a:r>
              <a:rPr dirty="0" sz="2800" spc="-22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5F5F5"/>
                </a:solidFill>
                <a:latin typeface="Lucida Sans Unicode"/>
                <a:cs typeface="Lucida Sans Unicode"/>
              </a:rPr>
              <a:t>işlemleri</a:t>
            </a:r>
            <a:endParaRPr sz="2800">
              <a:latin typeface="Lucida Sans Unicode"/>
              <a:cs typeface="Lucida Sans Unicode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-45">
                <a:solidFill>
                  <a:srgbClr val="F5F5F5"/>
                </a:solidFill>
                <a:latin typeface="Lucida Sans Unicode"/>
                <a:cs typeface="Lucida Sans Unicode"/>
              </a:rPr>
              <a:t>Müşteri</a:t>
            </a:r>
            <a:r>
              <a:rPr dirty="0" sz="2800" spc="-21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80">
                <a:solidFill>
                  <a:srgbClr val="F5F5F5"/>
                </a:solidFill>
                <a:latin typeface="Lucida Sans Unicode"/>
                <a:cs typeface="Lucida Sans Unicode"/>
              </a:rPr>
              <a:t>hizmetleri</a:t>
            </a:r>
            <a:r>
              <a:rPr dirty="0" sz="2800" spc="-21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25">
                <a:solidFill>
                  <a:srgbClr val="F5F5F5"/>
                </a:solidFill>
                <a:latin typeface="Lucida Sans Unicode"/>
                <a:cs typeface="Lucida Sans Unicode"/>
              </a:rPr>
              <a:t>desteği</a:t>
            </a:r>
            <a:r>
              <a:rPr dirty="0" sz="2800" spc="-21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75">
                <a:solidFill>
                  <a:srgbClr val="F5F5F5"/>
                </a:solidFill>
                <a:latin typeface="Lucida Sans Unicode"/>
                <a:cs typeface="Lucida Sans Unicode"/>
              </a:rPr>
              <a:t>için</a:t>
            </a:r>
            <a:r>
              <a:rPr dirty="0" sz="2800" spc="-21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95">
                <a:solidFill>
                  <a:srgbClr val="F5F5F5"/>
                </a:solidFill>
                <a:latin typeface="Lucida Sans Unicode"/>
                <a:cs typeface="Lucida Sans Unicode"/>
              </a:rPr>
              <a:t>iletişim</a:t>
            </a:r>
            <a:r>
              <a:rPr dirty="0" sz="2800" spc="-21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65">
                <a:solidFill>
                  <a:srgbClr val="F5F5F5"/>
                </a:solidFill>
                <a:latin typeface="Lucida Sans Unicode"/>
                <a:cs typeface="Lucida Sans Unicode"/>
              </a:rPr>
              <a:t>kanalları Kupon</a:t>
            </a:r>
            <a:r>
              <a:rPr dirty="0" sz="2800" spc="-22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70">
                <a:solidFill>
                  <a:srgbClr val="F5F5F5"/>
                </a:solidFill>
                <a:latin typeface="Lucida Sans Unicode"/>
                <a:cs typeface="Lucida Sans Unicode"/>
              </a:rPr>
              <a:t>kodu</a:t>
            </a:r>
            <a:r>
              <a:rPr dirty="0" sz="2800" spc="-22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0">
                <a:solidFill>
                  <a:srgbClr val="F5F5F5"/>
                </a:solidFill>
                <a:latin typeface="Lucida Sans Unicode"/>
                <a:cs typeface="Lucida Sans Unicode"/>
              </a:rPr>
              <a:t>ve</a:t>
            </a:r>
            <a:r>
              <a:rPr dirty="0" sz="2800" spc="-22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35">
                <a:solidFill>
                  <a:srgbClr val="F5F5F5"/>
                </a:solidFill>
                <a:latin typeface="Lucida Sans Unicode"/>
                <a:cs typeface="Lucida Sans Unicode"/>
              </a:rPr>
              <a:t>hediye</a:t>
            </a:r>
            <a:r>
              <a:rPr dirty="0" sz="2800" spc="-22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65">
                <a:solidFill>
                  <a:srgbClr val="F5F5F5"/>
                </a:solidFill>
                <a:latin typeface="Lucida Sans Unicode"/>
                <a:cs typeface="Lucida Sans Unicode"/>
              </a:rPr>
              <a:t>kartı</a:t>
            </a:r>
            <a:r>
              <a:rPr dirty="0" sz="2800" spc="-225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25">
                <a:solidFill>
                  <a:srgbClr val="F5F5F5"/>
                </a:solidFill>
                <a:latin typeface="Lucida Sans Unicode"/>
                <a:cs typeface="Lucida Sans Unicode"/>
              </a:rPr>
              <a:t>kullanımı</a:t>
            </a:r>
            <a:r>
              <a:rPr dirty="0" sz="2800" spc="-22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20">
                <a:solidFill>
                  <a:srgbClr val="F5F5F5"/>
                </a:solidFill>
                <a:latin typeface="Lucida Sans Unicode"/>
                <a:cs typeface="Lucida Sans Unicode"/>
              </a:rPr>
              <a:t>gibi </a:t>
            </a:r>
            <a:r>
              <a:rPr dirty="0" sz="2800" spc="-95">
                <a:solidFill>
                  <a:srgbClr val="F5F5F5"/>
                </a:solidFill>
                <a:latin typeface="Lucida Sans Unicode"/>
                <a:cs typeface="Lucida Sans Unicode"/>
              </a:rPr>
              <a:t>işlemleri</a:t>
            </a:r>
            <a:r>
              <a:rPr dirty="0" sz="2800" spc="-20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60">
                <a:solidFill>
                  <a:srgbClr val="F5F5F5"/>
                </a:solidFill>
                <a:latin typeface="Lucida Sans Unicode"/>
                <a:cs typeface="Lucida Sans Unicode"/>
              </a:rPr>
              <a:t>yapabilmesi</a:t>
            </a:r>
            <a:r>
              <a:rPr dirty="0" sz="2800" spc="-20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75">
                <a:solidFill>
                  <a:srgbClr val="F5F5F5"/>
                </a:solidFill>
                <a:latin typeface="Lucida Sans Unicode"/>
                <a:cs typeface="Lucida Sans Unicode"/>
              </a:rPr>
              <a:t>için</a:t>
            </a:r>
            <a:r>
              <a:rPr dirty="0" sz="2800" spc="-20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0">
                <a:solidFill>
                  <a:srgbClr val="F5F5F5"/>
                </a:solidFill>
                <a:latin typeface="Lucida Sans Unicode"/>
                <a:cs typeface="Lucida Sans Unicode"/>
              </a:rPr>
              <a:t>kullanıcı</a:t>
            </a:r>
            <a:r>
              <a:rPr dirty="0" sz="2800" spc="-20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5F5F5"/>
                </a:solidFill>
                <a:latin typeface="Lucida Sans Unicode"/>
                <a:cs typeface="Lucida Sans Unicode"/>
              </a:rPr>
              <a:t>arayüzü, </a:t>
            </a:r>
            <a:r>
              <a:rPr dirty="0" sz="2800" spc="-95">
                <a:solidFill>
                  <a:srgbClr val="F5F5F5"/>
                </a:solidFill>
                <a:latin typeface="Lucida Sans Unicode"/>
                <a:cs typeface="Lucida Sans Unicode"/>
              </a:rPr>
              <a:t>veritabanı,</a:t>
            </a:r>
            <a:r>
              <a:rPr dirty="0" sz="2800" spc="-204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20">
                <a:solidFill>
                  <a:srgbClr val="F5F5F5"/>
                </a:solidFill>
                <a:latin typeface="Lucida Sans Unicode"/>
                <a:cs typeface="Lucida Sans Unicode"/>
              </a:rPr>
              <a:t>ödeme</a:t>
            </a:r>
            <a:r>
              <a:rPr dirty="0" sz="2800" spc="-20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95">
                <a:solidFill>
                  <a:srgbClr val="F5F5F5"/>
                </a:solidFill>
                <a:latin typeface="Lucida Sans Unicode"/>
                <a:cs typeface="Lucida Sans Unicode"/>
              </a:rPr>
              <a:t>işlemleri</a:t>
            </a:r>
            <a:r>
              <a:rPr dirty="0" sz="2800" spc="-204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0">
                <a:solidFill>
                  <a:srgbClr val="F5F5F5"/>
                </a:solidFill>
                <a:latin typeface="Lucida Sans Unicode"/>
                <a:cs typeface="Lucida Sans Unicode"/>
              </a:rPr>
              <a:t>ve</a:t>
            </a:r>
            <a:r>
              <a:rPr dirty="0" sz="2800" spc="-20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75">
                <a:solidFill>
                  <a:srgbClr val="F5F5F5"/>
                </a:solidFill>
                <a:latin typeface="Lucida Sans Unicode"/>
                <a:cs typeface="Lucida Sans Unicode"/>
              </a:rPr>
              <a:t>sipariş</a:t>
            </a:r>
            <a:r>
              <a:rPr dirty="0" sz="2800" spc="-204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5F5F5"/>
                </a:solidFill>
                <a:latin typeface="Lucida Sans Unicode"/>
                <a:cs typeface="Lucida Sans Unicode"/>
              </a:rPr>
              <a:t>yönetimi </a:t>
            </a:r>
            <a:r>
              <a:rPr dirty="0" sz="2800" spc="-100">
                <a:solidFill>
                  <a:srgbClr val="F5F5F5"/>
                </a:solidFill>
                <a:latin typeface="Lucida Sans Unicode"/>
                <a:cs typeface="Lucida Sans Unicode"/>
              </a:rPr>
              <a:t>modülleri</a:t>
            </a:r>
            <a:r>
              <a:rPr dirty="0" sz="2800" spc="-210">
                <a:solidFill>
                  <a:srgbClr val="F5F5F5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40">
                <a:solidFill>
                  <a:srgbClr val="F5F5F5"/>
                </a:solidFill>
                <a:latin typeface="Lucida Sans Unicode"/>
                <a:cs typeface="Lucida Sans Unicode"/>
              </a:rPr>
              <a:t>tasarlanabilir.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9511" y="1049958"/>
            <a:ext cx="7775575" cy="8208009"/>
            <a:chOff x="269511" y="1049958"/>
            <a:chExt cx="7775575" cy="8208009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511" y="1237761"/>
              <a:ext cx="7110779" cy="720090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299487" y="5621447"/>
              <a:ext cx="2008505" cy="2589530"/>
            </a:xfrm>
            <a:custGeom>
              <a:avLst/>
              <a:gdLst/>
              <a:ahLst/>
              <a:cxnLst/>
              <a:rect l="l" t="t" r="r" b="b"/>
              <a:pathLst>
                <a:path w="2008504" h="2589529">
                  <a:moveTo>
                    <a:pt x="1634196" y="2589489"/>
                  </a:moveTo>
                  <a:lnTo>
                    <a:pt x="0" y="836501"/>
                  </a:lnTo>
                  <a:lnTo>
                    <a:pt x="893390" y="0"/>
                  </a:lnTo>
                  <a:lnTo>
                    <a:pt x="1751088" y="915474"/>
                  </a:lnTo>
                  <a:lnTo>
                    <a:pt x="2001390" y="2084158"/>
                  </a:lnTo>
                  <a:lnTo>
                    <a:pt x="2008335" y="2133331"/>
                  </a:lnTo>
                  <a:lnTo>
                    <a:pt x="2004708" y="2182032"/>
                  </a:lnTo>
                  <a:lnTo>
                    <a:pt x="1990986" y="2228642"/>
                  </a:lnTo>
                  <a:lnTo>
                    <a:pt x="1967646" y="2271543"/>
                  </a:lnTo>
                  <a:lnTo>
                    <a:pt x="1935163" y="2309116"/>
                  </a:lnTo>
                  <a:lnTo>
                    <a:pt x="1634196" y="258948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7461" y="6098777"/>
              <a:ext cx="1912805" cy="212319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933221" y="3103918"/>
              <a:ext cx="862330" cy="862330"/>
            </a:xfrm>
            <a:custGeom>
              <a:avLst/>
              <a:gdLst/>
              <a:ahLst/>
              <a:cxnLst/>
              <a:rect l="l" t="t" r="r" b="b"/>
              <a:pathLst>
                <a:path w="862330" h="862329">
                  <a:moveTo>
                    <a:pt x="431025" y="861745"/>
                  </a:moveTo>
                  <a:lnTo>
                    <a:pt x="388777" y="859670"/>
                  </a:lnTo>
                  <a:lnTo>
                    <a:pt x="346936" y="853465"/>
                  </a:lnTo>
                  <a:lnTo>
                    <a:pt x="305905" y="843192"/>
                  </a:lnTo>
                  <a:lnTo>
                    <a:pt x="266079" y="828946"/>
                  </a:lnTo>
                  <a:lnTo>
                    <a:pt x="227841" y="810868"/>
                  </a:lnTo>
                  <a:lnTo>
                    <a:pt x="191560" y="789129"/>
                  </a:lnTo>
                  <a:lnTo>
                    <a:pt x="157585" y="763941"/>
                  </a:lnTo>
                  <a:lnTo>
                    <a:pt x="126244" y="735545"/>
                  </a:lnTo>
                  <a:lnTo>
                    <a:pt x="97838" y="704215"/>
                  </a:lnTo>
                  <a:lnTo>
                    <a:pt x="72640" y="670252"/>
                  </a:lnTo>
                  <a:lnTo>
                    <a:pt x="50894" y="633984"/>
                  </a:lnTo>
                  <a:lnTo>
                    <a:pt x="32809" y="595760"/>
                  </a:lnTo>
                  <a:lnTo>
                    <a:pt x="18559" y="555948"/>
                  </a:lnTo>
                  <a:lnTo>
                    <a:pt x="8281" y="514931"/>
                  </a:lnTo>
                  <a:lnTo>
                    <a:pt x="2075" y="473105"/>
                  </a:lnTo>
                  <a:lnTo>
                    <a:pt x="0" y="430872"/>
                  </a:lnTo>
                  <a:lnTo>
                    <a:pt x="518" y="409730"/>
                  </a:lnTo>
                  <a:lnTo>
                    <a:pt x="4664" y="367650"/>
                  </a:lnTo>
                  <a:lnTo>
                    <a:pt x="12916" y="326179"/>
                  </a:lnTo>
                  <a:lnTo>
                    <a:pt x="25195" y="285715"/>
                  </a:lnTo>
                  <a:lnTo>
                    <a:pt x="41382" y="246650"/>
                  </a:lnTo>
                  <a:lnTo>
                    <a:pt x="61322" y="209359"/>
                  </a:lnTo>
                  <a:lnTo>
                    <a:pt x="84822" y="174201"/>
                  </a:lnTo>
                  <a:lnTo>
                    <a:pt x="111656" y="141515"/>
                  </a:lnTo>
                  <a:lnTo>
                    <a:pt x="141566" y="111616"/>
                  </a:lnTo>
                  <a:lnTo>
                    <a:pt x="174263" y="84792"/>
                  </a:lnTo>
                  <a:lnTo>
                    <a:pt x="209433" y="61300"/>
                  </a:lnTo>
                  <a:lnTo>
                    <a:pt x="246738" y="41367"/>
                  </a:lnTo>
                  <a:lnTo>
                    <a:pt x="285817" y="25186"/>
                  </a:lnTo>
                  <a:lnTo>
                    <a:pt x="326294" y="12912"/>
                  </a:lnTo>
                  <a:lnTo>
                    <a:pt x="367781" y="4663"/>
                  </a:lnTo>
                  <a:lnTo>
                    <a:pt x="409876" y="518"/>
                  </a:lnTo>
                  <a:lnTo>
                    <a:pt x="431025" y="0"/>
                  </a:lnTo>
                  <a:lnTo>
                    <a:pt x="452175" y="518"/>
                  </a:lnTo>
                  <a:lnTo>
                    <a:pt x="494270" y="4663"/>
                  </a:lnTo>
                  <a:lnTo>
                    <a:pt x="535756" y="12912"/>
                  </a:lnTo>
                  <a:lnTo>
                    <a:pt x="576233" y="25186"/>
                  </a:lnTo>
                  <a:lnTo>
                    <a:pt x="615312" y="41367"/>
                  </a:lnTo>
                  <a:lnTo>
                    <a:pt x="652617" y="61300"/>
                  </a:lnTo>
                  <a:lnTo>
                    <a:pt x="687787" y="84792"/>
                  </a:lnTo>
                  <a:lnTo>
                    <a:pt x="720485" y="111616"/>
                  </a:lnTo>
                  <a:lnTo>
                    <a:pt x="750394" y="141515"/>
                  </a:lnTo>
                  <a:lnTo>
                    <a:pt x="777228" y="174201"/>
                  </a:lnTo>
                  <a:lnTo>
                    <a:pt x="800728" y="209359"/>
                  </a:lnTo>
                  <a:lnTo>
                    <a:pt x="820668" y="246650"/>
                  </a:lnTo>
                  <a:lnTo>
                    <a:pt x="836855" y="285715"/>
                  </a:lnTo>
                  <a:lnTo>
                    <a:pt x="849134" y="326179"/>
                  </a:lnTo>
                  <a:lnTo>
                    <a:pt x="857386" y="367650"/>
                  </a:lnTo>
                  <a:lnTo>
                    <a:pt x="861532" y="409730"/>
                  </a:lnTo>
                  <a:lnTo>
                    <a:pt x="862051" y="430872"/>
                  </a:lnTo>
                  <a:lnTo>
                    <a:pt x="861532" y="452014"/>
                  </a:lnTo>
                  <a:lnTo>
                    <a:pt x="857386" y="494094"/>
                  </a:lnTo>
                  <a:lnTo>
                    <a:pt x="849134" y="535566"/>
                  </a:lnTo>
                  <a:lnTo>
                    <a:pt x="836855" y="576029"/>
                  </a:lnTo>
                  <a:lnTo>
                    <a:pt x="820668" y="615094"/>
                  </a:lnTo>
                  <a:lnTo>
                    <a:pt x="800728" y="652385"/>
                  </a:lnTo>
                  <a:lnTo>
                    <a:pt x="777228" y="687543"/>
                  </a:lnTo>
                  <a:lnTo>
                    <a:pt x="750394" y="720229"/>
                  </a:lnTo>
                  <a:lnTo>
                    <a:pt x="720485" y="750128"/>
                  </a:lnTo>
                  <a:lnTo>
                    <a:pt x="687787" y="776953"/>
                  </a:lnTo>
                  <a:lnTo>
                    <a:pt x="652617" y="800444"/>
                  </a:lnTo>
                  <a:lnTo>
                    <a:pt x="615312" y="820376"/>
                  </a:lnTo>
                  <a:lnTo>
                    <a:pt x="576233" y="836558"/>
                  </a:lnTo>
                  <a:lnTo>
                    <a:pt x="535756" y="848832"/>
                  </a:lnTo>
                  <a:lnTo>
                    <a:pt x="494270" y="857081"/>
                  </a:lnTo>
                  <a:lnTo>
                    <a:pt x="452175" y="861226"/>
                  </a:lnTo>
                  <a:lnTo>
                    <a:pt x="431025" y="861745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080031" y="2988431"/>
              <a:ext cx="144780" cy="1012190"/>
            </a:xfrm>
            <a:custGeom>
              <a:avLst/>
              <a:gdLst/>
              <a:ahLst/>
              <a:cxnLst/>
              <a:rect l="l" t="t" r="r" b="b"/>
              <a:pathLst>
                <a:path w="144780" h="1012189">
                  <a:moveTo>
                    <a:pt x="0" y="1012063"/>
                  </a:moveTo>
                  <a:lnTo>
                    <a:pt x="144446" y="0"/>
                  </a:lnTo>
                </a:path>
              </a:pathLst>
            </a:custGeom>
            <a:solidFill>
              <a:srgbClr val="202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51889" y="1928583"/>
              <a:ext cx="2553970" cy="1502410"/>
            </a:xfrm>
            <a:custGeom>
              <a:avLst/>
              <a:gdLst/>
              <a:ahLst/>
              <a:cxnLst/>
              <a:rect l="l" t="t" r="r" b="b"/>
              <a:pathLst>
                <a:path w="2553970" h="1502410">
                  <a:moveTo>
                    <a:pt x="2553639" y="979893"/>
                  </a:moveTo>
                  <a:lnTo>
                    <a:pt x="2552611" y="934440"/>
                  </a:lnTo>
                  <a:lnTo>
                    <a:pt x="2547721" y="889190"/>
                  </a:lnTo>
                  <a:lnTo>
                    <a:pt x="2538958" y="844384"/>
                  </a:lnTo>
                  <a:lnTo>
                    <a:pt x="2526334" y="800303"/>
                  </a:lnTo>
                  <a:lnTo>
                    <a:pt x="2509824" y="757212"/>
                  </a:lnTo>
                  <a:lnTo>
                    <a:pt x="2489441" y="715365"/>
                  </a:lnTo>
                  <a:lnTo>
                    <a:pt x="2465171" y="675043"/>
                  </a:lnTo>
                  <a:lnTo>
                    <a:pt x="2437003" y="636511"/>
                  </a:lnTo>
                  <a:lnTo>
                    <a:pt x="2404948" y="600036"/>
                  </a:lnTo>
                  <a:lnTo>
                    <a:pt x="2081974" y="264198"/>
                  </a:lnTo>
                  <a:lnTo>
                    <a:pt x="2046770" y="230733"/>
                  </a:lnTo>
                  <a:lnTo>
                    <a:pt x="2009355" y="201079"/>
                  </a:lnTo>
                  <a:lnTo>
                    <a:pt x="1970011" y="175247"/>
                  </a:lnTo>
                  <a:lnTo>
                    <a:pt x="1928990" y="153225"/>
                  </a:lnTo>
                  <a:lnTo>
                    <a:pt x="1886559" y="135051"/>
                  </a:lnTo>
                  <a:lnTo>
                    <a:pt x="1842998" y="120700"/>
                  </a:lnTo>
                  <a:lnTo>
                    <a:pt x="1798561" y="110185"/>
                  </a:lnTo>
                  <a:lnTo>
                    <a:pt x="1753501" y="103517"/>
                  </a:lnTo>
                  <a:lnTo>
                    <a:pt x="1708111" y="100685"/>
                  </a:lnTo>
                  <a:lnTo>
                    <a:pt x="1662645" y="101727"/>
                  </a:lnTo>
                  <a:lnTo>
                    <a:pt x="1617370" y="106616"/>
                  </a:lnTo>
                  <a:lnTo>
                    <a:pt x="1572552" y="115366"/>
                  </a:lnTo>
                  <a:lnTo>
                    <a:pt x="1528457" y="128003"/>
                  </a:lnTo>
                  <a:lnTo>
                    <a:pt x="1485341" y="144500"/>
                  </a:lnTo>
                  <a:lnTo>
                    <a:pt x="1443494" y="164871"/>
                  </a:lnTo>
                  <a:lnTo>
                    <a:pt x="1403159" y="189141"/>
                  </a:lnTo>
                  <a:lnTo>
                    <a:pt x="1364615" y="217297"/>
                  </a:lnTo>
                  <a:lnTo>
                    <a:pt x="1328127" y="249339"/>
                  </a:lnTo>
                  <a:lnTo>
                    <a:pt x="1312494" y="265772"/>
                  </a:lnTo>
                  <a:lnTo>
                    <a:pt x="1295120" y="237083"/>
                  </a:lnTo>
                  <a:lnTo>
                    <a:pt x="1267269" y="199148"/>
                  </a:lnTo>
                  <a:lnTo>
                    <a:pt x="1235697" y="163360"/>
                  </a:lnTo>
                  <a:lnTo>
                    <a:pt x="1200442" y="129959"/>
                  </a:lnTo>
                  <a:lnTo>
                    <a:pt x="1162316" y="99860"/>
                  </a:lnTo>
                  <a:lnTo>
                    <a:pt x="1122349" y="73761"/>
                  </a:lnTo>
                  <a:lnTo>
                    <a:pt x="1080808" y="51625"/>
                  </a:lnTo>
                  <a:lnTo>
                    <a:pt x="1037945" y="33464"/>
                  </a:lnTo>
                  <a:lnTo>
                    <a:pt x="994041" y="19240"/>
                  </a:lnTo>
                  <a:lnTo>
                    <a:pt x="949337" y="8928"/>
                  </a:lnTo>
                  <a:lnTo>
                    <a:pt x="904125" y="2527"/>
                  </a:lnTo>
                  <a:lnTo>
                    <a:pt x="858659" y="0"/>
                  </a:lnTo>
                  <a:lnTo>
                    <a:pt x="813193" y="1333"/>
                  </a:lnTo>
                  <a:lnTo>
                    <a:pt x="768019" y="6527"/>
                  </a:lnTo>
                  <a:lnTo>
                    <a:pt x="723379" y="15532"/>
                  </a:lnTo>
                  <a:lnTo>
                    <a:pt x="679551" y="28346"/>
                  </a:lnTo>
                  <a:lnTo>
                    <a:pt x="636790" y="44958"/>
                  </a:lnTo>
                  <a:lnTo>
                    <a:pt x="595363" y="65328"/>
                  </a:lnTo>
                  <a:lnTo>
                    <a:pt x="555548" y="89446"/>
                  </a:lnTo>
                  <a:lnTo>
                    <a:pt x="517601" y="117297"/>
                  </a:lnTo>
                  <a:lnTo>
                    <a:pt x="481799" y="148856"/>
                  </a:lnTo>
                  <a:lnTo>
                    <a:pt x="448386" y="184111"/>
                  </a:lnTo>
                  <a:lnTo>
                    <a:pt x="129997" y="551789"/>
                  </a:lnTo>
                  <a:lnTo>
                    <a:pt x="99885" y="589889"/>
                  </a:lnTo>
                  <a:lnTo>
                    <a:pt x="73774" y="629831"/>
                  </a:lnTo>
                  <a:lnTo>
                    <a:pt x="51638" y="671372"/>
                  </a:lnTo>
                  <a:lnTo>
                    <a:pt x="33464" y="714209"/>
                  </a:lnTo>
                  <a:lnTo>
                    <a:pt x="19240" y="758113"/>
                  </a:lnTo>
                  <a:lnTo>
                    <a:pt x="8928" y="802792"/>
                  </a:lnTo>
                  <a:lnTo>
                    <a:pt x="2514" y="847991"/>
                  </a:lnTo>
                  <a:lnTo>
                    <a:pt x="0" y="893445"/>
                  </a:lnTo>
                  <a:lnTo>
                    <a:pt x="1333" y="938885"/>
                  </a:lnTo>
                  <a:lnTo>
                    <a:pt x="6527" y="984046"/>
                  </a:lnTo>
                  <a:lnTo>
                    <a:pt x="15544" y="1028674"/>
                  </a:lnTo>
                  <a:lnTo>
                    <a:pt x="28359" y="1072489"/>
                  </a:lnTo>
                  <a:lnTo>
                    <a:pt x="44970" y="1115225"/>
                  </a:lnTo>
                  <a:lnTo>
                    <a:pt x="65354" y="1156627"/>
                  </a:lnTo>
                  <a:lnTo>
                    <a:pt x="89484" y="1196428"/>
                  </a:lnTo>
                  <a:lnTo>
                    <a:pt x="117335" y="1234363"/>
                  </a:lnTo>
                  <a:lnTo>
                    <a:pt x="148907" y="1270152"/>
                  </a:lnTo>
                  <a:lnTo>
                    <a:pt x="184175" y="1303553"/>
                  </a:lnTo>
                  <a:lnTo>
                    <a:pt x="223037" y="1334198"/>
                  </a:lnTo>
                  <a:lnTo>
                    <a:pt x="263804" y="1360678"/>
                  </a:lnTo>
                  <a:lnTo>
                    <a:pt x="306209" y="1383030"/>
                  </a:lnTo>
                  <a:lnTo>
                    <a:pt x="349961" y="1401279"/>
                  </a:lnTo>
                  <a:lnTo>
                    <a:pt x="394779" y="1415440"/>
                  </a:lnTo>
                  <a:lnTo>
                    <a:pt x="440397" y="1425524"/>
                  </a:lnTo>
                  <a:lnTo>
                    <a:pt x="486524" y="1431556"/>
                  </a:lnTo>
                  <a:lnTo>
                    <a:pt x="532879" y="1433563"/>
                  </a:lnTo>
                  <a:lnTo>
                    <a:pt x="582574" y="1431251"/>
                  </a:lnTo>
                  <a:lnTo>
                    <a:pt x="631863" y="1424355"/>
                  </a:lnTo>
                  <a:lnTo>
                    <a:pt x="680402" y="1412875"/>
                  </a:lnTo>
                  <a:lnTo>
                    <a:pt x="727837" y="1396847"/>
                  </a:lnTo>
                  <a:lnTo>
                    <a:pt x="773811" y="1376299"/>
                  </a:lnTo>
                  <a:lnTo>
                    <a:pt x="817981" y="1351267"/>
                  </a:lnTo>
                  <a:lnTo>
                    <a:pt x="860005" y="1321752"/>
                  </a:lnTo>
                  <a:lnTo>
                    <a:pt x="899528" y="1287792"/>
                  </a:lnTo>
                  <a:lnTo>
                    <a:pt x="936218" y="1249413"/>
                  </a:lnTo>
                  <a:lnTo>
                    <a:pt x="1237284" y="901725"/>
                  </a:lnTo>
                  <a:lnTo>
                    <a:pt x="1253045" y="927900"/>
                  </a:lnTo>
                  <a:lnTo>
                    <a:pt x="1281214" y="966431"/>
                  </a:lnTo>
                  <a:lnTo>
                    <a:pt x="1313268" y="1002919"/>
                  </a:lnTo>
                  <a:lnTo>
                    <a:pt x="1636242" y="1338757"/>
                  </a:lnTo>
                  <a:lnTo>
                    <a:pt x="1672386" y="1373035"/>
                  </a:lnTo>
                  <a:lnTo>
                    <a:pt x="1710842" y="1403299"/>
                  </a:lnTo>
                  <a:lnTo>
                    <a:pt x="1751330" y="1429550"/>
                  </a:lnTo>
                  <a:lnTo>
                    <a:pt x="1793544" y="1451775"/>
                  </a:lnTo>
                  <a:lnTo>
                    <a:pt x="1837207" y="1469961"/>
                  </a:lnTo>
                  <a:lnTo>
                    <a:pt x="1882038" y="1484134"/>
                  </a:lnTo>
                  <a:lnTo>
                    <a:pt x="1927758" y="1494256"/>
                  </a:lnTo>
                  <a:lnTo>
                    <a:pt x="1974049" y="1500327"/>
                  </a:lnTo>
                  <a:lnTo>
                    <a:pt x="2020658" y="1502359"/>
                  </a:lnTo>
                  <a:lnTo>
                    <a:pt x="2070455" y="1500035"/>
                  </a:lnTo>
                  <a:lnTo>
                    <a:pt x="2119922" y="1493088"/>
                  </a:lnTo>
                  <a:lnTo>
                    <a:pt x="2168702" y="1481493"/>
                  </a:lnTo>
                  <a:lnTo>
                    <a:pt x="2216454" y="1465237"/>
                  </a:lnTo>
                  <a:lnTo>
                    <a:pt x="2262809" y="1444332"/>
                  </a:lnTo>
                  <a:lnTo>
                    <a:pt x="2307437" y="1418767"/>
                  </a:lnTo>
                  <a:lnTo>
                    <a:pt x="2349982" y="1388529"/>
                  </a:lnTo>
                  <a:lnTo>
                    <a:pt x="2390089" y="1353604"/>
                  </a:lnTo>
                  <a:lnTo>
                    <a:pt x="2423566" y="1318412"/>
                  </a:lnTo>
                  <a:lnTo>
                    <a:pt x="2453221" y="1281023"/>
                  </a:lnTo>
                  <a:lnTo>
                    <a:pt x="2479065" y="1241691"/>
                  </a:lnTo>
                  <a:lnTo>
                    <a:pt x="2501087" y="1200683"/>
                  </a:lnTo>
                  <a:lnTo>
                    <a:pt x="2519273" y="1158278"/>
                  </a:lnTo>
                  <a:lnTo>
                    <a:pt x="2533624" y="1114729"/>
                  </a:lnTo>
                  <a:lnTo>
                    <a:pt x="2544153" y="1070305"/>
                  </a:lnTo>
                  <a:lnTo>
                    <a:pt x="2550820" y="1025271"/>
                  </a:lnTo>
                  <a:lnTo>
                    <a:pt x="2553639" y="97989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47241" y="2596793"/>
              <a:ext cx="3910965" cy="5466715"/>
            </a:xfrm>
            <a:custGeom>
              <a:avLst/>
              <a:gdLst/>
              <a:ahLst/>
              <a:cxnLst/>
              <a:rect l="l" t="t" r="r" b="b"/>
              <a:pathLst>
                <a:path w="3910965" h="5466715">
                  <a:moveTo>
                    <a:pt x="829945" y="288861"/>
                  </a:moveTo>
                  <a:lnTo>
                    <a:pt x="824230" y="246138"/>
                  </a:lnTo>
                  <a:lnTo>
                    <a:pt x="812622" y="204546"/>
                  </a:lnTo>
                  <a:lnTo>
                    <a:pt x="795223" y="164757"/>
                  </a:lnTo>
                  <a:lnTo>
                    <a:pt x="772109" y="127419"/>
                  </a:lnTo>
                  <a:lnTo>
                    <a:pt x="743381" y="93230"/>
                  </a:lnTo>
                  <a:lnTo>
                    <a:pt x="709129" y="62852"/>
                  </a:lnTo>
                  <a:lnTo>
                    <a:pt x="670801" y="37795"/>
                  </a:lnTo>
                  <a:lnTo>
                    <a:pt x="630250" y="19075"/>
                  </a:lnTo>
                  <a:lnTo>
                    <a:pt x="588149" y="6591"/>
                  </a:lnTo>
                  <a:lnTo>
                    <a:pt x="545160" y="266"/>
                  </a:lnTo>
                  <a:lnTo>
                    <a:pt x="501967" y="0"/>
                  </a:lnTo>
                  <a:lnTo>
                    <a:pt x="459232" y="5715"/>
                  </a:lnTo>
                  <a:lnTo>
                    <a:pt x="417626" y="17310"/>
                  </a:lnTo>
                  <a:lnTo>
                    <a:pt x="377812" y="34709"/>
                  </a:lnTo>
                  <a:lnTo>
                    <a:pt x="340474" y="57810"/>
                  </a:lnTo>
                  <a:lnTo>
                    <a:pt x="306285" y="86525"/>
                  </a:lnTo>
                  <a:lnTo>
                    <a:pt x="275894" y="120777"/>
                  </a:lnTo>
                  <a:lnTo>
                    <a:pt x="62877" y="399465"/>
                  </a:lnTo>
                  <a:lnTo>
                    <a:pt x="37807" y="437781"/>
                  </a:lnTo>
                  <a:lnTo>
                    <a:pt x="19075" y="478320"/>
                  </a:lnTo>
                  <a:lnTo>
                    <a:pt x="6591" y="520407"/>
                  </a:lnTo>
                  <a:lnTo>
                    <a:pt x="266" y="563372"/>
                  </a:lnTo>
                  <a:lnTo>
                    <a:pt x="0" y="606552"/>
                  </a:lnTo>
                  <a:lnTo>
                    <a:pt x="5715" y="649274"/>
                  </a:lnTo>
                  <a:lnTo>
                    <a:pt x="17322" y="690867"/>
                  </a:lnTo>
                  <a:lnTo>
                    <a:pt x="34721" y="730656"/>
                  </a:lnTo>
                  <a:lnTo>
                    <a:pt x="57823" y="767981"/>
                  </a:lnTo>
                  <a:lnTo>
                    <a:pt x="86563" y="802170"/>
                  </a:lnTo>
                  <a:lnTo>
                    <a:pt x="120815" y="832548"/>
                  </a:lnTo>
                  <a:lnTo>
                    <a:pt x="164528" y="860526"/>
                  </a:lnTo>
                  <a:lnTo>
                    <a:pt x="210985" y="880338"/>
                  </a:lnTo>
                  <a:lnTo>
                    <a:pt x="259219" y="892124"/>
                  </a:lnTo>
                  <a:lnTo>
                    <a:pt x="308241" y="896023"/>
                  </a:lnTo>
                  <a:lnTo>
                    <a:pt x="354520" y="892568"/>
                  </a:lnTo>
                  <a:lnTo>
                    <a:pt x="399783" y="882243"/>
                  </a:lnTo>
                  <a:lnTo>
                    <a:pt x="443217" y="865174"/>
                  </a:lnTo>
                  <a:lnTo>
                    <a:pt x="483958" y="841476"/>
                  </a:lnTo>
                  <a:lnTo>
                    <a:pt x="521182" y="811263"/>
                  </a:lnTo>
                  <a:lnTo>
                    <a:pt x="554050" y="774636"/>
                  </a:lnTo>
                  <a:lnTo>
                    <a:pt x="767067" y="495935"/>
                  </a:lnTo>
                  <a:lnTo>
                    <a:pt x="792137" y="457631"/>
                  </a:lnTo>
                  <a:lnTo>
                    <a:pt x="810869" y="417093"/>
                  </a:lnTo>
                  <a:lnTo>
                    <a:pt x="823353" y="375005"/>
                  </a:lnTo>
                  <a:lnTo>
                    <a:pt x="829678" y="332041"/>
                  </a:lnTo>
                  <a:lnTo>
                    <a:pt x="829945" y="288861"/>
                  </a:lnTo>
                  <a:close/>
                </a:path>
                <a:path w="3910965" h="5466715">
                  <a:moveTo>
                    <a:pt x="3910838" y="2722613"/>
                  </a:moveTo>
                  <a:lnTo>
                    <a:pt x="3056229" y="1808314"/>
                  </a:lnTo>
                  <a:lnTo>
                    <a:pt x="1946275" y="2845066"/>
                  </a:lnTo>
                  <a:lnTo>
                    <a:pt x="788657" y="2734614"/>
                  </a:lnTo>
                  <a:lnTo>
                    <a:pt x="539191" y="5347373"/>
                  </a:lnTo>
                  <a:lnTo>
                    <a:pt x="1785264" y="5466258"/>
                  </a:lnTo>
                  <a:lnTo>
                    <a:pt x="1992833" y="3292284"/>
                  </a:lnTo>
                  <a:lnTo>
                    <a:pt x="2602560" y="3944594"/>
                  </a:lnTo>
                  <a:lnTo>
                    <a:pt x="3910838" y="2722613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65380" y="4407049"/>
              <a:ext cx="5166360" cy="364490"/>
            </a:xfrm>
            <a:custGeom>
              <a:avLst/>
              <a:gdLst/>
              <a:ahLst/>
              <a:cxnLst/>
              <a:rect l="l" t="t" r="r" b="b"/>
              <a:pathLst>
                <a:path w="5166359" h="364489">
                  <a:moveTo>
                    <a:pt x="4385" y="364230"/>
                  </a:moveTo>
                  <a:lnTo>
                    <a:pt x="524" y="361188"/>
                  </a:lnTo>
                  <a:lnTo>
                    <a:pt x="1583" y="358791"/>
                  </a:lnTo>
                  <a:lnTo>
                    <a:pt x="348" y="342020"/>
                  </a:lnTo>
                  <a:lnTo>
                    <a:pt x="450" y="327657"/>
                  </a:lnTo>
                  <a:lnTo>
                    <a:pt x="1263" y="299163"/>
                  </a:lnTo>
                  <a:lnTo>
                    <a:pt x="1263" y="30279"/>
                  </a:lnTo>
                  <a:lnTo>
                    <a:pt x="137" y="15632"/>
                  </a:lnTo>
                  <a:lnTo>
                    <a:pt x="0" y="6886"/>
                  </a:lnTo>
                  <a:lnTo>
                    <a:pt x="1274" y="1703"/>
                  </a:lnTo>
                  <a:lnTo>
                    <a:pt x="2446" y="525"/>
                  </a:lnTo>
                  <a:lnTo>
                    <a:pt x="10907" y="1703"/>
                  </a:lnTo>
                  <a:lnTo>
                    <a:pt x="5151363" y="1703"/>
                  </a:lnTo>
                  <a:lnTo>
                    <a:pt x="5162271" y="0"/>
                  </a:lnTo>
                  <a:lnTo>
                    <a:pt x="5165865" y="3012"/>
                  </a:lnTo>
                  <a:lnTo>
                    <a:pt x="5164970" y="8197"/>
                  </a:lnTo>
                  <a:lnTo>
                    <a:pt x="5164970" y="362438"/>
                  </a:lnTo>
                  <a:lnTo>
                    <a:pt x="15466" y="362438"/>
                  </a:lnTo>
                  <a:lnTo>
                    <a:pt x="4385" y="3642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4980" y="4768009"/>
              <a:ext cx="5204759" cy="381839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715" y="1939108"/>
              <a:ext cx="5191563" cy="422413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846430" y="140520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248775" y="481602"/>
                  </a:moveTo>
                  <a:lnTo>
                    <a:pt x="232997" y="481602"/>
                  </a:lnTo>
                  <a:lnTo>
                    <a:pt x="225126" y="481215"/>
                  </a:lnTo>
                  <a:lnTo>
                    <a:pt x="186153" y="475436"/>
                  </a:lnTo>
                  <a:lnTo>
                    <a:pt x="141414" y="460254"/>
                  </a:lnTo>
                  <a:lnTo>
                    <a:pt x="100497" y="436638"/>
                  </a:lnTo>
                  <a:lnTo>
                    <a:pt x="64975" y="405496"/>
                  </a:lnTo>
                  <a:lnTo>
                    <a:pt x="36213" y="368025"/>
                  </a:lnTo>
                  <a:lnTo>
                    <a:pt x="15316" y="325665"/>
                  </a:lnTo>
                  <a:lnTo>
                    <a:pt x="3089" y="280044"/>
                  </a:lnTo>
                  <a:lnTo>
                    <a:pt x="0" y="248687"/>
                  </a:lnTo>
                  <a:lnTo>
                    <a:pt x="0" y="232914"/>
                  </a:lnTo>
                  <a:lnTo>
                    <a:pt x="6167" y="186088"/>
                  </a:lnTo>
                  <a:lnTo>
                    <a:pt x="21355" y="141364"/>
                  </a:lnTo>
                  <a:lnTo>
                    <a:pt x="44979" y="100461"/>
                  </a:lnTo>
                  <a:lnTo>
                    <a:pt x="76132" y="64952"/>
                  </a:lnTo>
                  <a:lnTo>
                    <a:pt x="113616" y="36200"/>
                  </a:lnTo>
                  <a:lnTo>
                    <a:pt x="155991" y="15311"/>
                  </a:lnTo>
                  <a:lnTo>
                    <a:pt x="201629" y="3088"/>
                  </a:lnTo>
                  <a:lnTo>
                    <a:pt x="232997" y="0"/>
                  </a:lnTo>
                  <a:lnTo>
                    <a:pt x="248775" y="0"/>
                  </a:lnTo>
                  <a:lnTo>
                    <a:pt x="295618" y="6165"/>
                  </a:lnTo>
                  <a:lnTo>
                    <a:pt x="340358" y="21347"/>
                  </a:lnTo>
                  <a:lnTo>
                    <a:pt x="381275" y="44963"/>
                  </a:lnTo>
                  <a:lnTo>
                    <a:pt x="416797" y="76105"/>
                  </a:lnTo>
                  <a:lnTo>
                    <a:pt x="445559" y="113576"/>
                  </a:lnTo>
                  <a:lnTo>
                    <a:pt x="466455" y="155936"/>
                  </a:lnTo>
                  <a:lnTo>
                    <a:pt x="478683" y="201558"/>
                  </a:lnTo>
                  <a:lnTo>
                    <a:pt x="481773" y="232914"/>
                  </a:lnTo>
                  <a:lnTo>
                    <a:pt x="481773" y="240801"/>
                  </a:lnTo>
                  <a:lnTo>
                    <a:pt x="481773" y="248687"/>
                  </a:lnTo>
                  <a:lnTo>
                    <a:pt x="475605" y="295513"/>
                  </a:lnTo>
                  <a:lnTo>
                    <a:pt x="460417" y="340237"/>
                  </a:lnTo>
                  <a:lnTo>
                    <a:pt x="436793" y="381140"/>
                  </a:lnTo>
                  <a:lnTo>
                    <a:pt x="405640" y="416649"/>
                  </a:lnTo>
                  <a:lnTo>
                    <a:pt x="368156" y="445401"/>
                  </a:lnTo>
                  <a:lnTo>
                    <a:pt x="325780" y="466290"/>
                  </a:lnTo>
                  <a:lnTo>
                    <a:pt x="280143" y="478513"/>
                  </a:lnTo>
                  <a:lnTo>
                    <a:pt x="256646" y="481215"/>
                  </a:lnTo>
                  <a:lnTo>
                    <a:pt x="248775" y="481602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901063" y="4297870"/>
              <a:ext cx="3557270" cy="3143250"/>
            </a:xfrm>
            <a:custGeom>
              <a:avLst/>
              <a:gdLst/>
              <a:ahLst/>
              <a:cxnLst/>
              <a:rect l="l" t="t" r="r" b="b"/>
              <a:pathLst>
                <a:path w="3557270" h="3143250">
                  <a:moveTo>
                    <a:pt x="1727047" y="1166355"/>
                  </a:moveTo>
                  <a:lnTo>
                    <a:pt x="188683" y="1019581"/>
                  </a:lnTo>
                  <a:lnTo>
                    <a:pt x="0" y="2995853"/>
                  </a:lnTo>
                  <a:lnTo>
                    <a:pt x="1538363" y="3142627"/>
                  </a:lnTo>
                  <a:lnTo>
                    <a:pt x="1727047" y="1166355"/>
                  </a:lnTo>
                  <a:close/>
                </a:path>
                <a:path w="3557270" h="3143250">
                  <a:moveTo>
                    <a:pt x="3557257" y="1128776"/>
                  </a:moveTo>
                  <a:lnTo>
                    <a:pt x="2502217" y="0"/>
                  </a:lnTo>
                  <a:lnTo>
                    <a:pt x="1608366" y="834872"/>
                  </a:lnTo>
                  <a:lnTo>
                    <a:pt x="2663406" y="1963648"/>
                  </a:lnTo>
                  <a:lnTo>
                    <a:pt x="3557257" y="1128776"/>
                  </a:lnTo>
                  <a:close/>
                </a:path>
              </a:pathLst>
            </a:custGeom>
            <a:solidFill>
              <a:srgbClr val="202E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5696" y="2587020"/>
              <a:ext cx="3707944" cy="485347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2846439" y="1405209"/>
              <a:ext cx="481330" cy="290830"/>
            </a:xfrm>
            <a:custGeom>
              <a:avLst/>
              <a:gdLst/>
              <a:ahLst/>
              <a:cxnLst/>
              <a:rect l="l" t="t" r="r" b="b"/>
              <a:pathLst>
                <a:path w="481329" h="290830">
                  <a:moveTo>
                    <a:pt x="5251" y="290719"/>
                  </a:moveTo>
                  <a:lnTo>
                    <a:pt x="2997" y="278529"/>
                  </a:lnTo>
                  <a:lnTo>
                    <a:pt x="1351" y="266138"/>
                  </a:lnTo>
                  <a:lnTo>
                    <a:pt x="342" y="253557"/>
                  </a:lnTo>
                  <a:lnTo>
                    <a:pt x="0" y="240799"/>
                  </a:lnTo>
                  <a:lnTo>
                    <a:pt x="4762" y="192956"/>
                  </a:lnTo>
                  <a:lnTo>
                    <a:pt x="18428" y="148350"/>
                  </a:lnTo>
                  <a:lnTo>
                    <a:pt x="40067" y="107899"/>
                  </a:lnTo>
                  <a:lnTo>
                    <a:pt x="68744" y="72522"/>
                  </a:lnTo>
                  <a:lnTo>
                    <a:pt x="103530" y="43140"/>
                  </a:lnTo>
                  <a:lnTo>
                    <a:pt x="143491" y="20671"/>
                  </a:lnTo>
                  <a:lnTo>
                    <a:pt x="181858" y="7479"/>
                  </a:lnTo>
                  <a:lnTo>
                    <a:pt x="220714" y="866"/>
                  </a:lnTo>
                  <a:lnTo>
                    <a:pt x="240885" y="0"/>
                  </a:lnTo>
                  <a:lnTo>
                    <a:pt x="287883" y="4586"/>
                  </a:lnTo>
                  <a:lnTo>
                    <a:pt x="331773" y="17762"/>
                  </a:lnTo>
                  <a:lnTo>
                    <a:pt x="371685" y="38647"/>
                  </a:lnTo>
                  <a:lnTo>
                    <a:pt x="406748" y="66362"/>
                  </a:lnTo>
                  <a:lnTo>
                    <a:pt x="436093" y="100031"/>
                  </a:lnTo>
                  <a:lnTo>
                    <a:pt x="458850" y="138773"/>
                  </a:lnTo>
                  <a:lnTo>
                    <a:pt x="474149" y="181710"/>
                  </a:lnTo>
                  <a:lnTo>
                    <a:pt x="481120" y="227963"/>
                  </a:lnTo>
                  <a:lnTo>
                    <a:pt x="458210" y="236761"/>
                  </a:lnTo>
                  <a:lnTo>
                    <a:pt x="409390" y="247261"/>
                  </a:lnTo>
                  <a:lnTo>
                    <a:pt x="336182" y="243935"/>
                  </a:lnTo>
                  <a:lnTo>
                    <a:pt x="291831" y="230445"/>
                  </a:lnTo>
                  <a:lnTo>
                    <a:pt x="251572" y="209078"/>
                  </a:lnTo>
                  <a:lnTo>
                    <a:pt x="216302" y="180751"/>
                  </a:lnTo>
                  <a:lnTo>
                    <a:pt x="186921" y="146376"/>
                  </a:lnTo>
                  <a:lnTo>
                    <a:pt x="164326" y="106869"/>
                  </a:lnTo>
                  <a:lnTo>
                    <a:pt x="149489" y="156420"/>
                  </a:lnTo>
                  <a:lnTo>
                    <a:pt x="124908" y="200827"/>
                  </a:lnTo>
                  <a:lnTo>
                    <a:pt x="91839" y="238844"/>
                  </a:lnTo>
                  <a:lnTo>
                    <a:pt x="51535" y="269224"/>
                  </a:lnTo>
                  <a:lnTo>
                    <a:pt x="5251" y="290719"/>
                  </a:lnTo>
                  <a:close/>
                </a:path>
              </a:pathLst>
            </a:custGeom>
            <a:solidFill>
              <a:srgbClr val="202E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812620" y="7641493"/>
              <a:ext cx="2435225" cy="1607185"/>
            </a:xfrm>
            <a:custGeom>
              <a:avLst/>
              <a:gdLst/>
              <a:ahLst/>
              <a:cxnLst/>
              <a:rect l="l" t="t" r="r" b="b"/>
              <a:pathLst>
                <a:path w="2435225" h="1607184">
                  <a:moveTo>
                    <a:pt x="2363417" y="1606868"/>
                  </a:moveTo>
                  <a:lnTo>
                    <a:pt x="0" y="1207003"/>
                  </a:lnTo>
                  <a:lnTo>
                    <a:pt x="201207" y="0"/>
                  </a:lnTo>
                  <a:lnTo>
                    <a:pt x="1438854" y="206235"/>
                  </a:lnTo>
                  <a:lnTo>
                    <a:pt x="2347951" y="982483"/>
                  </a:lnTo>
                  <a:lnTo>
                    <a:pt x="2383353" y="1017322"/>
                  </a:lnTo>
                  <a:lnTo>
                    <a:pt x="2410070" y="1058207"/>
                  </a:lnTo>
                  <a:lnTo>
                    <a:pt x="2427499" y="1103562"/>
                  </a:lnTo>
                  <a:lnTo>
                    <a:pt x="2435034" y="1151813"/>
                  </a:lnTo>
                  <a:lnTo>
                    <a:pt x="2432069" y="1201385"/>
                  </a:lnTo>
                  <a:lnTo>
                    <a:pt x="2363417" y="1606868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2788" y="7930886"/>
              <a:ext cx="2420403" cy="132659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0568" y="2728512"/>
              <a:ext cx="428242" cy="12995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09524" y="2723619"/>
              <a:ext cx="319853" cy="155047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26942" y="3491338"/>
              <a:ext cx="1539618" cy="382692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97680" y="2562464"/>
              <a:ext cx="113910" cy="11688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76621" y="1956904"/>
              <a:ext cx="545971" cy="264113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0212" y="4937168"/>
              <a:ext cx="1066230" cy="1133337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49835" y="3903531"/>
              <a:ext cx="198414" cy="38998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846438" y="1405209"/>
              <a:ext cx="382905" cy="313055"/>
            </a:xfrm>
            <a:custGeom>
              <a:avLst/>
              <a:gdLst/>
              <a:ahLst/>
              <a:cxnLst/>
              <a:rect l="l" t="t" r="r" b="b"/>
              <a:pathLst>
                <a:path w="382905" h="313055">
                  <a:moveTo>
                    <a:pt x="10960" y="312759"/>
                  </a:moveTo>
                  <a:lnTo>
                    <a:pt x="6248" y="295453"/>
                  </a:lnTo>
                  <a:lnTo>
                    <a:pt x="2814" y="277658"/>
                  </a:lnTo>
                  <a:lnTo>
                    <a:pt x="712" y="259423"/>
                  </a:lnTo>
                  <a:lnTo>
                    <a:pt x="0" y="240799"/>
                  </a:lnTo>
                  <a:lnTo>
                    <a:pt x="4893" y="192270"/>
                  </a:lnTo>
                  <a:lnTo>
                    <a:pt x="18930" y="147069"/>
                  </a:lnTo>
                  <a:lnTo>
                    <a:pt x="41139" y="106166"/>
                  </a:lnTo>
                  <a:lnTo>
                    <a:pt x="70554" y="70528"/>
                  </a:lnTo>
                  <a:lnTo>
                    <a:pt x="106204" y="41124"/>
                  </a:lnTo>
                  <a:lnTo>
                    <a:pt x="147122" y="18923"/>
                  </a:lnTo>
                  <a:lnTo>
                    <a:pt x="192339" y="4892"/>
                  </a:lnTo>
                  <a:lnTo>
                    <a:pt x="240886" y="0"/>
                  </a:lnTo>
                  <a:lnTo>
                    <a:pt x="279750" y="3153"/>
                  </a:lnTo>
                  <a:lnTo>
                    <a:pt x="316598" y="12263"/>
                  </a:lnTo>
                  <a:lnTo>
                    <a:pt x="350972" y="26802"/>
                  </a:lnTo>
                  <a:lnTo>
                    <a:pt x="382412" y="46243"/>
                  </a:lnTo>
                  <a:lnTo>
                    <a:pt x="10960" y="31275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30087" y="1049958"/>
              <a:ext cx="943544" cy="887252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6715090" y="6962478"/>
              <a:ext cx="1329690" cy="805815"/>
            </a:xfrm>
            <a:custGeom>
              <a:avLst/>
              <a:gdLst/>
              <a:ahLst/>
              <a:cxnLst/>
              <a:rect l="l" t="t" r="r" b="b"/>
              <a:pathLst>
                <a:path w="1329690" h="805815">
                  <a:moveTo>
                    <a:pt x="541637" y="792838"/>
                  </a:moveTo>
                  <a:lnTo>
                    <a:pt x="494887" y="781943"/>
                  </a:lnTo>
                  <a:lnTo>
                    <a:pt x="449679" y="767967"/>
                  </a:lnTo>
                  <a:lnTo>
                    <a:pt x="406094" y="751043"/>
                  </a:lnTo>
                  <a:lnTo>
                    <a:pt x="364220" y="731306"/>
                  </a:lnTo>
                  <a:lnTo>
                    <a:pt x="324148" y="708889"/>
                  </a:lnTo>
                  <a:lnTo>
                    <a:pt x="285966" y="683927"/>
                  </a:lnTo>
                  <a:lnTo>
                    <a:pt x="249763" y="656552"/>
                  </a:lnTo>
                  <a:lnTo>
                    <a:pt x="215631" y="626901"/>
                  </a:lnTo>
                  <a:lnTo>
                    <a:pt x="183657" y="595106"/>
                  </a:lnTo>
                  <a:lnTo>
                    <a:pt x="153931" y="561302"/>
                  </a:lnTo>
                  <a:lnTo>
                    <a:pt x="126543" y="525622"/>
                  </a:lnTo>
                  <a:lnTo>
                    <a:pt x="101582" y="488201"/>
                  </a:lnTo>
                  <a:lnTo>
                    <a:pt x="79137" y="449174"/>
                  </a:lnTo>
                  <a:lnTo>
                    <a:pt x="59298" y="408673"/>
                  </a:lnTo>
                  <a:lnTo>
                    <a:pt x="42155" y="366833"/>
                  </a:lnTo>
                  <a:lnTo>
                    <a:pt x="27797" y="323788"/>
                  </a:lnTo>
                  <a:lnTo>
                    <a:pt x="16312" y="279673"/>
                  </a:lnTo>
                  <a:lnTo>
                    <a:pt x="7792" y="234620"/>
                  </a:lnTo>
                  <a:lnTo>
                    <a:pt x="2324" y="188765"/>
                  </a:lnTo>
                  <a:lnTo>
                    <a:pt x="0" y="142242"/>
                  </a:lnTo>
                  <a:lnTo>
                    <a:pt x="906" y="95183"/>
                  </a:lnTo>
                  <a:lnTo>
                    <a:pt x="5135" y="47725"/>
                  </a:lnTo>
                  <a:lnTo>
                    <a:pt x="12774" y="0"/>
                  </a:lnTo>
                  <a:lnTo>
                    <a:pt x="209796" y="38628"/>
                  </a:lnTo>
                  <a:lnTo>
                    <a:pt x="202865" y="86625"/>
                  </a:lnTo>
                  <a:lnTo>
                    <a:pt x="200820" y="134164"/>
                  </a:lnTo>
                  <a:lnTo>
                    <a:pt x="203476" y="180963"/>
                  </a:lnTo>
                  <a:lnTo>
                    <a:pt x="210644" y="226742"/>
                  </a:lnTo>
                  <a:lnTo>
                    <a:pt x="222137" y="271221"/>
                  </a:lnTo>
                  <a:lnTo>
                    <a:pt x="237769" y="314119"/>
                  </a:lnTo>
                  <a:lnTo>
                    <a:pt x="257352" y="355155"/>
                  </a:lnTo>
                  <a:lnTo>
                    <a:pt x="280700" y="394048"/>
                  </a:lnTo>
                  <a:lnTo>
                    <a:pt x="307624" y="430520"/>
                  </a:lnTo>
                  <a:lnTo>
                    <a:pt x="337938" y="464287"/>
                  </a:lnTo>
                  <a:lnTo>
                    <a:pt x="371454" y="495072"/>
                  </a:lnTo>
                  <a:lnTo>
                    <a:pt x="407987" y="522591"/>
                  </a:lnTo>
                  <a:lnTo>
                    <a:pt x="447348" y="546567"/>
                  </a:lnTo>
                  <a:lnTo>
                    <a:pt x="489350" y="566716"/>
                  </a:lnTo>
                  <a:lnTo>
                    <a:pt x="533806" y="582760"/>
                  </a:lnTo>
                  <a:lnTo>
                    <a:pt x="580529" y="594417"/>
                  </a:lnTo>
                  <a:lnTo>
                    <a:pt x="1049463" y="686356"/>
                  </a:lnTo>
                  <a:lnTo>
                    <a:pt x="1026363" y="702041"/>
                  </a:lnTo>
                  <a:lnTo>
                    <a:pt x="987602" y="724751"/>
                  </a:lnTo>
                  <a:lnTo>
                    <a:pt x="947383" y="744842"/>
                  </a:lnTo>
                  <a:lnTo>
                    <a:pt x="905837" y="762223"/>
                  </a:lnTo>
                  <a:lnTo>
                    <a:pt x="863099" y="776803"/>
                  </a:lnTo>
                  <a:lnTo>
                    <a:pt x="819299" y="788492"/>
                  </a:lnTo>
                  <a:lnTo>
                    <a:pt x="774570" y="797199"/>
                  </a:lnTo>
                  <a:lnTo>
                    <a:pt x="729045" y="802834"/>
                  </a:lnTo>
                  <a:lnTo>
                    <a:pt x="682856" y="805305"/>
                  </a:lnTo>
                  <a:lnTo>
                    <a:pt x="636135" y="804524"/>
                  </a:lnTo>
                  <a:lnTo>
                    <a:pt x="589015" y="800398"/>
                  </a:lnTo>
                  <a:lnTo>
                    <a:pt x="541637" y="792838"/>
                  </a:lnTo>
                  <a:close/>
                </a:path>
                <a:path w="1329690" h="805815">
                  <a:moveTo>
                    <a:pt x="1049463" y="686356"/>
                  </a:moveTo>
                  <a:lnTo>
                    <a:pt x="580529" y="594417"/>
                  </a:lnTo>
                  <a:lnTo>
                    <a:pt x="628196" y="601266"/>
                  </a:lnTo>
                  <a:lnTo>
                    <a:pt x="675419" y="603197"/>
                  </a:lnTo>
                  <a:lnTo>
                    <a:pt x="721920" y="600399"/>
                  </a:lnTo>
                  <a:lnTo>
                    <a:pt x="767420" y="593062"/>
                  </a:lnTo>
                  <a:lnTo>
                    <a:pt x="811639" y="581374"/>
                  </a:lnTo>
                  <a:lnTo>
                    <a:pt x="854299" y="565525"/>
                  </a:lnTo>
                  <a:lnTo>
                    <a:pt x="895120" y="545704"/>
                  </a:lnTo>
                  <a:lnTo>
                    <a:pt x="933822" y="522100"/>
                  </a:lnTo>
                  <a:lnTo>
                    <a:pt x="970128" y="494901"/>
                  </a:lnTo>
                  <a:lnTo>
                    <a:pt x="1003756" y="464298"/>
                  </a:lnTo>
                  <a:lnTo>
                    <a:pt x="1034429" y="430479"/>
                  </a:lnTo>
                  <a:lnTo>
                    <a:pt x="1061867" y="393633"/>
                  </a:lnTo>
                  <a:lnTo>
                    <a:pt x="1085791" y="353950"/>
                  </a:lnTo>
                  <a:lnTo>
                    <a:pt x="1105921" y="311618"/>
                  </a:lnTo>
                  <a:lnTo>
                    <a:pt x="1121979" y="266827"/>
                  </a:lnTo>
                  <a:lnTo>
                    <a:pt x="1133685" y="219765"/>
                  </a:lnTo>
                  <a:lnTo>
                    <a:pt x="1329594" y="258175"/>
                  </a:lnTo>
                  <a:lnTo>
                    <a:pt x="1318614" y="305379"/>
                  </a:lnTo>
                  <a:lnTo>
                    <a:pt x="1304665" y="350798"/>
                  </a:lnTo>
                  <a:lnTo>
                    <a:pt x="1287763" y="394721"/>
                  </a:lnTo>
                  <a:lnTo>
                    <a:pt x="1268080" y="436930"/>
                  </a:lnTo>
                  <a:lnTo>
                    <a:pt x="1245748" y="477334"/>
                  </a:lnTo>
                  <a:lnTo>
                    <a:pt x="1220899" y="515844"/>
                  </a:lnTo>
                  <a:lnTo>
                    <a:pt x="1193666" y="552369"/>
                  </a:lnTo>
                  <a:lnTo>
                    <a:pt x="1164180" y="586817"/>
                  </a:lnTo>
                  <a:lnTo>
                    <a:pt x="1132575" y="619099"/>
                  </a:lnTo>
                  <a:lnTo>
                    <a:pt x="1098982" y="649125"/>
                  </a:lnTo>
                  <a:lnTo>
                    <a:pt x="1063534" y="676802"/>
                  </a:lnTo>
                  <a:lnTo>
                    <a:pt x="1049463" y="686356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1752" y="3987196"/>
            <a:ext cx="13324840" cy="217043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algn="ctr" marL="12065" marR="5080" indent="-635">
              <a:lnSpc>
                <a:spcPts val="5610"/>
              </a:lnSpc>
              <a:spcBef>
                <a:spcPts val="254"/>
              </a:spcBef>
            </a:pPr>
            <a:r>
              <a:rPr dirty="0" sz="4700" spc="385">
                <a:solidFill>
                  <a:srgbClr val="F4582E"/>
                </a:solidFill>
              </a:rPr>
              <a:t>Sınıf</a:t>
            </a:r>
            <a:r>
              <a:rPr dirty="0" sz="4700" spc="150">
                <a:solidFill>
                  <a:srgbClr val="F4582E"/>
                </a:solidFill>
              </a:rPr>
              <a:t> </a:t>
            </a:r>
            <a:r>
              <a:rPr dirty="0" sz="4700" spc="375">
                <a:solidFill>
                  <a:srgbClr val="F4582E"/>
                </a:solidFill>
              </a:rPr>
              <a:t>diyagramları</a:t>
            </a:r>
            <a:r>
              <a:rPr dirty="0" sz="4700" spc="155">
                <a:solidFill>
                  <a:srgbClr val="F4582E"/>
                </a:solidFill>
              </a:rPr>
              <a:t> </a:t>
            </a:r>
            <a:r>
              <a:rPr dirty="0" sz="4700" spc="265">
                <a:solidFill>
                  <a:srgbClr val="F4582E"/>
                </a:solidFill>
              </a:rPr>
              <a:t>kullanılarak,</a:t>
            </a:r>
            <a:r>
              <a:rPr dirty="0" sz="4700" spc="150">
                <a:solidFill>
                  <a:srgbClr val="F4582E"/>
                </a:solidFill>
              </a:rPr>
              <a:t> </a:t>
            </a:r>
            <a:r>
              <a:rPr dirty="0" sz="4700" spc="465">
                <a:solidFill>
                  <a:srgbClr val="F4582E"/>
                </a:solidFill>
              </a:rPr>
              <a:t>bu</a:t>
            </a:r>
            <a:r>
              <a:rPr dirty="0" sz="4700" spc="155">
                <a:solidFill>
                  <a:srgbClr val="F4582E"/>
                </a:solidFill>
              </a:rPr>
              <a:t> </a:t>
            </a:r>
            <a:r>
              <a:rPr dirty="0" sz="4700" spc="330">
                <a:solidFill>
                  <a:srgbClr val="F4582E"/>
                </a:solidFill>
              </a:rPr>
              <a:t>bileşenler </a:t>
            </a:r>
            <a:r>
              <a:rPr dirty="0" sz="4700" spc="380">
                <a:solidFill>
                  <a:srgbClr val="F4582E"/>
                </a:solidFill>
              </a:rPr>
              <a:t>arasındaki</a:t>
            </a:r>
            <a:r>
              <a:rPr dirty="0" sz="4700" spc="155">
                <a:solidFill>
                  <a:srgbClr val="F4582E"/>
                </a:solidFill>
              </a:rPr>
              <a:t> </a:t>
            </a:r>
            <a:r>
              <a:rPr dirty="0" sz="4700" spc="265">
                <a:solidFill>
                  <a:srgbClr val="F4582E"/>
                </a:solidFill>
              </a:rPr>
              <a:t>ilişkiler</a:t>
            </a:r>
            <a:r>
              <a:rPr dirty="0" sz="4700" spc="160">
                <a:solidFill>
                  <a:srgbClr val="F4582E"/>
                </a:solidFill>
              </a:rPr>
              <a:t> </a:t>
            </a:r>
            <a:r>
              <a:rPr dirty="0" sz="4700" spc="270">
                <a:solidFill>
                  <a:srgbClr val="F4582E"/>
                </a:solidFill>
              </a:rPr>
              <a:t>belirlenebilir</a:t>
            </a:r>
            <a:r>
              <a:rPr dirty="0" sz="4700" spc="160">
                <a:solidFill>
                  <a:srgbClr val="F4582E"/>
                </a:solidFill>
              </a:rPr>
              <a:t> </a:t>
            </a:r>
            <a:r>
              <a:rPr dirty="0" sz="4700" spc="465">
                <a:solidFill>
                  <a:srgbClr val="F4582E"/>
                </a:solidFill>
              </a:rPr>
              <a:t>ve</a:t>
            </a:r>
            <a:r>
              <a:rPr dirty="0" sz="4700" spc="160">
                <a:solidFill>
                  <a:srgbClr val="F4582E"/>
                </a:solidFill>
              </a:rPr>
              <a:t> </a:t>
            </a:r>
            <a:r>
              <a:rPr dirty="0" sz="4700" spc="325">
                <a:solidFill>
                  <a:srgbClr val="F4582E"/>
                </a:solidFill>
              </a:rPr>
              <a:t>yazılımın </a:t>
            </a:r>
            <a:r>
              <a:rPr dirty="0" sz="4700" spc="405">
                <a:solidFill>
                  <a:srgbClr val="F4582E"/>
                </a:solidFill>
              </a:rPr>
              <a:t>modüler</a:t>
            </a:r>
            <a:r>
              <a:rPr dirty="0" sz="4700" spc="140">
                <a:solidFill>
                  <a:srgbClr val="F4582E"/>
                </a:solidFill>
              </a:rPr>
              <a:t> </a:t>
            </a:r>
            <a:r>
              <a:rPr dirty="0" sz="4700" spc="290">
                <a:solidFill>
                  <a:srgbClr val="F4582E"/>
                </a:solidFill>
              </a:rPr>
              <a:t>bir</a:t>
            </a:r>
            <a:r>
              <a:rPr dirty="0" sz="4700" spc="145">
                <a:solidFill>
                  <a:srgbClr val="F4582E"/>
                </a:solidFill>
              </a:rPr>
              <a:t> </a:t>
            </a:r>
            <a:r>
              <a:rPr dirty="0" sz="4700" spc="409">
                <a:solidFill>
                  <a:srgbClr val="F4582E"/>
                </a:solidFill>
              </a:rPr>
              <a:t>şekilde</a:t>
            </a:r>
            <a:r>
              <a:rPr dirty="0" sz="4700" spc="145">
                <a:solidFill>
                  <a:srgbClr val="F4582E"/>
                </a:solidFill>
              </a:rPr>
              <a:t> </a:t>
            </a:r>
            <a:r>
              <a:rPr dirty="0" sz="4700" spc="395">
                <a:solidFill>
                  <a:srgbClr val="F4582E"/>
                </a:solidFill>
              </a:rPr>
              <a:t>tasarlanması</a:t>
            </a:r>
            <a:r>
              <a:rPr dirty="0" sz="4700" spc="145">
                <a:solidFill>
                  <a:srgbClr val="F4582E"/>
                </a:solidFill>
              </a:rPr>
              <a:t> </a:t>
            </a:r>
            <a:r>
              <a:rPr dirty="0" sz="4700" spc="280">
                <a:solidFill>
                  <a:srgbClr val="F4582E"/>
                </a:solidFill>
              </a:rPr>
              <a:t>sağlanabilir.</a:t>
            </a:r>
            <a:endParaRPr sz="4700"/>
          </a:p>
        </p:txBody>
      </p:sp>
      <p:sp>
        <p:nvSpPr>
          <p:cNvPr id="4" name="object 4" descr=""/>
          <p:cNvSpPr/>
          <p:nvPr/>
        </p:nvSpPr>
        <p:spPr>
          <a:xfrm>
            <a:off x="748680" y="1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9"/>
                </a:moveTo>
                <a:lnTo>
                  <a:pt x="1046817" y="1032526"/>
                </a:lnTo>
                <a:lnTo>
                  <a:pt x="1089235" y="1054156"/>
                </a:lnTo>
                <a:lnTo>
                  <a:pt x="1132153" y="1073772"/>
                </a:lnTo>
                <a:lnTo>
                  <a:pt x="1175512" y="1091391"/>
                </a:lnTo>
                <a:lnTo>
                  <a:pt x="1219257" y="1107029"/>
                </a:lnTo>
                <a:lnTo>
                  <a:pt x="1263333" y="1120704"/>
                </a:lnTo>
                <a:lnTo>
                  <a:pt x="1307682" y="1132433"/>
                </a:lnTo>
                <a:lnTo>
                  <a:pt x="1352249" y="1142232"/>
                </a:lnTo>
                <a:lnTo>
                  <a:pt x="1396977" y="1150119"/>
                </a:lnTo>
                <a:lnTo>
                  <a:pt x="1441812" y="1156111"/>
                </a:lnTo>
                <a:lnTo>
                  <a:pt x="1486695" y="1160224"/>
                </a:lnTo>
                <a:lnTo>
                  <a:pt x="1531572" y="1162476"/>
                </a:lnTo>
                <a:lnTo>
                  <a:pt x="1576387" y="1162883"/>
                </a:lnTo>
                <a:lnTo>
                  <a:pt x="1621082" y="1161463"/>
                </a:lnTo>
                <a:lnTo>
                  <a:pt x="1665603" y="1158233"/>
                </a:lnTo>
                <a:lnTo>
                  <a:pt x="1709892" y="1153209"/>
                </a:lnTo>
                <a:lnTo>
                  <a:pt x="1753895" y="1146409"/>
                </a:lnTo>
                <a:lnTo>
                  <a:pt x="1797554" y="1137849"/>
                </a:lnTo>
                <a:lnTo>
                  <a:pt x="1840814" y="1127547"/>
                </a:lnTo>
                <a:lnTo>
                  <a:pt x="1883618" y="1115519"/>
                </a:lnTo>
                <a:lnTo>
                  <a:pt x="1925911" y="1101783"/>
                </a:lnTo>
                <a:lnTo>
                  <a:pt x="1967637" y="1086355"/>
                </a:lnTo>
                <a:lnTo>
                  <a:pt x="2008738" y="1069252"/>
                </a:lnTo>
                <a:lnTo>
                  <a:pt x="2049160" y="1050492"/>
                </a:lnTo>
                <a:lnTo>
                  <a:pt x="2088846" y="1030092"/>
                </a:lnTo>
                <a:lnTo>
                  <a:pt x="2127739" y="1008068"/>
                </a:lnTo>
                <a:lnTo>
                  <a:pt x="2165785" y="984437"/>
                </a:lnTo>
                <a:lnTo>
                  <a:pt x="2202926" y="959216"/>
                </a:lnTo>
                <a:lnTo>
                  <a:pt x="2239108" y="932423"/>
                </a:lnTo>
                <a:lnTo>
                  <a:pt x="2274272" y="904075"/>
                </a:lnTo>
                <a:lnTo>
                  <a:pt x="2308364" y="874187"/>
                </a:lnTo>
                <a:lnTo>
                  <a:pt x="2341328" y="842778"/>
                </a:lnTo>
                <a:lnTo>
                  <a:pt x="2373106" y="809864"/>
                </a:lnTo>
                <a:lnTo>
                  <a:pt x="2403644" y="775463"/>
                </a:lnTo>
                <a:lnTo>
                  <a:pt x="2432885" y="739590"/>
                </a:lnTo>
                <a:lnTo>
                  <a:pt x="2460773" y="702264"/>
                </a:lnTo>
                <a:lnTo>
                  <a:pt x="2487252" y="663501"/>
                </a:lnTo>
                <a:lnTo>
                  <a:pt x="2512265" y="623319"/>
                </a:lnTo>
                <a:lnTo>
                  <a:pt x="2535758" y="581733"/>
                </a:lnTo>
                <a:lnTo>
                  <a:pt x="2946101" y="802164"/>
                </a:lnTo>
                <a:lnTo>
                  <a:pt x="2922729" y="844160"/>
                </a:lnTo>
                <a:lnTo>
                  <a:pt x="2898279" y="885168"/>
                </a:lnTo>
                <a:lnTo>
                  <a:pt x="2872778" y="925181"/>
                </a:lnTo>
                <a:lnTo>
                  <a:pt x="2846253" y="964189"/>
                </a:lnTo>
                <a:lnTo>
                  <a:pt x="2818733" y="1002185"/>
                </a:lnTo>
                <a:lnTo>
                  <a:pt x="2790243" y="1039159"/>
                </a:lnTo>
                <a:lnTo>
                  <a:pt x="2760814" y="1075104"/>
                </a:lnTo>
                <a:lnTo>
                  <a:pt x="2730471" y="1110011"/>
                </a:lnTo>
                <a:lnTo>
                  <a:pt x="2699242" y="1143871"/>
                </a:lnTo>
                <a:lnTo>
                  <a:pt x="2667155" y="1176676"/>
                </a:lnTo>
                <a:lnTo>
                  <a:pt x="2634238" y="1208417"/>
                </a:lnTo>
                <a:lnTo>
                  <a:pt x="2600518" y="1239086"/>
                </a:lnTo>
                <a:lnTo>
                  <a:pt x="2566023" y="1268675"/>
                </a:lnTo>
                <a:lnTo>
                  <a:pt x="2530780" y="1297174"/>
                </a:lnTo>
                <a:lnTo>
                  <a:pt x="2494816" y="1324575"/>
                </a:lnTo>
                <a:lnTo>
                  <a:pt x="2458160" y="1350871"/>
                </a:lnTo>
                <a:lnTo>
                  <a:pt x="2420839" y="1376051"/>
                </a:lnTo>
                <a:lnTo>
                  <a:pt x="2382881" y="1400109"/>
                </a:lnTo>
                <a:lnTo>
                  <a:pt x="2344313" y="1423035"/>
                </a:lnTo>
                <a:lnTo>
                  <a:pt x="2305162" y="1444821"/>
                </a:lnTo>
                <a:lnTo>
                  <a:pt x="2265457" y="1465458"/>
                </a:lnTo>
                <a:lnTo>
                  <a:pt x="2225224" y="1484938"/>
                </a:lnTo>
                <a:lnTo>
                  <a:pt x="2184492" y="1503252"/>
                </a:lnTo>
                <a:lnTo>
                  <a:pt x="2143288" y="1520392"/>
                </a:lnTo>
                <a:lnTo>
                  <a:pt x="2101639" y="1536350"/>
                </a:lnTo>
                <a:lnTo>
                  <a:pt x="2059574" y="1551116"/>
                </a:lnTo>
                <a:lnTo>
                  <a:pt x="2029870" y="1560609"/>
                </a:lnTo>
                <a:close/>
              </a:path>
              <a:path w="2946400" h="1632585">
                <a:moveTo>
                  <a:pt x="824469" y="1446485"/>
                </a:moveTo>
                <a:lnTo>
                  <a:pt x="782586" y="1423169"/>
                </a:lnTo>
                <a:lnTo>
                  <a:pt x="741714" y="1398776"/>
                </a:lnTo>
                <a:lnTo>
                  <a:pt x="701841" y="1373322"/>
                </a:lnTo>
                <a:lnTo>
                  <a:pt x="662975" y="1346837"/>
                </a:lnTo>
                <a:lnTo>
                  <a:pt x="625126" y="1319347"/>
                </a:lnTo>
                <a:lnTo>
                  <a:pt x="588300" y="1290881"/>
                </a:lnTo>
                <a:lnTo>
                  <a:pt x="552506" y="1261465"/>
                </a:lnTo>
                <a:lnTo>
                  <a:pt x="517753" y="1231129"/>
                </a:lnTo>
                <a:lnTo>
                  <a:pt x="484050" y="1199900"/>
                </a:lnTo>
                <a:lnTo>
                  <a:pt x="451403" y="1167805"/>
                </a:lnTo>
                <a:lnTo>
                  <a:pt x="419822" y="1134873"/>
                </a:lnTo>
                <a:lnTo>
                  <a:pt x="389315" y="1101130"/>
                </a:lnTo>
                <a:lnTo>
                  <a:pt x="359890" y="1066606"/>
                </a:lnTo>
                <a:lnTo>
                  <a:pt x="331556" y="1031327"/>
                </a:lnTo>
                <a:lnTo>
                  <a:pt x="304321" y="995322"/>
                </a:lnTo>
                <a:lnTo>
                  <a:pt x="278193" y="958618"/>
                </a:lnTo>
                <a:lnTo>
                  <a:pt x="253181" y="921243"/>
                </a:lnTo>
                <a:lnTo>
                  <a:pt x="229292" y="883224"/>
                </a:lnTo>
                <a:lnTo>
                  <a:pt x="206536" y="844591"/>
                </a:lnTo>
                <a:lnTo>
                  <a:pt x="184920" y="805369"/>
                </a:lnTo>
                <a:lnTo>
                  <a:pt x="164452" y="765588"/>
                </a:lnTo>
                <a:lnTo>
                  <a:pt x="145142" y="725275"/>
                </a:lnTo>
                <a:lnTo>
                  <a:pt x="126998" y="684457"/>
                </a:lnTo>
                <a:lnTo>
                  <a:pt x="110027" y="643163"/>
                </a:lnTo>
                <a:lnTo>
                  <a:pt x="94238" y="601420"/>
                </a:lnTo>
                <a:lnTo>
                  <a:pt x="79639" y="559256"/>
                </a:lnTo>
                <a:lnTo>
                  <a:pt x="66240" y="516699"/>
                </a:lnTo>
                <a:lnTo>
                  <a:pt x="54047" y="473776"/>
                </a:lnTo>
                <a:lnTo>
                  <a:pt x="43069" y="430516"/>
                </a:lnTo>
                <a:lnTo>
                  <a:pt x="33316" y="386945"/>
                </a:lnTo>
                <a:lnTo>
                  <a:pt x="24794" y="343093"/>
                </a:lnTo>
                <a:lnTo>
                  <a:pt x="17512" y="298987"/>
                </a:lnTo>
                <a:lnTo>
                  <a:pt x="11479" y="254653"/>
                </a:lnTo>
                <a:lnTo>
                  <a:pt x="6703" y="210121"/>
                </a:lnTo>
                <a:lnTo>
                  <a:pt x="3192" y="165419"/>
                </a:lnTo>
                <a:lnTo>
                  <a:pt x="955" y="120572"/>
                </a:lnTo>
                <a:lnTo>
                  <a:pt x="0" y="75611"/>
                </a:lnTo>
                <a:lnTo>
                  <a:pt x="334" y="30562"/>
                </a:lnTo>
                <a:lnTo>
                  <a:pt x="1441" y="0"/>
                </a:lnTo>
                <a:lnTo>
                  <a:pt x="471119" y="0"/>
                </a:lnTo>
                <a:lnTo>
                  <a:pt x="469640" y="28120"/>
                </a:lnTo>
                <a:lnTo>
                  <a:pt x="469118" y="73012"/>
                </a:lnTo>
                <a:lnTo>
                  <a:pt x="470421" y="117780"/>
                </a:lnTo>
                <a:lnTo>
                  <a:pt x="473532" y="162368"/>
                </a:lnTo>
                <a:lnTo>
                  <a:pt x="478433" y="206720"/>
                </a:lnTo>
                <a:lnTo>
                  <a:pt x="485109" y="250780"/>
                </a:lnTo>
                <a:lnTo>
                  <a:pt x="493542" y="294492"/>
                </a:lnTo>
                <a:lnTo>
                  <a:pt x="503715" y="337799"/>
                </a:lnTo>
                <a:lnTo>
                  <a:pt x="515613" y="380646"/>
                </a:lnTo>
                <a:lnTo>
                  <a:pt x="529217" y="422976"/>
                </a:lnTo>
                <a:lnTo>
                  <a:pt x="544512" y="464733"/>
                </a:lnTo>
                <a:lnTo>
                  <a:pt x="561479" y="505860"/>
                </a:lnTo>
                <a:lnTo>
                  <a:pt x="580104" y="546303"/>
                </a:lnTo>
                <a:lnTo>
                  <a:pt x="600368" y="586004"/>
                </a:lnTo>
                <a:lnTo>
                  <a:pt x="622254" y="624907"/>
                </a:lnTo>
                <a:lnTo>
                  <a:pt x="645747" y="662957"/>
                </a:lnTo>
                <a:lnTo>
                  <a:pt x="670830" y="700097"/>
                </a:lnTo>
                <a:lnTo>
                  <a:pt x="697484" y="736271"/>
                </a:lnTo>
                <a:lnTo>
                  <a:pt x="725694" y="771423"/>
                </a:lnTo>
                <a:lnTo>
                  <a:pt x="755444" y="805496"/>
                </a:lnTo>
                <a:lnTo>
                  <a:pt x="786715" y="838435"/>
                </a:lnTo>
                <a:lnTo>
                  <a:pt x="819491" y="870184"/>
                </a:lnTo>
                <a:lnTo>
                  <a:pt x="853756" y="900685"/>
                </a:lnTo>
                <a:lnTo>
                  <a:pt x="889492" y="929884"/>
                </a:lnTo>
                <a:lnTo>
                  <a:pt x="926683" y="957724"/>
                </a:lnTo>
                <a:lnTo>
                  <a:pt x="965312" y="984148"/>
                </a:lnTo>
                <a:lnTo>
                  <a:pt x="1005362" y="1009101"/>
                </a:lnTo>
                <a:lnTo>
                  <a:pt x="1046817" y="1032526"/>
                </a:lnTo>
                <a:lnTo>
                  <a:pt x="2029870" y="1560609"/>
                </a:lnTo>
                <a:lnTo>
                  <a:pt x="2017119" y="1564683"/>
                </a:lnTo>
                <a:lnTo>
                  <a:pt x="1974303" y="1577042"/>
                </a:lnTo>
                <a:lnTo>
                  <a:pt x="1931152" y="1588184"/>
                </a:lnTo>
                <a:lnTo>
                  <a:pt x="1887695" y="1598101"/>
                </a:lnTo>
                <a:lnTo>
                  <a:pt x="1843959" y="1606784"/>
                </a:lnTo>
                <a:lnTo>
                  <a:pt x="1799972" y="1614225"/>
                </a:lnTo>
                <a:lnTo>
                  <a:pt x="1755760" y="1620416"/>
                </a:lnTo>
                <a:lnTo>
                  <a:pt x="1711353" y="1625347"/>
                </a:lnTo>
                <a:lnTo>
                  <a:pt x="1666776" y="1629011"/>
                </a:lnTo>
                <a:lnTo>
                  <a:pt x="1622059" y="1631399"/>
                </a:lnTo>
                <a:lnTo>
                  <a:pt x="1577228" y="1632502"/>
                </a:lnTo>
                <a:lnTo>
                  <a:pt x="1532311" y="1632312"/>
                </a:lnTo>
                <a:lnTo>
                  <a:pt x="1487336" y="1630820"/>
                </a:lnTo>
                <a:lnTo>
                  <a:pt x="1442330" y="1628019"/>
                </a:lnTo>
                <a:lnTo>
                  <a:pt x="1397320" y="1623898"/>
                </a:lnTo>
                <a:lnTo>
                  <a:pt x="1352335" y="1618451"/>
                </a:lnTo>
                <a:lnTo>
                  <a:pt x="1307402" y="1611668"/>
                </a:lnTo>
                <a:lnTo>
                  <a:pt x="1262548" y="1603541"/>
                </a:lnTo>
                <a:lnTo>
                  <a:pt x="1217802" y="1594061"/>
                </a:lnTo>
                <a:lnTo>
                  <a:pt x="1173190" y="1583220"/>
                </a:lnTo>
                <a:lnTo>
                  <a:pt x="1128740" y="1571010"/>
                </a:lnTo>
                <a:lnTo>
                  <a:pt x="1084480" y="1557421"/>
                </a:lnTo>
                <a:lnTo>
                  <a:pt x="1040437" y="1542446"/>
                </a:lnTo>
                <a:lnTo>
                  <a:pt x="996639" y="1526076"/>
                </a:lnTo>
                <a:lnTo>
                  <a:pt x="953114" y="1508303"/>
                </a:lnTo>
                <a:lnTo>
                  <a:pt x="909889" y="1489117"/>
                </a:lnTo>
                <a:lnTo>
                  <a:pt x="866991" y="1468511"/>
                </a:lnTo>
                <a:lnTo>
                  <a:pt x="824469" y="1446485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294366" y="1306561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1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870778" y="7436087"/>
            <a:ext cx="2417445" cy="2851150"/>
          </a:xfrm>
          <a:custGeom>
            <a:avLst/>
            <a:gdLst/>
            <a:ahLst/>
            <a:cxnLst/>
            <a:rect l="l" t="t" r="r" b="b"/>
            <a:pathLst>
              <a:path w="2417444" h="2851150">
                <a:moveTo>
                  <a:pt x="0" y="2850912"/>
                </a:moveTo>
                <a:lnTo>
                  <a:pt x="1335615" y="2129836"/>
                </a:lnTo>
                <a:lnTo>
                  <a:pt x="353944" y="11943"/>
                </a:lnTo>
                <a:lnTo>
                  <a:pt x="379219" y="0"/>
                </a:lnTo>
                <a:lnTo>
                  <a:pt x="1360597" y="2115858"/>
                </a:lnTo>
                <a:lnTo>
                  <a:pt x="1396973" y="2127942"/>
                </a:lnTo>
                <a:lnTo>
                  <a:pt x="1372540" y="2141133"/>
                </a:lnTo>
                <a:lnTo>
                  <a:pt x="1384744" y="2167464"/>
                </a:lnTo>
                <a:lnTo>
                  <a:pt x="1347557" y="2155111"/>
                </a:lnTo>
                <a:lnTo>
                  <a:pt x="58810" y="2850912"/>
                </a:lnTo>
                <a:lnTo>
                  <a:pt x="0" y="2850912"/>
                </a:lnTo>
                <a:close/>
              </a:path>
              <a:path w="2417444" h="2851150">
                <a:moveTo>
                  <a:pt x="1396973" y="2127942"/>
                </a:moveTo>
                <a:lnTo>
                  <a:pt x="1360597" y="2115858"/>
                </a:lnTo>
                <a:lnTo>
                  <a:pt x="2417221" y="1545381"/>
                </a:lnTo>
                <a:lnTo>
                  <a:pt x="2417221" y="1577127"/>
                </a:lnTo>
                <a:lnTo>
                  <a:pt x="1396973" y="2127942"/>
                </a:lnTo>
                <a:close/>
              </a:path>
              <a:path w="2417444" h="2851150">
                <a:moveTo>
                  <a:pt x="1670284" y="2850912"/>
                </a:moveTo>
                <a:lnTo>
                  <a:pt x="1347557" y="2155111"/>
                </a:lnTo>
                <a:lnTo>
                  <a:pt x="1384744" y="2167464"/>
                </a:lnTo>
                <a:lnTo>
                  <a:pt x="1701531" y="2850912"/>
                </a:lnTo>
                <a:lnTo>
                  <a:pt x="1670284" y="2850912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94703" y="3274783"/>
            <a:ext cx="13164819" cy="35953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065" marR="5080">
              <a:lnSpc>
                <a:spcPts val="5610"/>
              </a:lnSpc>
              <a:spcBef>
                <a:spcPts val="254"/>
              </a:spcBef>
            </a:pPr>
            <a:r>
              <a:rPr dirty="0" sz="4700" spc="475" b="1">
                <a:solidFill>
                  <a:srgbClr val="F4582E"/>
                </a:solidFill>
                <a:latin typeface="Calibri"/>
                <a:cs typeface="Calibri"/>
              </a:rPr>
              <a:t>Bu</a:t>
            </a:r>
            <a:r>
              <a:rPr dirty="0" sz="470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320" b="1">
                <a:solidFill>
                  <a:srgbClr val="F4582E"/>
                </a:solidFill>
                <a:latin typeface="Calibri"/>
                <a:cs typeface="Calibri"/>
              </a:rPr>
              <a:t>adımların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375" b="1">
                <a:solidFill>
                  <a:srgbClr val="F4582E"/>
                </a:solidFill>
                <a:latin typeface="Calibri"/>
                <a:cs typeface="Calibri"/>
              </a:rPr>
              <a:t>uygulanması,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305" b="1">
                <a:solidFill>
                  <a:srgbClr val="F4582E"/>
                </a:solidFill>
                <a:latin typeface="Calibri"/>
                <a:cs typeface="Calibri"/>
              </a:rPr>
              <a:t>online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340" b="1">
                <a:solidFill>
                  <a:srgbClr val="F4582E"/>
                </a:solidFill>
                <a:latin typeface="Calibri"/>
                <a:cs typeface="Calibri"/>
              </a:rPr>
              <a:t>alışveriş </a:t>
            </a:r>
            <a:r>
              <a:rPr dirty="0" sz="4700" spc="380" b="1">
                <a:solidFill>
                  <a:srgbClr val="F4582E"/>
                </a:solidFill>
                <a:latin typeface="Calibri"/>
                <a:cs typeface="Calibri"/>
              </a:rPr>
              <a:t>sisteminin</a:t>
            </a:r>
            <a:r>
              <a:rPr dirty="0" sz="470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495" b="1">
                <a:solidFill>
                  <a:srgbClr val="F4582E"/>
                </a:solidFill>
                <a:latin typeface="Calibri"/>
                <a:cs typeface="Calibri"/>
              </a:rPr>
              <a:t>doğru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409" b="1">
                <a:solidFill>
                  <a:srgbClr val="F4582E"/>
                </a:solidFill>
                <a:latin typeface="Calibri"/>
                <a:cs typeface="Calibri"/>
              </a:rPr>
              <a:t>şekilde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340" b="1">
                <a:solidFill>
                  <a:srgbClr val="F4582E"/>
                </a:solidFill>
                <a:latin typeface="Calibri"/>
                <a:cs typeface="Calibri"/>
              </a:rPr>
              <a:t>analiz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275" b="1">
                <a:solidFill>
                  <a:srgbClr val="F4582E"/>
                </a:solidFill>
                <a:latin typeface="Calibri"/>
                <a:cs typeface="Calibri"/>
              </a:rPr>
              <a:t>edilmesini, </a:t>
            </a:r>
            <a:r>
              <a:rPr dirty="0" sz="4700" spc="370" b="1">
                <a:solidFill>
                  <a:srgbClr val="F4582E"/>
                </a:solidFill>
                <a:latin typeface="Calibri"/>
                <a:cs typeface="Calibri"/>
              </a:rPr>
              <a:t>tasarlanmasını</a:t>
            </a:r>
            <a:r>
              <a:rPr dirty="0" sz="4700" spc="15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465" b="1">
                <a:solidFill>
                  <a:srgbClr val="F4582E"/>
                </a:solidFill>
                <a:latin typeface="Calibri"/>
                <a:cs typeface="Calibri"/>
              </a:rPr>
              <a:t>ve</a:t>
            </a:r>
            <a:r>
              <a:rPr dirty="0" sz="4700" spc="16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409" b="1">
                <a:solidFill>
                  <a:srgbClr val="F4582E"/>
                </a:solidFill>
                <a:latin typeface="Calibri"/>
                <a:cs typeface="Calibri"/>
              </a:rPr>
              <a:t>uygulanmasını</a:t>
            </a:r>
            <a:r>
              <a:rPr dirty="0" sz="4700" spc="15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370" b="1">
                <a:solidFill>
                  <a:srgbClr val="F4582E"/>
                </a:solidFill>
                <a:latin typeface="Calibri"/>
                <a:cs typeface="Calibri"/>
              </a:rPr>
              <a:t>sağlayarak, </a:t>
            </a:r>
            <a:r>
              <a:rPr dirty="0" sz="4700" spc="415" b="1">
                <a:solidFill>
                  <a:srgbClr val="F4582E"/>
                </a:solidFill>
                <a:latin typeface="Calibri"/>
                <a:cs typeface="Calibri"/>
              </a:rPr>
              <a:t>sistemin</a:t>
            </a:r>
            <a:r>
              <a:rPr dirty="0" sz="470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430" b="1">
                <a:solidFill>
                  <a:srgbClr val="F4582E"/>
                </a:solidFill>
                <a:latin typeface="Calibri"/>
                <a:cs typeface="Calibri"/>
              </a:rPr>
              <a:t>daha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220" b="1">
                <a:solidFill>
                  <a:srgbClr val="F4582E"/>
                </a:solidFill>
                <a:latin typeface="Calibri"/>
                <a:cs typeface="Calibri"/>
              </a:rPr>
              <a:t>iyi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290" b="1">
                <a:solidFill>
                  <a:srgbClr val="F4582E"/>
                </a:solidFill>
                <a:latin typeface="Calibri"/>
                <a:cs typeface="Calibri"/>
              </a:rPr>
              <a:t>bir</a:t>
            </a:r>
            <a:r>
              <a:rPr dirty="0" sz="4700" spc="14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409" b="1">
                <a:solidFill>
                  <a:srgbClr val="F4582E"/>
                </a:solidFill>
                <a:latin typeface="Calibri"/>
                <a:cs typeface="Calibri"/>
              </a:rPr>
              <a:t>şekilde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355" b="1">
                <a:solidFill>
                  <a:srgbClr val="F4582E"/>
                </a:solidFill>
                <a:latin typeface="Calibri"/>
                <a:cs typeface="Calibri"/>
              </a:rPr>
              <a:t>yönetilmesini</a:t>
            </a:r>
            <a:r>
              <a:rPr dirty="0" sz="4700" spc="150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440" b="1">
                <a:solidFill>
                  <a:srgbClr val="F4582E"/>
                </a:solidFill>
                <a:latin typeface="Calibri"/>
                <a:cs typeface="Calibri"/>
              </a:rPr>
              <a:t>ve </a:t>
            </a:r>
            <a:r>
              <a:rPr dirty="0" sz="4700" spc="355" b="1">
                <a:solidFill>
                  <a:srgbClr val="F4582E"/>
                </a:solidFill>
                <a:latin typeface="Calibri"/>
                <a:cs typeface="Calibri"/>
              </a:rPr>
              <a:t>ölçeklendirilmesini</a:t>
            </a:r>
            <a:r>
              <a:rPr dirty="0" sz="4700" spc="17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535" b="1">
                <a:solidFill>
                  <a:srgbClr val="F4582E"/>
                </a:solidFill>
                <a:latin typeface="Calibri"/>
                <a:cs typeface="Calibri"/>
              </a:rPr>
              <a:t>mümkün</a:t>
            </a:r>
            <a:r>
              <a:rPr dirty="0" sz="4700" spc="175" b="1">
                <a:solidFill>
                  <a:srgbClr val="F4582E"/>
                </a:solidFill>
                <a:latin typeface="Calibri"/>
                <a:cs typeface="Calibri"/>
              </a:rPr>
              <a:t> </a:t>
            </a:r>
            <a:r>
              <a:rPr dirty="0" sz="4700" spc="165" b="1">
                <a:solidFill>
                  <a:srgbClr val="F4582E"/>
                </a:solidFill>
                <a:latin typeface="Calibri"/>
                <a:cs typeface="Calibri"/>
              </a:rPr>
              <a:t>kılar.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48680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0" y="1560608"/>
                </a:moveTo>
                <a:lnTo>
                  <a:pt x="1046817" y="1032526"/>
                </a:lnTo>
                <a:lnTo>
                  <a:pt x="1089235" y="1054156"/>
                </a:lnTo>
                <a:lnTo>
                  <a:pt x="1132153" y="1073772"/>
                </a:lnTo>
                <a:lnTo>
                  <a:pt x="1175512" y="1091391"/>
                </a:lnTo>
                <a:lnTo>
                  <a:pt x="1219257" y="1107029"/>
                </a:lnTo>
                <a:lnTo>
                  <a:pt x="1263333" y="1120704"/>
                </a:lnTo>
                <a:lnTo>
                  <a:pt x="1307682" y="1132433"/>
                </a:lnTo>
                <a:lnTo>
                  <a:pt x="1352249" y="1142232"/>
                </a:lnTo>
                <a:lnTo>
                  <a:pt x="1396977" y="1150119"/>
                </a:lnTo>
                <a:lnTo>
                  <a:pt x="1441812" y="1156111"/>
                </a:lnTo>
                <a:lnTo>
                  <a:pt x="1486695" y="1160224"/>
                </a:lnTo>
                <a:lnTo>
                  <a:pt x="1531572" y="1162476"/>
                </a:lnTo>
                <a:lnTo>
                  <a:pt x="1576387" y="1162883"/>
                </a:lnTo>
                <a:lnTo>
                  <a:pt x="1621082" y="1161463"/>
                </a:lnTo>
                <a:lnTo>
                  <a:pt x="1665603" y="1158233"/>
                </a:lnTo>
                <a:lnTo>
                  <a:pt x="1709892" y="1153209"/>
                </a:lnTo>
                <a:lnTo>
                  <a:pt x="1753895" y="1146409"/>
                </a:lnTo>
                <a:lnTo>
                  <a:pt x="1797554" y="1137849"/>
                </a:lnTo>
                <a:lnTo>
                  <a:pt x="1840814" y="1127547"/>
                </a:lnTo>
                <a:lnTo>
                  <a:pt x="1883618" y="1115519"/>
                </a:lnTo>
                <a:lnTo>
                  <a:pt x="1925911" y="1101783"/>
                </a:lnTo>
                <a:lnTo>
                  <a:pt x="1967637" y="1086355"/>
                </a:lnTo>
                <a:lnTo>
                  <a:pt x="2008738" y="1069252"/>
                </a:lnTo>
                <a:lnTo>
                  <a:pt x="2049160" y="1050492"/>
                </a:lnTo>
                <a:lnTo>
                  <a:pt x="2088846" y="1030092"/>
                </a:lnTo>
                <a:lnTo>
                  <a:pt x="2127739" y="1008067"/>
                </a:lnTo>
                <a:lnTo>
                  <a:pt x="2165785" y="984437"/>
                </a:lnTo>
                <a:lnTo>
                  <a:pt x="2202926" y="959216"/>
                </a:lnTo>
                <a:lnTo>
                  <a:pt x="2239108" y="932423"/>
                </a:lnTo>
                <a:lnTo>
                  <a:pt x="2274272" y="904074"/>
                </a:lnTo>
                <a:lnTo>
                  <a:pt x="2308364" y="874187"/>
                </a:lnTo>
                <a:lnTo>
                  <a:pt x="2341328" y="842778"/>
                </a:lnTo>
                <a:lnTo>
                  <a:pt x="2373106" y="809864"/>
                </a:lnTo>
                <a:lnTo>
                  <a:pt x="2403644" y="775462"/>
                </a:lnTo>
                <a:lnTo>
                  <a:pt x="2432885" y="739590"/>
                </a:lnTo>
                <a:lnTo>
                  <a:pt x="2460773" y="702264"/>
                </a:lnTo>
                <a:lnTo>
                  <a:pt x="2487252" y="663501"/>
                </a:lnTo>
                <a:lnTo>
                  <a:pt x="2512265" y="623319"/>
                </a:lnTo>
                <a:lnTo>
                  <a:pt x="2535758" y="581733"/>
                </a:lnTo>
                <a:lnTo>
                  <a:pt x="2946101" y="802164"/>
                </a:lnTo>
                <a:lnTo>
                  <a:pt x="2922729" y="844159"/>
                </a:lnTo>
                <a:lnTo>
                  <a:pt x="2898279" y="885168"/>
                </a:lnTo>
                <a:lnTo>
                  <a:pt x="2872778" y="925180"/>
                </a:lnTo>
                <a:lnTo>
                  <a:pt x="2846253" y="964189"/>
                </a:lnTo>
                <a:lnTo>
                  <a:pt x="2818733" y="1002185"/>
                </a:lnTo>
                <a:lnTo>
                  <a:pt x="2790243" y="1039159"/>
                </a:lnTo>
                <a:lnTo>
                  <a:pt x="2760814" y="1075104"/>
                </a:lnTo>
                <a:lnTo>
                  <a:pt x="2730471" y="1110011"/>
                </a:lnTo>
                <a:lnTo>
                  <a:pt x="2699242" y="1143871"/>
                </a:lnTo>
                <a:lnTo>
                  <a:pt x="2667155" y="1176676"/>
                </a:lnTo>
                <a:lnTo>
                  <a:pt x="2634238" y="1208417"/>
                </a:lnTo>
                <a:lnTo>
                  <a:pt x="2600518" y="1239086"/>
                </a:lnTo>
                <a:lnTo>
                  <a:pt x="2566023" y="1268674"/>
                </a:lnTo>
                <a:lnTo>
                  <a:pt x="2530780" y="1297174"/>
                </a:lnTo>
                <a:lnTo>
                  <a:pt x="2494816" y="1324575"/>
                </a:lnTo>
                <a:lnTo>
                  <a:pt x="2458160" y="1350871"/>
                </a:lnTo>
                <a:lnTo>
                  <a:pt x="2420839" y="1376051"/>
                </a:lnTo>
                <a:lnTo>
                  <a:pt x="2382881" y="1400109"/>
                </a:lnTo>
                <a:lnTo>
                  <a:pt x="2344313" y="1423035"/>
                </a:lnTo>
                <a:lnTo>
                  <a:pt x="2305162" y="1444821"/>
                </a:lnTo>
                <a:lnTo>
                  <a:pt x="2265457" y="1465458"/>
                </a:lnTo>
                <a:lnTo>
                  <a:pt x="2225224" y="1484938"/>
                </a:lnTo>
                <a:lnTo>
                  <a:pt x="2184492" y="1503252"/>
                </a:lnTo>
                <a:lnTo>
                  <a:pt x="2143288" y="1520392"/>
                </a:lnTo>
                <a:lnTo>
                  <a:pt x="2101639" y="1536350"/>
                </a:lnTo>
                <a:lnTo>
                  <a:pt x="2059574" y="1551116"/>
                </a:lnTo>
                <a:lnTo>
                  <a:pt x="2029870" y="1560608"/>
                </a:lnTo>
                <a:close/>
              </a:path>
              <a:path w="2946400" h="1632585">
                <a:moveTo>
                  <a:pt x="824458" y="1446479"/>
                </a:moveTo>
                <a:lnTo>
                  <a:pt x="782586" y="1423169"/>
                </a:lnTo>
                <a:lnTo>
                  <a:pt x="741714" y="1398776"/>
                </a:lnTo>
                <a:lnTo>
                  <a:pt x="701841" y="1373322"/>
                </a:lnTo>
                <a:lnTo>
                  <a:pt x="662975" y="1346837"/>
                </a:lnTo>
                <a:lnTo>
                  <a:pt x="625126" y="1319347"/>
                </a:lnTo>
                <a:lnTo>
                  <a:pt x="588300" y="1290880"/>
                </a:lnTo>
                <a:lnTo>
                  <a:pt x="552506" y="1261465"/>
                </a:lnTo>
                <a:lnTo>
                  <a:pt x="517753" y="1231129"/>
                </a:lnTo>
                <a:lnTo>
                  <a:pt x="484050" y="1199900"/>
                </a:lnTo>
                <a:lnTo>
                  <a:pt x="451403" y="1167805"/>
                </a:lnTo>
                <a:lnTo>
                  <a:pt x="419822" y="1134872"/>
                </a:lnTo>
                <a:lnTo>
                  <a:pt x="389315" y="1101130"/>
                </a:lnTo>
                <a:lnTo>
                  <a:pt x="359890" y="1066606"/>
                </a:lnTo>
                <a:lnTo>
                  <a:pt x="331556" y="1031327"/>
                </a:lnTo>
                <a:lnTo>
                  <a:pt x="304321" y="995322"/>
                </a:lnTo>
                <a:lnTo>
                  <a:pt x="278193" y="958618"/>
                </a:lnTo>
                <a:lnTo>
                  <a:pt x="253181" y="921242"/>
                </a:lnTo>
                <a:lnTo>
                  <a:pt x="229292" y="883224"/>
                </a:lnTo>
                <a:lnTo>
                  <a:pt x="206536" y="844590"/>
                </a:lnTo>
                <a:lnTo>
                  <a:pt x="184920" y="805369"/>
                </a:lnTo>
                <a:lnTo>
                  <a:pt x="164452" y="765588"/>
                </a:lnTo>
                <a:lnTo>
                  <a:pt x="145142" y="725274"/>
                </a:lnTo>
                <a:lnTo>
                  <a:pt x="126998" y="684457"/>
                </a:lnTo>
                <a:lnTo>
                  <a:pt x="110027" y="643163"/>
                </a:lnTo>
                <a:lnTo>
                  <a:pt x="94238" y="601420"/>
                </a:lnTo>
                <a:lnTo>
                  <a:pt x="79639" y="559256"/>
                </a:lnTo>
                <a:lnTo>
                  <a:pt x="66240" y="516698"/>
                </a:lnTo>
                <a:lnTo>
                  <a:pt x="54047" y="473776"/>
                </a:lnTo>
                <a:lnTo>
                  <a:pt x="43069" y="430515"/>
                </a:lnTo>
                <a:lnTo>
                  <a:pt x="33316" y="386945"/>
                </a:lnTo>
                <a:lnTo>
                  <a:pt x="24794" y="343093"/>
                </a:lnTo>
                <a:lnTo>
                  <a:pt x="17512" y="298986"/>
                </a:lnTo>
                <a:lnTo>
                  <a:pt x="11479" y="254653"/>
                </a:lnTo>
                <a:lnTo>
                  <a:pt x="6703" y="210121"/>
                </a:lnTo>
                <a:lnTo>
                  <a:pt x="3192" y="165418"/>
                </a:lnTo>
                <a:lnTo>
                  <a:pt x="955" y="120572"/>
                </a:lnTo>
                <a:lnTo>
                  <a:pt x="0" y="75611"/>
                </a:lnTo>
                <a:lnTo>
                  <a:pt x="334" y="30561"/>
                </a:lnTo>
                <a:lnTo>
                  <a:pt x="1441" y="0"/>
                </a:lnTo>
                <a:lnTo>
                  <a:pt x="471119" y="0"/>
                </a:lnTo>
                <a:lnTo>
                  <a:pt x="469640" y="28120"/>
                </a:lnTo>
                <a:lnTo>
                  <a:pt x="469118" y="73012"/>
                </a:lnTo>
                <a:lnTo>
                  <a:pt x="470421" y="117780"/>
                </a:lnTo>
                <a:lnTo>
                  <a:pt x="473532" y="162368"/>
                </a:lnTo>
                <a:lnTo>
                  <a:pt x="478433" y="206720"/>
                </a:lnTo>
                <a:lnTo>
                  <a:pt x="485109" y="250780"/>
                </a:lnTo>
                <a:lnTo>
                  <a:pt x="493542" y="294492"/>
                </a:lnTo>
                <a:lnTo>
                  <a:pt x="503715" y="337799"/>
                </a:lnTo>
                <a:lnTo>
                  <a:pt x="515613" y="380646"/>
                </a:lnTo>
                <a:lnTo>
                  <a:pt x="529217" y="422976"/>
                </a:lnTo>
                <a:lnTo>
                  <a:pt x="544512" y="464732"/>
                </a:lnTo>
                <a:lnTo>
                  <a:pt x="561479" y="505860"/>
                </a:lnTo>
                <a:lnTo>
                  <a:pt x="580104" y="546303"/>
                </a:lnTo>
                <a:lnTo>
                  <a:pt x="600368" y="586004"/>
                </a:lnTo>
                <a:lnTo>
                  <a:pt x="622254" y="624907"/>
                </a:lnTo>
                <a:lnTo>
                  <a:pt x="645747" y="662957"/>
                </a:lnTo>
                <a:lnTo>
                  <a:pt x="670830" y="700097"/>
                </a:lnTo>
                <a:lnTo>
                  <a:pt x="697484" y="736271"/>
                </a:lnTo>
                <a:lnTo>
                  <a:pt x="725694" y="771423"/>
                </a:lnTo>
                <a:lnTo>
                  <a:pt x="755444" y="805496"/>
                </a:lnTo>
                <a:lnTo>
                  <a:pt x="786715" y="838435"/>
                </a:lnTo>
                <a:lnTo>
                  <a:pt x="819491" y="870184"/>
                </a:lnTo>
                <a:lnTo>
                  <a:pt x="853756" y="900685"/>
                </a:lnTo>
                <a:lnTo>
                  <a:pt x="889492" y="929884"/>
                </a:lnTo>
                <a:lnTo>
                  <a:pt x="926683" y="957723"/>
                </a:lnTo>
                <a:lnTo>
                  <a:pt x="965312" y="984148"/>
                </a:lnTo>
                <a:lnTo>
                  <a:pt x="1005362" y="1009101"/>
                </a:lnTo>
                <a:lnTo>
                  <a:pt x="1046817" y="1032526"/>
                </a:lnTo>
                <a:lnTo>
                  <a:pt x="2029870" y="1560608"/>
                </a:lnTo>
                <a:lnTo>
                  <a:pt x="2017119" y="1564683"/>
                </a:lnTo>
                <a:lnTo>
                  <a:pt x="1974303" y="1577042"/>
                </a:lnTo>
                <a:lnTo>
                  <a:pt x="1931152" y="1588184"/>
                </a:lnTo>
                <a:lnTo>
                  <a:pt x="1887695" y="1598101"/>
                </a:lnTo>
                <a:lnTo>
                  <a:pt x="1843959" y="1606784"/>
                </a:lnTo>
                <a:lnTo>
                  <a:pt x="1799972" y="1614225"/>
                </a:lnTo>
                <a:lnTo>
                  <a:pt x="1755760" y="1620416"/>
                </a:lnTo>
                <a:lnTo>
                  <a:pt x="1711353" y="1625347"/>
                </a:lnTo>
                <a:lnTo>
                  <a:pt x="1666776" y="1629011"/>
                </a:lnTo>
                <a:lnTo>
                  <a:pt x="1622059" y="1631399"/>
                </a:lnTo>
                <a:lnTo>
                  <a:pt x="1577228" y="1632502"/>
                </a:lnTo>
                <a:lnTo>
                  <a:pt x="1532311" y="1632312"/>
                </a:lnTo>
                <a:lnTo>
                  <a:pt x="1487336" y="1630820"/>
                </a:lnTo>
                <a:lnTo>
                  <a:pt x="1442330" y="1628018"/>
                </a:lnTo>
                <a:lnTo>
                  <a:pt x="1397320" y="1623898"/>
                </a:lnTo>
                <a:lnTo>
                  <a:pt x="1352335" y="1618451"/>
                </a:lnTo>
                <a:lnTo>
                  <a:pt x="1307402" y="1611668"/>
                </a:lnTo>
                <a:lnTo>
                  <a:pt x="1262548" y="1603541"/>
                </a:lnTo>
                <a:lnTo>
                  <a:pt x="1217802" y="1594061"/>
                </a:lnTo>
                <a:lnTo>
                  <a:pt x="1173190" y="1583220"/>
                </a:lnTo>
                <a:lnTo>
                  <a:pt x="1128740" y="1571010"/>
                </a:lnTo>
                <a:lnTo>
                  <a:pt x="1084480" y="1557421"/>
                </a:lnTo>
                <a:lnTo>
                  <a:pt x="1040437" y="1542446"/>
                </a:lnTo>
                <a:lnTo>
                  <a:pt x="996639" y="1526076"/>
                </a:lnTo>
                <a:lnTo>
                  <a:pt x="953114" y="1508302"/>
                </a:lnTo>
                <a:lnTo>
                  <a:pt x="909889" y="1489117"/>
                </a:lnTo>
                <a:lnTo>
                  <a:pt x="866991" y="1468510"/>
                </a:lnTo>
                <a:lnTo>
                  <a:pt x="824458" y="1446479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294366" y="1306560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09" h="651510">
                <a:moveTo>
                  <a:pt x="0" y="1086"/>
                </a:moveTo>
                <a:lnTo>
                  <a:pt x="1086" y="0"/>
                </a:lnTo>
                <a:lnTo>
                  <a:pt x="650970" y="95549"/>
                </a:lnTo>
                <a:lnTo>
                  <a:pt x="95549" y="650970"/>
                </a:lnTo>
                <a:lnTo>
                  <a:pt x="0" y="1086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870775" y="7436085"/>
            <a:ext cx="2417445" cy="2851150"/>
          </a:xfrm>
          <a:custGeom>
            <a:avLst/>
            <a:gdLst/>
            <a:ahLst/>
            <a:cxnLst/>
            <a:rect l="l" t="t" r="r" b="b"/>
            <a:pathLst>
              <a:path w="2417444" h="2851150">
                <a:moveTo>
                  <a:pt x="0" y="2850913"/>
                </a:moveTo>
                <a:lnTo>
                  <a:pt x="1335617" y="2129836"/>
                </a:lnTo>
                <a:lnTo>
                  <a:pt x="353947" y="11943"/>
                </a:lnTo>
                <a:lnTo>
                  <a:pt x="379222" y="0"/>
                </a:lnTo>
                <a:lnTo>
                  <a:pt x="1360599" y="2115858"/>
                </a:lnTo>
                <a:lnTo>
                  <a:pt x="1396975" y="2127942"/>
                </a:lnTo>
                <a:lnTo>
                  <a:pt x="1372542" y="2141133"/>
                </a:lnTo>
                <a:lnTo>
                  <a:pt x="1384747" y="2167464"/>
                </a:lnTo>
                <a:lnTo>
                  <a:pt x="1347560" y="2155111"/>
                </a:lnTo>
                <a:lnTo>
                  <a:pt x="58810" y="2850913"/>
                </a:lnTo>
                <a:lnTo>
                  <a:pt x="0" y="2850913"/>
                </a:lnTo>
                <a:close/>
              </a:path>
              <a:path w="2417444" h="2851150">
                <a:moveTo>
                  <a:pt x="1396975" y="2127942"/>
                </a:moveTo>
                <a:lnTo>
                  <a:pt x="1360599" y="2115858"/>
                </a:lnTo>
                <a:lnTo>
                  <a:pt x="2417224" y="1545381"/>
                </a:lnTo>
                <a:lnTo>
                  <a:pt x="2417224" y="1577127"/>
                </a:lnTo>
                <a:lnTo>
                  <a:pt x="1396975" y="2127942"/>
                </a:lnTo>
                <a:close/>
              </a:path>
              <a:path w="2417444" h="2851150">
                <a:moveTo>
                  <a:pt x="1670287" y="2850913"/>
                </a:moveTo>
                <a:lnTo>
                  <a:pt x="1347560" y="2155111"/>
                </a:lnTo>
                <a:lnTo>
                  <a:pt x="1384747" y="2167464"/>
                </a:lnTo>
                <a:lnTo>
                  <a:pt x="1701534" y="2850913"/>
                </a:lnTo>
                <a:lnTo>
                  <a:pt x="1670287" y="2850913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Sıtkı Dede</dc:creator>
  <cp:keywords>DAFh2kGBYVE,BAE5eh889EU</cp:keywords>
  <dc:title>Bir Online Alışveriş Sisteminin Analizi ve Tasarımı</dc:title>
  <dcterms:created xsi:type="dcterms:W3CDTF">2023-05-11T19:00:54Z</dcterms:created>
  <dcterms:modified xsi:type="dcterms:W3CDTF">2023-05-11T19:00:54Z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2023-05-11T00:00:00Z</vt:filetime>
  </property>
  <property fmtid="{D5CDD505-2E9C-101B-9397-08002B2CF9AE}" pid="5" name="Producer">
    <vt:lpwstr>Canva</vt:lpwstr>
  </property>
</Properties>
</file>