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091F"/>
    <a:srgbClr val="1B0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37" d="100"/>
          <a:sy n="37" d="100"/>
        </p:scale>
        <p:origin x="2220" y="2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87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56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4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84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5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6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9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6174-9285-4089-8906-30F00F244F0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55B3-737E-4C1D-AEB2-7BB4FD592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33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F6C2E64E-3136-4FAA-A67C-12A8782B2CB4}"/>
              </a:ext>
            </a:extLst>
          </p:cNvPr>
          <p:cNvSpPr/>
          <p:nvPr/>
        </p:nvSpPr>
        <p:spPr>
          <a:xfrm>
            <a:off x="0" y="1536668"/>
            <a:ext cx="9601200" cy="1049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CBB840-3761-4CB2-B80B-7E8F7A8A98B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B0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83DFEF-E81B-4359-ADE9-29FB2999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FEC5CB-4AED-4E11-B09A-941ECFC408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2" y="1600200"/>
            <a:ext cx="1528356" cy="15319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2A94EE7-FC5D-4C4F-9961-9B9D5F02C6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2" y="9605950"/>
            <a:ext cx="1528356" cy="15319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A82995-A060-48FF-ACE7-71644BA133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4841"/>
            <a:ext cx="1528356" cy="1531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27961F4-3B19-433B-974C-C2F5AC65DC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4" y="5634841"/>
            <a:ext cx="1528356" cy="153191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5477050-A5AD-47A9-8D1A-8F330C9C9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" y="0"/>
            <a:ext cx="8601355" cy="134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128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0</Words>
  <Application>Microsoft Office PowerPoint</Application>
  <PresentationFormat>Papel A3 (297 x 420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Silveira</dc:creator>
  <cp:lastModifiedBy>André Silveira</cp:lastModifiedBy>
  <cp:revision>8</cp:revision>
  <cp:lastPrinted>2024-11-02T17:47:03Z</cp:lastPrinted>
  <dcterms:created xsi:type="dcterms:W3CDTF">2024-11-02T17:04:18Z</dcterms:created>
  <dcterms:modified xsi:type="dcterms:W3CDTF">2024-11-02T18:37:43Z</dcterms:modified>
</cp:coreProperties>
</file>