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620"/>
    <a:srgbClr val="1F2E4E"/>
    <a:srgbClr val="4472C4"/>
    <a:srgbClr val="000000"/>
    <a:srgbClr val="0B091F"/>
    <a:srgbClr val="1B0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37" d="100"/>
          <a:sy n="37" d="100"/>
        </p:scale>
        <p:origin x="2220" y="6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87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56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0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4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8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84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5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6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33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94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6174-9285-4089-8906-30F00F244F0E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33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F6C2E64E-3136-4FAA-A67C-12A8782B2CB4}"/>
              </a:ext>
            </a:extLst>
          </p:cNvPr>
          <p:cNvSpPr/>
          <p:nvPr/>
        </p:nvSpPr>
        <p:spPr>
          <a:xfrm>
            <a:off x="0" y="1536668"/>
            <a:ext cx="9601200" cy="1049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BCBB840-3761-4CB2-B80B-7E8F7A8A98B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B0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83DFEF-E81B-4359-ADE9-29FB29995B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FEC5CB-4AED-4E11-B09A-941ECFC408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22" y="1600200"/>
            <a:ext cx="1528356" cy="15319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2A94EE7-FC5D-4C4F-9961-9B9D5F02C6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22" y="9605950"/>
            <a:ext cx="1528356" cy="15319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EA82995-A060-48FF-ACE7-71644BA133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4841"/>
            <a:ext cx="1528356" cy="15319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27961F4-3B19-433B-974C-C2F5AC65DC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44" y="5634841"/>
            <a:ext cx="1528356" cy="153191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5477050-A5AD-47A9-8D1A-8F330C9C9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5" y="0"/>
            <a:ext cx="8601355" cy="1343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24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053486-F396-4096-AC2A-A4DD22D02FB9}"/>
              </a:ext>
            </a:extLst>
          </p:cNvPr>
          <p:cNvSpPr txBox="1"/>
          <p:nvPr/>
        </p:nvSpPr>
        <p:spPr>
          <a:xfrm>
            <a:off x="940526" y="731520"/>
            <a:ext cx="7236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Verdana" panose="020B0604030504040204" pitchFamily="34" charset="0"/>
              </a:rPr>
              <a:t>Capitulo 2:  Golpe da falsa central de atendimento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7BBE7D-98CF-4A85-A7A4-79A2F1908FE3}"/>
              </a:ext>
            </a:extLst>
          </p:cNvPr>
          <p:cNvSpPr txBox="1"/>
          <p:nvPr/>
        </p:nvSpPr>
        <p:spPr>
          <a:xfrm>
            <a:off x="940526" y="2054959"/>
            <a:ext cx="7994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ea typeface="Verdana" panose="020B0604030504040204" pitchFamily="34" charset="0"/>
              </a:rPr>
              <a:t>Como Identificar e Evitar o Golpe do Falso Atendimento ao Cliente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CD7E86-69B8-4B5E-9061-AA0813984B09}"/>
              </a:ext>
            </a:extLst>
          </p:cNvPr>
          <p:cNvSpPr txBox="1"/>
          <p:nvPr/>
        </p:nvSpPr>
        <p:spPr>
          <a:xfrm>
            <a:off x="940526" y="3378398"/>
            <a:ext cx="849085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Introdução ao Golpe do Falso Atendimento ao Cliente: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O golpe do falso atendimento ao cliente ocorre quando o fraudador entra em contato com a vítima se passando por um funcionário de um banco ou empresa com a qual a pessoa tem relacionamento ativo.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O criminoso informa que a conta da vítima foi invadida, clonada ou que ocorreu algum problema sério, o que gera uma sensação de urgência e preocupação.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A partir daí, ele solicita dados pessoais e financeiros sob o pretexto de proteger a conta. Em alguns casos, o golpista até orienta a vítima a ligar para a central do banco, utilizando o número que está no verso do cartão.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No entanto, ele permanece na linha, simula o atendimento e pede os dados da conta, dos cartões e, principalmente, a senha ao ser digitada.</a:t>
            </a:r>
          </a:p>
        </p:txBody>
      </p:sp>
    </p:spTree>
    <p:extLst>
      <p:ext uri="{BB962C8B-B14F-4D97-AF65-F5344CB8AC3E}">
        <p14:creationId xmlns:p14="http://schemas.microsoft.com/office/powerpoint/2010/main" val="339450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A455E4A-D634-4C48-AC11-1A1CB25C8AC9}"/>
              </a:ext>
            </a:extLst>
          </p:cNvPr>
          <p:cNvSpPr txBox="1"/>
          <p:nvPr/>
        </p:nvSpPr>
        <p:spPr>
          <a:xfrm>
            <a:off x="555171" y="666436"/>
            <a:ext cx="849085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Descrição Passo a Passo de Como o Golpe Funciona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Contato Inicial: O golpista entra em contato com a vítima, se passando por um funcionário do banco ou da empresa com a qual ela tem um vínculo.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Informação de Problema: O criminoso afirma que houve uma invasão, clonagem ou outro problema com a conta da vítima, criando um senso de urgência.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Solicitação de Dados: Em seguida, pede que a vítima forneça dados pessoais e financeiros para supostamente resolver o problema.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Ligação para a Central: Para reforçar a credibilidade, o golpista sugere que a vítima ligue para a central do banco, utilizando o número que consta no verso do cartão.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Simulação de Atendimento: O fraudador permanece na linha e simula um atendimento oficial, pedindo os dados da conta, dos cartões e, especialmente, a senha, aproveitando a confiança da vítima.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37F876-8B27-4A3F-BF3D-81C5FA40DD7C}"/>
              </a:ext>
            </a:extLst>
          </p:cNvPr>
          <p:cNvSpPr txBox="1"/>
          <p:nvPr/>
        </p:nvSpPr>
        <p:spPr>
          <a:xfrm>
            <a:off x="555170" y="9826840"/>
            <a:ext cx="8490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Principais Sinais de Alerta: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Pedidos Urgentes: Solicitações de ações imediatas ou para resolver problemas urgentes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Pedidos de Informações Sensíveis: Solicitação de dados como senhas, números de contas ou códigos PIN, que bancos ou empresas legítimas não pedem por telefone.</a:t>
            </a:r>
          </a:p>
        </p:txBody>
      </p:sp>
    </p:spTree>
    <p:extLst>
      <p:ext uri="{BB962C8B-B14F-4D97-AF65-F5344CB8AC3E}">
        <p14:creationId xmlns:p14="http://schemas.microsoft.com/office/powerpoint/2010/main" val="64388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B992A4E-5272-41D0-9313-41D9FA2F3109}"/>
              </a:ext>
            </a:extLst>
          </p:cNvPr>
          <p:cNvSpPr txBox="1"/>
          <p:nvPr/>
        </p:nvSpPr>
        <p:spPr>
          <a:xfrm>
            <a:off x="555171" y="718687"/>
            <a:ext cx="84908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Dicas de Prevenção para Comerciantes: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Dica #1: Nunca compartilhe senhas ou códigos de segurança por telefone, pois instituições legítimas não solicitam esses dados.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Dica #2: Caso receba uma solicitação urgente, desligue a ligação e contate a instituição diretamente, utilizando o número oficial encontrado no site.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Dica #3: Evite fazer transferências ou compartilhar informações durante uma ligação. Em caso de dúvida, consulte uma fonte conhecida e confiável.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Dica #4: Eduque e treine sua equipe para reconhecer esses golpes, incentivando-os a verificar cada interação e agir com cautela em situações suspeitas.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15C03A-1CB6-489E-AF1A-43E673C1E49A}"/>
              </a:ext>
            </a:extLst>
          </p:cNvPr>
          <p:cNvSpPr txBox="1"/>
          <p:nvPr/>
        </p:nvSpPr>
        <p:spPr>
          <a:xfrm>
            <a:off x="555170" y="7223990"/>
            <a:ext cx="84908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Sugestão de Conversa com um Chamador Suspeito: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Golpista: “Estou ligando do seu banco. Notamos uma atividade incomum na sua conta e precisamos verificar suas informações.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Comerciante: “Obrigado por me avisar. Vou ligar diretamente para o banco usando o número oficial no site para verificar essas informações.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Golpista: “Mas precisamos resolver isso imediatamente para evitar mais problemas.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Comerciante: “Entendo a urgência, mas vou verificar isso diretamente com meu banco.”</a:t>
            </a:r>
          </a:p>
        </p:txBody>
      </p:sp>
    </p:spTree>
    <p:extLst>
      <p:ext uri="{BB962C8B-B14F-4D97-AF65-F5344CB8AC3E}">
        <p14:creationId xmlns:p14="http://schemas.microsoft.com/office/powerpoint/2010/main" val="342747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6E00986-74EA-423A-BCA8-605F996C9B2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73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7730364-990F-48E5-97E7-881174E8796B}"/>
              </a:ext>
            </a:extLst>
          </p:cNvPr>
          <p:cNvSpPr txBox="1"/>
          <p:nvPr/>
        </p:nvSpPr>
        <p:spPr>
          <a:xfrm>
            <a:off x="731520" y="3723144"/>
            <a:ext cx="8490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a typeface="Verdana" panose="020B060403050404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endParaRPr lang="pt-BR" sz="2400" dirty="0">
              <a:ea typeface="Verdana" panose="020B060403050404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D85300-2354-498C-9395-9D1BAF9EBAFC}"/>
              </a:ext>
            </a:extLst>
          </p:cNvPr>
          <p:cNvSpPr txBox="1"/>
          <p:nvPr/>
        </p:nvSpPr>
        <p:spPr>
          <a:xfrm>
            <a:off x="940526" y="731520"/>
            <a:ext cx="7236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Verdana" panose="020B0604030504040204" pitchFamily="34" charset="0"/>
              </a:rPr>
              <a:t>Lorem ipsum dolor sit amet, 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CD2C4C-1494-48FB-A264-87ACE414EAA3}"/>
              </a:ext>
            </a:extLst>
          </p:cNvPr>
          <p:cNvSpPr txBox="1"/>
          <p:nvPr/>
        </p:nvSpPr>
        <p:spPr>
          <a:xfrm>
            <a:off x="940525" y="2061605"/>
            <a:ext cx="593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ea typeface="Verdana" panose="020B0604030504040204" pitchFamily="34" charset="0"/>
              </a:rPr>
              <a:t>Lorem ipsum dolor sit amet, </a:t>
            </a:r>
          </a:p>
        </p:txBody>
      </p:sp>
    </p:spTree>
    <p:extLst>
      <p:ext uri="{BB962C8B-B14F-4D97-AF65-F5344CB8AC3E}">
        <p14:creationId xmlns:p14="http://schemas.microsoft.com/office/powerpoint/2010/main" val="294269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F24E3B-85E1-48AB-9CFB-B5109311E6B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31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CF3C48-93FC-46E1-860C-0281AB5CB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0"/>
            <a:ext cx="7200900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2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572CCE-9932-43F6-B932-C353D0EFE849}"/>
              </a:ext>
            </a:extLst>
          </p:cNvPr>
          <p:cNvSpPr txBox="1"/>
          <p:nvPr/>
        </p:nvSpPr>
        <p:spPr>
          <a:xfrm>
            <a:off x="940526" y="731520"/>
            <a:ext cx="7236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Verdana" panose="020B0604030504040204" pitchFamily="34" charset="0"/>
              </a:rPr>
              <a:t>Capitulo 1 :  Golpe do Pix errado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696D64-8954-4F1D-AF52-CA5BC4A35A9D}"/>
              </a:ext>
            </a:extLst>
          </p:cNvPr>
          <p:cNvSpPr txBox="1"/>
          <p:nvPr/>
        </p:nvSpPr>
        <p:spPr>
          <a:xfrm>
            <a:off x="940526" y="1700663"/>
            <a:ext cx="7994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ea typeface="Verdana" panose="020B0604030504040204" pitchFamily="34" charset="0"/>
              </a:rPr>
              <a:t>Como Identificar e Evitar o Golpe do Pix por Erro de Chave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55CC7C-74F3-4268-A5AC-30262E5EA6BD}"/>
              </a:ext>
            </a:extLst>
          </p:cNvPr>
          <p:cNvSpPr txBox="1"/>
          <p:nvPr/>
        </p:nvSpPr>
        <p:spPr>
          <a:xfrm>
            <a:off x="940526" y="3039138"/>
            <a:ext cx="849085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a typeface="Verdana" panose="020B0604030504040204" pitchFamily="34" charset="0"/>
              </a:rPr>
              <a:t>Este golpe é uma modalidade sofisticada e tem sido cada vez mais usada contra comerciantes e pessoas físicas, aproveitando-se da confiança e da rapidez nas transferências instantâneas do Pix.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No golpe, o criminoso envia um valor real via Pix para a conta da vítima (neste caso, o comerciante) e em seguida, entra em contato, geralmente por mensagem ou ligação, alegando que o valor foi transferido "por engano".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Ele pede que a vítima devolva o dinheiro, mas, em vez de fornecer a mesma chave Pix utilizada na transferência inicial, ele dá uma nova chave Pix de uma terceira </a:t>
            </a:r>
            <a:r>
              <a:rPr lang="pt-BR" sz="2400" dirty="0" err="1">
                <a:ea typeface="Verdana" panose="020B0604030504040204" pitchFamily="34" charset="0"/>
              </a:rPr>
              <a:t>conta.Com</a:t>
            </a:r>
            <a:r>
              <a:rPr lang="pt-BR" sz="2400" dirty="0">
                <a:ea typeface="Verdana" panose="020B0604030504040204" pitchFamily="34" charset="0"/>
              </a:rPr>
              <a:t> isso, o criminoso tenta realizar duas fraudes simultaneamente: a primeira ao induzir o comerciante a transferir o dinheiro para uma conta diferente, e a segunda ao acionar o Mecanismo Especial de Devolução (MED) do Pix.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Esse mecanismo permite ao golpista tentar recuperar o valor inicialmente enviado, alegando ao banco que houve uma transação indevida.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Com sucesso, o bandido consegue tanto o dinheiro devolvido pela vítima para a terceira conta, quanto o valor solicitado via MED, deixando o comerciante no prejuízo.</a:t>
            </a:r>
          </a:p>
        </p:txBody>
      </p:sp>
    </p:spTree>
    <p:extLst>
      <p:ext uri="{BB962C8B-B14F-4D97-AF65-F5344CB8AC3E}">
        <p14:creationId xmlns:p14="http://schemas.microsoft.com/office/powerpoint/2010/main" val="281840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B5A9DB0-2CE1-4276-9FE8-C5A3889E3FEC}"/>
              </a:ext>
            </a:extLst>
          </p:cNvPr>
          <p:cNvSpPr txBox="1"/>
          <p:nvPr/>
        </p:nvSpPr>
        <p:spPr>
          <a:xfrm>
            <a:off x="555171" y="849315"/>
            <a:ext cx="8490857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Passo a Passo: Como o Golpe Acontece:</a:t>
            </a:r>
            <a:br>
              <a:rPr lang="pt-BR" sz="2400" dirty="0">
                <a:ea typeface="Verdana" panose="020B0604030504040204" pitchFamily="34" charset="0"/>
              </a:rPr>
            </a:br>
            <a:br>
              <a:rPr lang="pt-BR" sz="2400" dirty="0">
                <a:ea typeface="Verdana" panose="020B0604030504040204" pitchFamily="34" charset="0"/>
              </a:rPr>
            </a:br>
            <a:r>
              <a:rPr lang="pt-BR" sz="2400" dirty="0">
                <a:ea typeface="Verdana" panose="020B0604030504040204" pitchFamily="34" charset="0"/>
              </a:rPr>
              <a:t>Abaixo, uma descrição detalhada de como esse golpe costuma ocorrer, do contato inicial até o pedido de devolução: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Pix Inicial para a Vítima: O golpista realiza uma transferência Pix real para a conta da vítima. Esse pagamento chega na conta do comerciante, e ele realmente vê o valor em seu extrato.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Contato com a Vítima: Logo após, o golpista entra em contato com a vítima alegando que o Pix foi enviado “por engano”. Ele se identifica como o remetente da transação e faz um apelo para que o comerciante devolva o valor o mais rápido possível.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Solicitação de Devolução para Outra Conta: Ao invés de fornecer a mesma chave Pix utilizada na transação, o golpista dá uma nova chave, que pertence a uma terceira conta. Isso é fundamental para o sucesso do golpe, pois cria uma situação onde a devolução não retorna ao remetente original.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Ativação do Mecanismo Especial de Devolução (MED): Após a vítima realizar a devolução para a terceira conta, o golpista entra em contato com o banco e aciona o MED. Ele alega que a transferência original foi um engano e solicita o reembolso do valor enviado, afirmando que foi vítima de um erro.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Duplicação do Valor: Se o MED for bem-sucedido, o golpista consegue receber o valor original de volta pelo banco, além do montante que a vítima enviou para a terceira conta.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 O comerciante, então, perde o valor devolvido ao golpista, ficando no prejuízo.</a:t>
            </a:r>
          </a:p>
        </p:txBody>
      </p:sp>
    </p:spTree>
    <p:extLst>
      <p:ext uri="{BB962C8B-B14F-4D97-AF65-F5344CB8AC3E}">
        <p14:creationId xmlns:p14="http://schemas.microsoft.com/office/powerpoint/2010/main" val="378849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21C9B79-C75D-4ED6-A71A-7B16788123A2}"/>
              </a:ext>
            </a:extLst>
          </p:cNvPr>
          <p:cNvSpPr txBox="1"/>
          <p:nvPr/>
        </p:nvSpPr>
        <p:spPr>
          <a:xfrm>
            <a:off x="555171" y="797064"/>
            <a:ext cx="849085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Principais Sinais de Alerta: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Para evitar cair nesse golpe, fique atento a estes sinais de alerta: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Pedido para Transferência a uma Nova Chave Pix:  Desconfie sempre de solicitações de devolução de valores para uma chave Pix diferente da original. Quando há um erro de transferência genuíno, a pessoa tende a solicitar o estorno para a mesma chave usada inicialmente.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Insistência na Urgência: O golpista geralmente apela para a pressa e cria um senso de urgência. Afirmações como “preciso desse dinheiro agora” ou “foi um erro grave” são formas de pressionar a vítima a agir sem verificar os detalhes.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História Convoluta: Se a história for longa e complicada, com explicações confusas sobre o motivo do erro, aumente a desconfiança. Golpistas costumam inventar desculpas elaboradas para convencer a vítima a ignorar o protocolo e agir rapidamente.</a:t>
            </a:r>
          </a:p>
        </p:txBody>
      </p:sp>
    </p:spTree>
    <p:extLst>
      <p:ext uri="{BB962C8B-B14F-4D97-AF65-F5344CB8AC3E}">
        <p14:creationId xmlns:p14="http://schemas.microsoft.com/office/powerpoint/2010/main" val="89852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634184D-0EC7-4EDF-AADA-41751AFE924C}"/>
              </a:ext>
            </a:extLst>
          </p:cNvPr>
          <p:cNvSpPr txBox="1"/>
          <p:nvPr/>
        </p:nvSpPr>
        <p:spPr>
          <a:xfrm>
            <a:off x="287383" y="561933"/>
            <a:ext cx="849085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Dicas de Prevenção para Comerciantes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Dica #1: Confirme a Autenticidade da Transação:           Explicação: Nunca devolva o dinheiro para </a:t>
            </a:r>
            <a:r>
              <a:rPr lang="pt-BR" sz="2400" b="1" dirty="0">
                <a:highlight>
                  <a:srgbClr val="FFFF00"/>
                </a:highlight>
                <a:ea typeface="Verdana" panose="020B0604030504040204" pitchFamily="34" charset="0"/>
              </a:rPr>
              <a:t>uma chave Pix diferente da usada na transação original.</a:t>
            </a:r>
            <a:r>
              <a:rPr lang="pt-BR" sz="2400" dirty="0">
                <a:ea typeface="Verdana" panose="020B0604030504040204" pitchFamily="34" charset="0"/>
              </a:rPr>
              <a:t> Se o pedido de devolução for legítimo, ele deve ser feito para a mesma chave.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Dica #2: Espere a Conclusão do Período de Compensação Explicação: Se você receber um pedido de devolução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, aguarde um pouco antes de realizar a transação,</a:t>
            </a:r>
            <a:r>
              <a:rPr lang="pt-BR" sz="2400" dirty="0">
                <a:ea typeface="Verdana" panose="020B0604030504040204" pitchFamily="34" charset="0"/>
              </a:rPr>
              <a:t> mesmo que o valor esteja disponível na conta. Bancos têm mecanismos de verificação e, ao aguardar, você reduz as chances de cair em um golpe.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Dica #3: Questione e Verifique o Contexto:                     Explicação: Em situações suspeitas, 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entre em contato diretamente com o banco.</a:t>
            </a:r>
            <a:r>
              <a:rPr lang="pt-BR" sz="2400" dirty="0">
                <a:ea typeface="Verdana" panose="020B0604030504040204" pitchFamily="34" charset="0"/>
              </a:rPr>
              <a:t> Explique a situação e pergunte sobre o processo de devolução. Bancos geralmente fornecem orientações sobre como agir em casos de erro de transferência, o que ajuda a evitar golpes.</a:t>
            </a:r>
          </a:p>
        </p:txBody>
      </p:sp>
    </p:spTree>
    <p:extLst>
      <p:ext uri="{BB962C8B-B14F-4D97-AF65-F5344CB8AC3E}">
        <p14:creationId xmlns:p14="http://schemas.microsoft.com/office/powerpoint/2010/main" val="157363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90AE8-1E78-4534-9386-06953115E6CF}"/>
              </a:ext>
            </a:extLst>
          </p:cNvPr>
          <p:cNvSpPr txBox="1"/>
          <p:nvPr/>
        </p:nvSpPr>
        <p:spPr>
          <a:xfrm>
            <a:off x="555171" y="445323"/>
            <a:ext cx="8490857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Sugestão de Conversa com um Cliente Suspeito: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Aqui está um exemplo de como responder a um pedido de devolução suspeito: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Cliente: </a:t>
            </a:r>
            <a:r>
              <a:rPr lang="pt-BR" sz="2400" dirty="0">
                <a:ea typeface="Verdana" panose="020B0604030504040204" pitchFamily="34" charset="0"/>
              </a:rPr>
              <a:t>"Oi, boa tarde! Acabei de perceber que enviei R$2.500 para a sua conta por engano. Poderia, por favor, devolver para essa chave aqui?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pPr lvl="1"/>
            <a:r>
              <a:rPr lang="pt-BR" sz="2400" dirty="0">
                <a:ea typeface="Verdana" panose="020B0604030504040204" pitchFamily="34" charset="0"/>
              </a:rPr>
              <a:t>A chave é para nome </a:t>
            </a:r>
            <a:r>
              <a:rPr lang="pt-BR" sz="2400" dirty="0" err="1">
                <a:ea typeface="Verdana" panose="020B0604030504040204" pitchFamily="34" charset="0"/>
              </a:rPr>
              <a:t>xxxx</a:t>
            </a:r>
            <a:r>
              <a:rPr lang="pt-BR" sz="2400" dirty="0">
                <a:ea typeface="Verdana" panose="020B0604030504040204" pitchFamily="34" charset="0"/>
              </a:rPr>
              <a:t> – golpista não deixa claro que é titularidade diferente da que enviou antecipadamente, conta com a distração do comerciante pra sucesso do golpe. Embora o dinheiro entre de fato na conta do comerciante, golpista acredita que irá recuperar pelo mecanismo especial do banco central.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Comerciante: </a:t>
            </a:r>
            <a:r>
              <a:rPr lang="pt-BR" sz="2400" dirty="0">
                <a:ea typeface="Verdana" panose="020B0604030504040204" pitchFamily="34" charset="0"/>
              </a:rPr>
              <a:t>"Entendo. Para garantir a segurança, preciso devolver o valor para a mesma chave Pix usada na transferência original. Essa é a política da nossa empresa.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"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Cliente: </a:t>
            </a:r>
            <a:r>
              <a:rPr lang="pt-BR" sz="2400" dirty="0">
                <a:ea typeface="Verdana" panose="020B0604030504040204" pitchFamily="34" charset="0"/>
              </a:rPr>
              <a:t>"Não, por favor, use essa outra chave! É uma emergência, e a chave que usei não é a minha.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"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Comerciante</a:t>
            </a:r>
            <a:r>
              <a:rPr lang="pt-BR" sz="2400" dirty="0">
                <a:ea typeface="Verdana" panose="020B0604030504040204" pitchFamily="34" charset="0"/>
              </a:rPr>
              <a:t>: "Infelizmente, não posso realizar a transferência para uma chave diferente. Vou consultar o banco para verificar como proceder e retorno com você.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"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Cliente</a:t>
            </a:r>
            <a:r>
              <a:rPr lang="pt-BR" sz="2400" dirty="0">
                <a:ea typeface="Verdana" panose="020B0604030504040204" pitchFamily="34" charset="0"/>
              </a:rPr>
              <a:t>: (Insistindo) "Por favor, é urgente! Não posso esperar.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"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Comerciante</a:t>
            </a:r>
            <a:r>
              <a:rPr lang="pt-BR" sz="2400" dirty="0">
                <a:ea typeface="Verdana" panose="020B0604030504040204" pitchFamily="34" charset="0"/>
              </a:rPr>
              <a:t>: "Peço desculpas, mas nosso procedimento exige que verifiquemos com o banco. Vou fazer isso agora e entro em contato novamente.</a:t>
            </a:r>
          </a:p>
          <a:p>
            <a:endParaRPr lang="pt-BR" sz="2400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0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6E00986-74EA-423A-BCA8-605F996C9B2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315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1682</Words>
  <Application>Microsoft Office PowerPoint</Application>
  <PresentationFormat>Papel A3 (297 x 420 mm)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Silveira</dc:creator>
  <cp:lastModifiedBy>André Silveira</cp:lastModifiedBy>
  <cp:revision>19</cp:revision>
  <cp:lastPrinted>2024-11-02T17:47:03Z</cp:lastPrinted>
  <dcterms:created xsi:type="dcterms:W3CDTF">2024-11-02T17:04:18Z</dcterms:created>
  <dcterms:modified xsi:type="dcterms:W3CDTF">2024-11-03T14:44:38Z</dcterms:modified>
</cp:coreProperties>
</file>