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BFBA-AD1F-4323-833E-9708017E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9DE07-97DA-43B8-AEDE-A1EB3E46F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DC45-8B49-4446-81EC-AED99027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334E-2A09-4256-AF60-FE1238C7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50EA8-FD6B-46E5-AB9E-EC7FC48E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7635-F1DD-4CB6-BA40-5CFAB6A2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786CE-C584-4419-9272-7CC9E07B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99DD-9DBD-42B8-B47D-B2F0830E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1231-5C11-42C9-808B-9C2F8C00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0CA7-C721-4E58-B911-D2258B4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5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6E476-B936-4A79-9963-D55471B57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7F1-CE75-4321-B9B7-328F833F7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1F20-15F8-433A-846E-AD99CB98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1320-A522-4EAF-AB22-08F5388D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8294-3D37-42A9-9EFC-3E85850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3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B4E3-CC28-4911-819F-50D00195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2ACD-7A7A-4EAE-925A-DAB743A5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272B-6F2C-42AB-BB4B-5798FA3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5E8C-C069-45AD-B9AC-1FAA3249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0751-C70C-4956-94CE-8F3FC7C9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0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D895-A7B1-4FCD-B6E0-46A774B3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595D-143E-4767-93CE-AE0B48352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D588-98FC-4781-B77C-19837149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3107-E513-499E-AED3-DEDF8AD8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AEFE-AD03-44F0-BA9A-F1D6C2BA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4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F5C6-A512-489C-B114-30EF510A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715F-6B95-4F67-8B1B-4E8A51991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3BC22-4397-4CEB-AB7D-B31C0F985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EB2B5-39EB-4FD6-A5F5-62AB4773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654A7-B277-4020-9F6D-4FF36AD3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16DED-06EC-44A9-9E3C-96B5BD28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6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F1D8-22BA-4DC6-BABF-BA2AA277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5758D-D2EB-47DB-8CAA-D94F3C0B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68102-3733-4155-BFE2-1F08C20F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A41-F317-4DEE-85E7-EE4C3C561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C5AE7-947A-4416-83A0-B31B6E2D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CB0E6-7BBC-4537-91C8-790C1A3F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9EF24-4048-4411-875A-5D0986F4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B3576-2A8A-4610-A153-10EB2CEF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9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CA3E-F049-4ADC-8EF7-61B2C1BD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40739-9A3F-4AE8-ACD2-A3C55918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7F82-322D-472C-9473-3DE7D450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9F97D-0B6D-4C5B-B532-50A1DAB3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4FF39-1F33-4CC2-B5E5-4E6E8C2B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D7086-4460-4AD2-BF1F-EBF89718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B4FC0-EBE5-42F5-86BE-B894D9EB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9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DD89-CED3-41E4-BCAE-FF1BEEC9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2371-630B-4751-A252-DE516A13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48EE7-153B-4873-B4BC-5DD7EE701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587F8-5053-4520-A163-A64C3FF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C5F4-DBF0-4B67-91FB-1FBBAEF9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2F7A0-326A-4E83-A1FA-6209679E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EFBD-8330-4470-9CF7-78DDB174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CA5A7-D380-4167-A34F-91EB52636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F79F-6008-4ABE-853B-088C7C3E6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FC16-220D-4881-BA73-69A67E85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09B64-05C4-4966-A650-8CAD9864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4338-1BD7-47C4-B9F2-5BCFAD6B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49ACE-88B3-4306-8542-53606197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CBB21-14D5-47E2-9B72-8F65A7B4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38931-33CB-4D9C-89D6-832BBAF42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F703-7A1E-4D71-88D1-84D940D8D01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B473-920A-44DF-9F76-C0C696E37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6D18-6F74-4B16-85AD-A53A52970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33C3-96C5-4C33-8D94-FAE8BBB0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079-7E8F-4240-B158-9F0965306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Project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4F9C0-B4EC-4890-80F8-E83FEE2CD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9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</dc:title>
  <dc:creator>Dedeepya</dc:creator>
  <cp:lastModifiedBy>Dedeepya</cp:lastModifiedBy>
  <cp:revision>1</cp:revision>
  <dcterms:created xsi:type="dcterms:W3CDTF">2022-04-11T11:00:25Z</dcterms:created>
  <dcterms:modified xsi:type="dcterms:W3CDTF">2022-04-11T11:00:32Z</dcterms:modified>
</cp:coreProperties>
</file>