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0" r:id="rId3"/>
    <p:sldId id="261" r:id="rId4"/>
    <p:sldId id="262" r:id="rId5"/>
    <p:sldId id="266" r:id="rId6"/>
    <p:sldId id="264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100E6E-84EF-4A03-83B6-E7828D6E5E81}" v="11" dt="2025-04-12T12:25:2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0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King" userId="1f598a485338f797" providerId="LiveId" clId="{B4100E6E-84EF-4A03-83B6-E7828D6E5E81}"/>
    <pc:docChg chg="undo custSel addSld delSld modSld sldOrd">
      <pc:chgData name="Prince King" userId="1f598a485338f797" providerId="LiveId" clId="{B4100E6E-84EF-4A03-83B6-E7828D6E5E81}" dt="2025-04-12T12:25:24.103" v="2736"/>
      <pc:docMkLst>
        <pc:docMk/>
      </pc:docMkLst>
      <pc:sldChg chg="addSp modSp new del mod">
        <pc:chgData name="Prince King" userId="1f598a485338f797" providerId="LiveId" clId="{B4100E6E-84EF-4A03-83B6-E7828D6E5E81}" dt="2025-04-12T10:41:11.947" v="12" actId="47"/>
        <pc:sldMkLst>
          <pc:docMk/>
          <pc:sldMk cId="2222714141" sldId="256"/>
        </pc:sldMkLst>
        <pc:spChg chg="add mod">
          <ac:chgData name="Prince King" userId="1f598a485338f797" providerId="LiveId" clId="{B4100E6E-84EF-4A03-83B6-E7828D6E5E81}" dt="2025-04-12T10:40:39.296" v="5" actId="14100"/>
          <ac:spMkLst>
            <pc:docMk/>
            <pc:sldMk cId="2222714141" sldId="256"/>
            <ac:spMk id="5" creationId="{D129D1C1-87AE-F00D-8726-859DDAB0FECD}"/>
          </ac:spMkLst>
        </pc:spChg>
      </pc:sldChg>
      <pc:sldChg chg="new del">
        <pc:chgData name="Prince King" userId="1f598a485338f797" providerId="LiveId" clId="{B4100E6E-84EF-4A03-83B6-E7828D6E5E81}" dt="2025-04-12T10:41:23.929" v="18" actId="47"/>
        <pc:sldMkLst>
          <pc:docMk/>
          <pc:sldMk cId="2249801920" sldId="256"/>
        </pc:sldMkLst>
      </pc:sldChg>
      <pc:sldChg chg="new del">
        <pc:chgData name="Prince King" userId="1f598a485338f797" providerId="LiveId" clId="{B4100E6E-84EF-4A03-83B6-E7828D6E5E81}" dt="2025-04-12T10:49:47.317" v="200" actId="2696"/>
        <pc:sldMkLst>
          <pc:docMk/>
          <pc:sldMk cId="3264580018" sldId="256"/>
        </pc:sldMkLst>
      </pc:sldChg>
      <pc:sldChg chg="modSp new del mod">
        <pc:chgData name="Prince King" userId="1f598a485338f797" providerId="LiveId" clId="{B4100E6E-84EF-4A03-83B6-E7828D6E5E81}" dt="2025-04-12T10:50:38.871" v="203" actId="2696"/>
        <pc:sldMkLst>
          <pc:docMk/>
          <pc:sldMk cId="245530098" sldId="257"/>
        </pc:sldMkLst>
        <pc:spChg chg="mod">
          <ac:chgData name="Prince King" userId="1f598a485338f797" providerId="LiveId" clId="{B4100E6E-84EF-4A03-83B6-E7828D6E5E81}" dt="2025-04-12T10:50:27.067" v="202" actId="27636"/>
          <ac:spMkLst>
            <pc:docMk/>
            <pc:sldMk cId="245530098" sldId="257"/>
            <ac:spMk id="2" creationId="{5590560C-D877-4B9B-92DB-0600C81EAAF4}"/>
          </ac:spMkLst>
        </pc:spChg>
      </pc:sldChg>
      <pc:sldChg chg="new del">
        <pc:chgData name="Prince King" userId="1f598a485338f797" providerId="LiveId" clId="{B4100E6E-84EF-4A03-83B6-E7828D6E5E81}" dt="2025-04-12T10:41:16.077" v="14" actId="47"/>
        <pc:sldMkLst>
          <pc:docMk/>
          <pc:sldMk cId="275846397" sldId="257"/>
        </pc:sldMkLst>
      </pc:sldChg>
      <pc:sldChg chg="modSp new del mod">
        <pc:chgData name="Prince King" userId="1f598a485338f797" providerId="LiveId" clId="{B4100E6E-84EF-4A03-83B6-E7828D6E5E81}" dt="2025-04-12T10:56:17.845" v="563" actId="2696"/>
        <pc:sldMkLst>
          <pc:docMk/>
          <pc:sldMk cId="3462698364" sldId="258"/>
        </pc:sldMkLst>
        <pc:spChg chg="mod">
          <ac:chgData name="Prince King" userId="1f598a485338f797" providerId="LiveId" clId="{B4100E6E-84EF-4A03-83B6-E7828D6E5E81}" dt="2025-04-12T10:50:45.439" v="206" actId="27636"/>
          <ac:spMkLst>
            <pc:docMk/>
            <pc:sldMk cId="3462698364" sldId="258"/>
            <ac:spMk id="2" creationId="{E8381FAF-0AB1-E56E-2EC8-ED1A5D0F6672}"/>
          </ac:spMkLst>
        </pc:spChg>
      </pc:sldChg>
      <pc:sldChg chg="new del">
        <pc:chgData name="Prince King" userId="1f598a485338f797" providerId="LiveId" clId="{B4100E6E-84EF-4A03-83B6-E7828D6E5E81}" dt="2025-04-12T10:41:17.996" v="15" actId="47"/>
        <pc:sldMkLst>
          <pc:docMk/>
          <pc:sldMk cId="3944207383" sldId="258"/>
        </pc:sldMkLst>
      </pc:sldChg>
      <pc:sldChg chg="new del">
        <pc:chgData name="Prince King" userId="1f598a485338f797" providerId="LiveId" clId="{B4100E6E-84EF-4A03-83B6-E7828D6E5E81}" dt="2025-04-12T10:41:19.841" v="16" actId="47"/>
        <pc:sldMkLst>
          <pc:docMk/>
          <pc:sldMk cId="2427966551" sldId="259"/>
        </pc:sldMkLst>
      </pc:sldChg>
      <pc:sldChg chg="addSp modSp new del mod">
        <pc:chgData name="Prince King" userId="1f598a485338f797" providerId="LiveId" clId="{B4100E6E-84EF-4A03-83B6-E7828D6E5E81}" dt="2025-04-12T10:57:37.106" v="566" actId="2696"/>
        <pc:sldMkLst>
          <pc:docMk/>
          <pc:sldMk cId="2627724992" sldId="259"/>
        </pc:sldMkLst>
        <pc:spChg chg="add mod">
          <ac:chgData name="Prince King" userId="1f598a485338f797" providerId="LiveId" clId="{B4100E6E-84EF-4A03-83B6-E7828D6E5E81}" dt="2025-04-12T10:57:20.627" v="565" actId="14100"/>
          <ac:spMkLst>
            <pc:docMk/>
            <pc:sldMk cId="2627724992" sldId="259"/>
            <ac:spMk id="4" creationId="{1A2CEA24-1FEC-26BE-45E0-7CB975AC926D}"/>
          </ac:spMkLst>
        </pc:spChg>
      </pc:sldChg>
      <pc:sldChg chg="addSp delSp modSp new mod ord">
        <pc:chgData name="Prince King" userId="1f598a485338f797" providerId="LiveId" clId="{B4100E6E-84EF-4A03-83B6-E7828D6E5E81}" dt="2025-04-12T12:22:38.694" v="2705" actId="20577"/>
        <pc:sldMkLst>
          <pc:docMk/>
          <pc:sldMk cId="923321507" sldId="260"/>
        </pc:sldMkLst>
        <pc:spChg chg="del mod">
          <ac:chgData name="Prince King" userId="1f598a485338f797" providerId="LiveId" clId="{B4100E6E-84EF-4A03-83B6-E7828D6E5E81}" dt="2025-04-12T10:42:02.386" v="44" actId="478"/>
          <ac:spMkLst>
            <pc:docMk/>
            <pc:sldMk cId="923321507" sldId="260"/>
            <ac:spMk id="2" creationId="{AFE9E831-015B-CBC7-E300-DC000EAAE114}"/>
          </ac:spMkLst>
        </pc:spChg>
        <pc:spChg chg="add del mod">
          <ac:chgData name="Prince King" userId="1f598a485338f797" providerId="LiveId" clId="{B4100E6E-84EF-4A03-83B6-E7828D6E5E81}" dt="2025-04-12T10:42:20.984" v="52" actId="478"/>
          <ac:spMkLst>
            <pc:docMk/>
            <pc:sldMk cId="923321507" sldId="260"/>
            <ac:spMk id="4" creationId="{C45AABDB-752B-FC4D-4F73-7282DE88C31A}"/>
          </ac:spMkLst>
        </pc:spChg>
        <pc:spChg chg="add mod">
          <ac:chgData name="Prince King" userId="1f598a485338f797" providerId="LiveId" clId="{B4100E6E-84EF-4A03-83B6-E7828D6E5E81}" dt="2025-04-12T12:22:38.694" v="2705" actId="20577"/>
          <ac:spMkLst>
            <pc:docMk/>
            <pc:sldMk cId="923321507" sldId="260"/>
            <ac:spMk id="6" creationId="{E9C51C7B-3F38-AC7E-B7A5-7E984BED1512}"/>
          </ac:spMkLst>
        </pc:spChg>
      </pc:sldChg>
      <pc:sldChg chg="modSp new del mod">
        <pc:chgData name="Prince King" userId="1f598a485338f797" providerId="LiveId" clId="{B4100E6E-84EF-4A03-83B6-E7828D6E5E81}" dt="2025-04-12T10:41:09.374" v="11" actId="47"/>
        <pc:sldMkLst>
          <pc:docMk/>
          <pc:sldMk cId="3821076566" sldId="260"/>
        </pc:sldMkLst>
        <pc:spChg chg="mod">
          <ac:chgData name="Prince King" userId="1f598a485338f797" providerId="LiveId" clId="{B4100E6E-84EF-4A03-83B6-E7828D6E5E81}" dt="2025-04-12T10:40:57.633" v="8" actId="27636"/>
          <ac:spMkLst>
            <pc:docMk/>
            <pc:sldMk cId="3821076566" sldId="260"/>
            <ac:spMk id="3" creationId="{411BFFEB-BB81-D609-CBC7-93253CE8568C}"/>
          </ac:spMkLst>
        </pc:spChg>
      </pc:sldChg>
      <pc:sldChg chg="modSp new mod">
        <pc:chgData name="Prince King" userId="1f598a485338f797" providerId="LiveId" clId="{B4100E6E-84EF-4A03-83B6-E7828D6E5E81}" dt="2025-04-12T12:25:24.103" v="2736"/>
        <pc:sldMkLst>
          <pc:docMk/>
          <pc:sldMk cId="785682115" sldId="261"/>
        </pc:sldMkLst>
        <pc:spChg chg="mod">
          <ac:chgData name="Prince King" userId="1f598a485338f797" providerId="LiveId" clId="{B4100E6E-84EF-4A03-83B6-E7828D6E5E81}" dt="2025-04-12T12:25:24.103" v="2736"/>
          <ac:spMkLst>
            <pc:docMk/>
            <pc:sldMk cId="785682115" sldId="261"/>
            <ac:spMk id="2" creationId="{46A63112-2AFF-1EE1-0895-9A1FCD180526}"/>
          </ac:spMkLst>
        </pc:spChg>
        <pc:spChg chg="mod">
          <ac:chgData name="Prince King" userId="1f598a485338f797" providerId="LiveId" clId="{B4100E6E-84EF-4A03-83B6-E7828D6E5E81}" dt="2025-04-12T12:25:24.103" v="2736"/>
          <ac:spMkLst>
            <pc:docMk/>
            <pc:sldMk cId="785682115" sldId="261"/>
            <ac:spMk id="3" creationId="{9E2F5E44-C9BB-1758-C49B-01C319E866A1}"/>
          </ac:spMkLst>
        </pc:spChg>
      </pc:sldChg>
      <pc:sldChg chg="addSp new del mod">
        <pc:chgData name="Prince King" userId="1f598a485338f797" providerId="LiveId" clId="{B4100E6E-84EF-4A03-83B6-E7828D6E5E81}" dt="2025-04-12T10:41:14.091" v="13" actId="47"/>
        <pc:sldMkLst>
          <pc:docMk/>
          <pc:sldMk cId="3767845015" sldId="261"/>
        </pc:sldMkLst>
        <pc:spChg chg="add">
          <ac:chgData name="Prince King" userId="1f598a485338f797" providerId="LiveId" clId="{B4100E6E-84EF-4A03-83B6-E7828D6E5E81}" dt="2025-04-12T10:41:05.891" v="10" actId="22"/>
          <ac:spMkLst>
            <pc:docMk/>
            <pc:sldMk cId="3767845015" sldId="261"/>
            <ac:spMk id="4" creationId="{D1E0A868-3356-F218-853E-5382E7E7B8F2}"/>
          </ac:spMkLst>
        </pc:spChg>
      </pc:sldChg>
      <pc:sldChg chg="modSp new mod">
        <pc:chgData name="Prince King" userId="1f598a485338f797" providerId="LiveId" clId="{B4100E6E-84EF-4A03-83B6-E7828D6E5E81}" dt="2025-04-12T12:25:24.103" v="2736"/>
        <pc:sldMkLst>
          <pc:docMk/>
          <pc:sldMk cId="727826566" sldId="262"/>
        </pc:sldMkLst>
        <pc:spChg chg="mod">
          <ac:chgData name="Prince King" userId="1f598a485338f797" providerId="LiveId" clId="{B4100E6E-84EF-4A03-83B6-E7828D6E5E81}" dt="2025-04-12T12:25:24.103" v="2736"/>
          <ac:spMkLst>
            <pc:docMk/>
            <pc:sldMk cId="727826566" sldId="262"/>
            <ac:spMk id="2" creationId="{46656C68-8A44-83EE-D61E-79C16A70073D}"/>
          </ac:spMkLst>
        </pc:spChg>
        <pc:spChg chg="mod">
          <ac:chgData name="Prince King" userId="1f598a485338f797" providerId="LiveId" clId="{B4100E6E-84EF-4A03-83B6-E7828D6E5E81}" dt="2025-04-12T12:25:24.103" v="2736"/>
          <ac:spMkLst>
            <pc:docMk/>
            <pc:sldMk cId="727826566" sldId="262"/>
            <ac:spMk id="3" creationId="{B914874E-A48D-7787-75FE-3F0AADBCB76D}"/>
          </ac:spMkLst>
        </pc:spChg>
      </pc:sldChg>
      <pc:sldChg chg="addSp delSp modSp new mod ord">
        <pc:chgData name="Prince King" userId="1f598a485338f797" providerId="LiveId" clId="{B4100E6E-84EF-4A03-83B6-E7828D6E5E81}" dt="2025-04-12T12:25:13.102" v="2735" actId="20577"/>
        <pc:sldMkLst>
          <pc:docMk/>
          <pc:sldMk cId="103936784" sldId="263"/>
        </pc:sldMkLst>
        <pc:spChg chg="mod">
          <ac:chgData name="Prince King" userId="1f598a485338f797" providerId="LiveId" clId="{B4100E6E-84EF-4A03-83B6-E7828D6E5E81}" dt="2025-04-12T11:22:24.418" v="1660" actId="20577"/>
          <ac:spMkLst>
            <pc:docMk/>
            <pc:sldMk cId="103936784" sldId="263"/>
            <ac:spMk id="2" creationId="{971A3C54-C39D-A2D9-5762-1EB680D014B3}"/>
          </ac:spMkLst>
        </pc:spChg>
        <pc:spChg chg="mod">
          <ac:chgData name="Prince King" userId="1f598a485338f797" providerId="LiveId" clId="{B4100E6E-84EF-4A03-83B6-E7828D6E5E81}" dt="2025-04-12T12:25:13.102" v="2735" actId="20577"/>
          <ac:spMkLst>
            <pc:docMk/>
            <pc:sldMk cId="103936784" sldId="263"/>
            <ac:spMk id="3" creationId="{D57C47AC-724A-1CEC-9B6F-285893102B1D}"/>
          </ac:spMkLst>
        </pc:spChg>
        <pc:picChg chg="add del mod">
          <ac:chgData name="Prince King" userId="1f598a485338f797" providerId="LiveId" clId="{B4100E6E-84EF-4A03-83B6-E7828D6E5E81}" dt="2025-04-12T11:19:33.910" v="1574" actId="478"/>
          <ac:picMkLst>
            <pc:docMk/>
            <pc:sldMk cId="103936784" sldId="263"/>
            <ac:picMk id="5" creationId="{7059D59C-919D-784F-0798-2C64679AE115}"/>
          </ac:picMkLst>
        </pc:picChg>
        <pc:picChg chg="add del mod">
          <ac:chgData name="Prince King" userId="1f598a485338f797" providerId="LiveId" clId="{B4100E6E-84EF-4A03-83B6-E7828D6E5E81}" dt="2025-04-12T11:26:01.451" v="1678" actId="478"/>
          <ac:picMkLst>
            <pc:docMk/>
            <pc:sldMk cId="103936784" sldId="263"/>
            <ac:picMk id="5" creationId="{A11544A1-F89D-CDE0-408E-4813BDCE1913}"/>
          </ac:picMkLst>
        </pc:picChg>
      </pc:sldChg>
      <pc:sldChg chg="new del">
        <pc:chgData name="Prince King" userId="1f598a485338f797" providerId="LiveId" clId="{B4100E6E-84EF-4A03-83B6-E7828D6E5E81}" dt="2025-04-12T11:00:51.949" v="605" actId="2696"/>
        <pc:sldMkLst>
          <pc:docMk/>
          <pc:sldMk cId="2081868494" sldId="263"/>
        </pc:sldMkLst>
      </pc:sldChg>
      <pc:sldChg chg="modSp new mod ord">
        <pc:chgData name="Prince King" userId="1f598a485338f797" providerId="LiveId" clId="{B4100E6E-84EF-4A03-83B6-E7828D6E5E81}" dt="2025-04-12T12:25:24.103" v="2736"/>
        <pc:sldMkLst>
          <pc:docMk/>
          <pc:sldMk cId="2226189818" sldId="264"/>
        </pc:sldMkLst>
        <pc:spChg chg="mod">
          <ac:chgData name="Prince King" userId="1f598a485338f797" providerId="LiveId" clId="{B4100E6E-84EF-4A03-83B6-E7828D6E5E81}" dt="2025-04-12T12:25:24.103" v="2736"/>
          <ac:spMkLst>
            <pc:docMk/>
            <pc:sldMk cId="2226189818" sldId="264"/>
            <ac:spMk id="2" creationId="{9F1635A8-7E82-0281-3608-6D40FD8D6F86}"/>
          </ac:spMkLst>
        </pc:spChg>
        <pc:spChg chg="mod">
          <ac:chgData name="Prince King" userId="1f598a485338f797" providerId="LiveId" clId="{B4100E6E-84EF-4A03-83B6-E7828D6E5E81}" dt="2025-04-12T12:23:46.428" v="2723" actId="20577"/>
          <ac:spMkLst>
            <pc:docMk/>
            <pc:sldMk cId="2226189818" sldId="264"/>
            <ac:spMk id="3" creationId="{043A6DC3-C7AA-3710-E6B9-140A4A17BB3B}"/>
          </ac:spMkLst>
        </pc:spChg>
      </pc:sldChg>
      <pc:sldChg chg="modSp new mod">
        <pc:chgData name="Prince King" userId="1f598a485338f797" providerId="LiveId" clId="{B4100E6E-84EF-4A03-83B6-E7828D6E5E81}" dt="2025-04-12T12:24:25.570" v="2728" actId="27636"/>
        <pc:sldMkLst>
          <pc:docMk/>
          <pc:sldMk cId="1578364716" sldId="265"/>
        </pc:sldMkLst>
        <pc:spChg chg="mod">
          <ac:chgData name="Prince King" userId="1f598a485338f797" providerId="LiveId" clId="{B4100E6E-84EF-4A03-83B6-E7828D6E5E81}" dt="2025-04-12T12:24:25.570" v="2728" actId="27636"/>
          <ac:spMkLst>
            <pc:docMk/>
            <pc:sldMk cId="1578364716" sldId="265"/>
            <ac:spMk id="2" creationId="{102BADA1-C923-8C6D-7E19-D2B7943254BB}"/>
          </ac:spMkLst>
        </pc:spChg>
      </pc:sldChg>
      <pc:sldChg chg="modSp new del mod">
        <pc:chgData name="Prince King" userId="1f598a485338f797" providerId="LiveId" clId="{B4100E6E-84EF-4A03-83B6-E7828D6E5E81}" dt="2025-04-12T11:35:01.094" v="1992" actId="2696"/>
        <pc:sldMkLst>
          <pc:docMk/>
          <pc:sldMk cId="2216920407" sldId="265"/>
        </pc:sldMkLst>
        <pc:spChg chg="mod">
          <ac:chgData name="Prince King" userId="1f598a485338f797" providerId="LiveId" clId="{B4100E6E-84EF-4A03-83B6-E7828D6E5E81}" dt="2025-04-12T11:34:53.442" v="1991"/>
          <ac:spMkLst>
            <pc:docMk/>
            <pc:sldMk cId="2216920407" sldId="265"/>
            <ac:spMk id="2" creationId="{2686C029-29CD-3957-2FAE-FFFBA24F9B26}"/>
          </ac:spMkLst>
        </pc:spChg>
        <pc:spChg chg="mod">
          <ac:chgData name="Prince King" userId="1f598a485338f797" providerId="LiveId" clId="{B4100E6E-84EF-4A03-83B6-E7828D6E5E81}" dt="2025-04-12T11:34:52.192" v="1990" actId="21"/>
          <ac:spMkLst>
            <pc:docMk/>
            <pc:sldMk cId="2216920407" sldId="265"/>
            <ac:spMk id="3" creationId="{8D7DB05A-E204-0032-874D-0F22D6327760}"/>
          </ac:spMkLst>
        </pc:spChg>
      </pc:sldChg>
      <pc:sldChg chg="new del">
        <pc:chgData name="Prince King" userId="1f598a485338f797" providerId="LiveId" clId="{B4100E6E-84EF-4A03-83B6-E7828D6E5E81}" dt="2025-04-12T11:34:25.855" v="1955" actId="2696"/>
        <pc:sldMkLst>
          <pc:docMk/>
          <pc:sldMk cId="2597180291" sldId="265"/>
        </pc:sldMkLst>
      </pc:sldChg>
      <pc:sldChg chg="modSp new mod ord">
        <pc:chgData name="Prince King" userId="1f598a485338f797" providerId="LiveId" clId="{B4100E6E-84EF-4A03-83B6-E7828D6E5E81}" dt="2025-04-12T12:23:21.895" v="2715" actId="20577"/>
        <pc:sldMkLst>
          <pc:docMk/>
          <pc:sldMk cId="3046776215" sldId="266"/>
        </pc:sldMkLst>
        <pc:spChg chg="mod">
          <ac:chgData name="Prince King" userId="1f598a485338f797" providerId="LiveId" clId="{B4100E6E-84EF-4A03-83B6-E7828D6E5E81}" dt="2025-04-12T11:47:02.661" v="2319" actId="20577"/>
          <ac:spMkLst>
            <pc:docMk/>
            <pc:sldMk cId="3046776215" sldId="266"/>
            <ac:spMk id="2" creationId="{77EA431B-4C01-4C78-9F50-07459F316B48}"/>
          </ac:spMkLst>
        </pc:spChg>
        <pc:spChg chg="mod">
          <ac:chgData name="Prince King" userId="1f598a485338f797" providerId="LiveId" clId="{B4100E6E-84EF-4A03-83B6-E7828D6E5E81}" dt="2025-04-12T12:23:21.895" v="2715" actId="20577"/>
          <ac:spMkLst>
            <pc:docMk/>
            <pc:sldMk cId="3046776215" sldId="266"/>
            <ac:spMk id="3" creationId="{2C45B922-FD85-C3C3-3CF0-7AFC61056D6D}"/>
          </ac:spMkLst>
        </pc:spChg>
      </pc:sldChg>
      <pc:sldChg chg="addSp modSp new mod ord">
        <pc:chgData name="Prince King" userId="1f598a485338f797" providerId="LiveId" clId="{B4100E6E-84EF-4A03-83B6-E7828D6E5E81}" dt="2025-04-12T12:08:41.904" v="2683" actId="14100"/>
        <pc:sldMkLst>
          <pc:docMk/>
          <pc:sldMk cId="2637316613" sldId="267"/>
        </pc:sldMkLst>
        <pc:picChg chg="add mod">
          <ac:chgData name="Prince King" userId="1f598a485338f797" providerId="LiveId" clId="{B4100E6E-84EF-4A03-83B6-E7828D6E5E81}" dt="2025-04-12T12:08:41.904" v="2683" actId="14100"/>
          <ac:picMkLst>
            <pc:docMk/>
            <pc:sldMk cId="2637316613" sldId="267"/>
            <ac:picMk id="3" creationId="{B4588DF5-0317-938D-F220-09C4CECAC160}"/>
          </ac:picMkLst>
        </pc:picChg>
      </pc:sldChg>
      <pc:sldChg chg="addSp modSp new mod">
        <pc:chgData name="Prince King" userId="1f598a485338f797" providerId="LiveId" clId="{B4100E6E-84EF-4A03-83B6-E7828D6E5E81}" dt="2025-04-12T12:09:10.728" v="2690" actId="14100"/>
        <pc:sldMkLst>
          <pc:docMk/>
          <pc:sldMk cId="3559341992" sldId="268"/>
        </pc:sldMkLst>
        <pc:picChg chg="add mod">
          <ac:chgData name="Prince King" userId="1f598a485338f797" providerId="LiveId" clId="{B4100E6E-84EF-4A03-83B6-E7828D6E5E81}" dt="2025-04-12T12:09:10.728" v="2690" actId="14100"/>
          <ac:picMkLst>
            <pc:docMk/>
            <pc:sldMk cId="3559341992" sldId="268"/>
            <ac:picMk id="3" creationId="{4B5CE8A5-BF6E-0B4E-B7CD-A0F708540456}"/>
          </ac:picMkLst>
        </pc:picChg>
      </pc:sldChg>
      <pc:sldChg chg="addSp modSp new mod">
        <pc:chgData name="Prince King" userId="1f598a485338f797" providerId="LiveId" clId="{B4100E6E-84EF-4A03-83B6-E7828D6E5E81}" dt="2025-04-12T12:09:27.056" v="2696" actId="14100"/>
        <pc:sldMkLst>
          <pc:docMk/>
          <pc:sldMk cId="1178602188" sldId="269"/>
        </pc:sldMkLst>
        <pc:picChg chg="add mod">
          <ac:chgData name="Prince King" userId="1f598a485338f797" providerId="LiveId" clId="{B4100E6E-84EF-4A03-83B6-E7828D6E5E81}" dt="2025-04-12T12:09:27.056" v="2696" actId="14100"/>
          <ac:picMkLst>
            <pc:docMk/>
            <pc:sldMk cId="1178602188" sldId="269"/>
            <ac:picMk id="3" creationId="{D4C4470A-E5CA-0174-DB40-83DAD45680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9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19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349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0814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203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748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030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086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58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7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90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9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1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41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286598C-DF7B-4A04-8140-F1CAC5EBD26D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F2FDA-C626-4700-804F-1E9185967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0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3C54-C39D-A2D9-5762-1EB680D01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5" y="7893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Lucida Sans" panose="020B0602030504020204" pitchFamily="34" charset="0"/>
              </a:rPr>
              <a:t>Campus</a:t>
            </a:r>
            <a:r>
              <a:rPr lang="en-US" b="1" u="sng" dirty="0"/>
              <a:t> bridge</a:t>
            </a:r>
            <a:r>
              <a:rPr lang="en-US" b="1" u="sng"/>
              <a:t>: </a:t>
            </a:r>
            <a:br>
              <a:rPr lang="en-IN" sz="4000" dirty="0"/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47AC-724A-1CEC-9B6F-285893102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788" y="1015927"/>
            <a:ext cx="10515600" cy="5146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Title</a:t>
            </a:r>
            <a:r>
              <a:rPr lang="en-IN" dirty="0"/>
              <a:t>:</a:t>
            </a:r>
            <a:r>
              <a:rPr lang="en-US" dirty="0"/>
              <a:t> Integrated Academic LMS + Coding Skill Development Platform</a:t>
            </a:r>
            <a:endParaRPr lang="en-IN" dirty="0"/>
          </a:p>
          <a:p>
            <a:pPr marL="0" indent="0">
              <a:buNone/>
            </a:pPr>
            <a:r>
              <a:rPr lang="en-IN" sz="3200" dirty="0"/>
              <a:t>Platform Subtitle</a:t>
            </a:r>
            <a:r>
              <a:rPr lang="en-IN" dirty="0"/>
              <a:t>: </a:t>
            </a:r>
            <a:r>
              <a:rPr lang="en-IN" sz="2000" dirty="0"/>
              <a:t>A  Web Application for University</a:t>
            </a:r>
          </a:p>
          <a:p>
            <a:pPr marL="0" indent="0">
              <a:buNone/>
            </a:pPr>
            <a:r>
              <a:rPr lang="en-IN" sz="3500" dirty="0"/>
              <a:t>Team Name</a:t>
            </a:r>
            <a:r>
              <a:rPr lang="en-IN" dirty="0"/>
              <a:t>: </a:t>
            </a:r>
            <a:r>
              <a:rPr lang="en-IN" sz="2000" dirty="0"/>
              <a:t>Squad Goals</a:t>
            </a:r>
          </a:p>
          <a:p>
            <a:pPr marL="0" indent="0">
              <a:buNone/>
            </a:pPr>
            <a:r>
              <a:rPr lang="en-IN" sz="3200" dirty="0"/>
              <a:t>University name :Mohan Babu University</a:t>
            </a:r>
          </a:p>
          <a:p>
            <a:pPr marL="0" indent="0">
              <a:buNone/>
            </a:pPr>
            <a:r>
              <a:rPr lang="en-IN" sz="3200" dirty="0"/>
              <a:t>Team members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»Dedeepya baratam:24102A040572</a:t>
            </a:r>
          </a:p>
          <a:p>
            <a:pPr marL="0" indent="0">
              <a:buNone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»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Saladi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toshita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: 24101A030199                                     </a:t>
            </a:r>
          </a:p>
          <a:p>
            <a:pPr marL="0" indent="0">
              <a:buNone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»Shaik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Shareeqah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Anjum: 24102A040620</a:t>
            </a:r>
          </a:p>
          <a:p>
            <a:pPr marL="0" indent="0">
              <a:buNone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»B.K.Y.Krishna : 24102A040567</a:t>
            </a:r>
          </a:p>
        </p:txBody>
      </p:sp>
    </p:spTree>
    <p:extLst>
      <p:ext uri="{BB962C8B-B14F-4D97-AF65-F5344CB8AC3E}">
        <p14:creationId xmlns:p14="http://schemas.microsoft.com/office/powerpoint/2010/main" val="103936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ADA1-C923-8C6D-7E19-D2B79432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258339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9600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836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C51C7B-3F38-AC7E-B7A5-7E984BED1512}"/>
              </a:ext>
            </a:extLst>
          </p:cNvPr>
          <p:cNvSpPr txBox="1"/>
          <p:nvPr/>
        </p:nvSpPr>
        <p:spPr>
          <a:xfrm>
            <a:off x="82598" y="0"/>
            <a:ext cx="12026803" cy="652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4400" dirty="0"/>
              <a:t>Project Overview: </a:t>
            </a:r>
            <a:r>
              <a:rPr lang="en-IN" sz="4000" dirty="0"/>
              <a:t>Campus Bridge</a:t>
            </a:r>
          </a:p>
          <a:p>
            <a:r>
              <a:rPr lang="en-IN" sz="2400" dirty="0"/>
              <a:t>Points:</a:t>
            </a:r>
          </a:p>
          <a:p>
            <a:r>
              <a:rPr lang="en-IN" dirty="0"/>
              <a:t>⦿Campus Bridge is a  web application designed to integrate academic learning and coding skill development for                                                       university students.</a:t>
            </a:r>
          </a:p>
          <a:p>
            <a:r>
              <a:rPr lang="en-IN" dirty="0"/>
              <a:t>⦿The main aim of our project was  to provide a seamless and holistic learning experience by combining the functionalities of a Learning Management System (LMS) with a coding skill development platform.</a:t>
            </a:r>
          </a:p>
          <a:p>
            <a:r>
              <a:rPr lang="en-IN" dirty="0"/>
              <a:t>⦿Our main goal was to create a platform which  offers features for students, faculty/trainers, and administrators/placement officers.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sz="4400" dirty="0"/>
              <a:t>Problem</a:t>
            </a:r>
            <a:r>
              <a:rPr lang="en-IN" dirty="0"/>
              <a:t> </a:t>
            </a:r>
            <a:r>
              <a:rPr lang="en-IN" sz="4400" dirty="0"/>
              <a:t>Statement</a:t>
            </a:r>
          </a:p>
          <a:p>
            <a:r>
              <a:rPr lang="en-IN" dirty="0"/>
              <a:t>Title:</a:t>
            </a:r>
          </a:p>
          <a:p>
            <a:r>
              <a:rPr lang="en-IN" dirty="0"/>
              <a:t> Problem Statement: The Need for Integration Points:</a:t>
            </a:r>
          </a:p>
          <a:p>
            <a:endParaRPr lang="en-IN" dirty="0"/>
          </a:p>
          <a:p>
            <a:r>
              <a:rPr lang="en-IN" dirty="0"/>
              <a:t>⦿Current Scenario: Students often use separate, disjointed platforms for academic work and coding practice.</a:t>
            </a:r>
          </a:p>
          <a:p>
            <a:r>
              <a:rPr lang="en-IN" dirty="0"/>
              <a:t>⦿Inefficiency: This separation leads to fragmented learning, duplicated effort, and difficulty in tracking overall progress.</a:t>
            </a:r>
          </a:p>
          <a:p>
            <a:r>
              <a:rPr lang="en-IN" dirty="0"/>
              <a:t>⦿Lack of Holistic View: Universities struggle to get a comprehensive view of a student's academic and technical      capabilities.</a:t>
            </a:r>
          </a:p>
          <a:p>
            <a:r>
              <a:rPr lang="en-IN" dirty="0"/>
              <a:t> a single solution for all stated problems – campus bridge: A  platform addresses these issues by providing an integrated learning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923321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3112-2AFF-1EE1-0895-9A1FCD18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5E44-C9BB-1758-C49B-01C319E86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Frontend: HTML- </a:t>
            </a:r>
            <a:r>
              <a:rPr lang="en-IN" sz="2400" dirty="0"/>
              <a:t>to create the home page and content</a:t>
            </a:r>
          </a:p>
          <a:p>
            <a:pPr marL="0" indent="0">
              <a:buNone/>
            </a:pPr>
            <a:r>
              <a:rPr lang="en-IN" dirty="0"/>
              <a:t>                     CSS- </a:t>
            </a:r>
            <a:r>
              <a:rPr lang="en-IN" sz="2400" dirty="0"/>
              <a:t>to change the look </a:t>
            </a:r>
          </a:p>
          <a:p>
            <a:pPr marL="0" indent="0">
              <a:buNone/>
            </a:pPr>
            <a:r>
              <a:rPr lang="en-IN" dirty="0"/>
              <a:t>                      JavaScript- </a:t>
            </a:r>
            <a:r>
              <a:rPr lang="en-IN" sz="2400" dirty="0"/>
              <a:t>to make the website interactive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Backend: Node.js- </a:t>
            </a:r>
            <a:r>
              <a:rPr lang="en-US" sz="2400" dirty="0"/>
              <a:t>for building a scalable and efficient API</a:t>
            </a:r>
            <a:endParaRPr lang="en-IN" sz="2400" dirty="0"/>
          </a:p>
          <a:p>
            <a:pPr marL="0" indent="0">
              <a:buNone/>
            </a:pPr>
            <a:r>
              <a:rPr lang="en-IN" dirty="0"/>
              <a:t>                     Django- </a:t>
            </a:r>
            <a:r>
              <a:rPr lang="en-IN" sz="2400" dirty="0"/>
              <a:t>for the backend framework</a:t>
            </a:r>
          </a:p>
          <a:p>
            <a:pPr marL="0" indent="0">
              <a:buNone/>
            </a:pPr>
            <a:r>
              <a:rPr lang="en-IN" dirty="0"/>
              <a:t>                     Java Script- </a:t>
            </a:r>
            <a:r>
              <a:rPr lang="en-US" sz="2400" dirty="0"/>
              <a:t>leveraging JavaScript on the server-side.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8568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6C68-8A44-83EE-D61E-79C16A70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and </a:t>
            </a:r>
            <a:r>
              <a:rPr lang="en-IN" dirty="0" err="1"/>
              <a:t>ModulesPoints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4874E-A48D-7787-75FE-3F0AADBCB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Student Interface LMS Module: Course access, materials, assignments, attendance.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Coding Module: Coding tracks, practice questions, code editor/compiler.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Progress Tracking: Skill heatmaps, badges, weekly streaks. Faculty &amp; Trainer.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Panel Content Management: Uploading materials, scheduling.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Assignment Creation: Coding assignments, test cases.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Performance Monitoring: Academic and coding progress dashboards.</a:t>
            </a:r>
          </a:p>
          <a:p>
            <a:pPr marL="0" indent="0">
              <a:buNone/>
            </a:pPr>
            <a:r>
              <a:rPr lang="en-IN" sz="1900" dirty="0"/>
              <a:t>⦿</a:t>
            </a:r>
            <a:r>
              <a:rPr lang="en-IN" dirty="0"/>
              <a:t> Admin/Placement Panel Analytics: Skill metrics, leaderboards, placement readiness index.</a:t>
            </a:r>
          </a:p>
          <a:p>
            <a:pPr marL="0" indent="0">
              <a:buNone/>
            </a:pPr>
            <a:r>
              <a:rPr lang="en-IN" sz="1900" dirty="0"/>
              <a:t>⦿ </a:t>
            </a:r>
            <a:r>
              <a:rPr lang="en-IN" dirty="0"/>
              <a:t>Management: Mock tests, coding contests, academic eligibility.</a:t>
            </a:r>
          </a:p>
        </p:txBody>
      </p:sp>
    </p:spTree>
    <p:extLst>
      <p:ext uri="{BB962C8B-B14F-4D97-AF65-F5344CB8AC3E}">
        <p14:creationId xmlns:p14="http://schemas.microsoft.com/office/powerpoint/2010/main" val="72782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431B-4C01-4C78-9F50-07459F31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49" y="-1231447"/>
            <a:ext cx="11696701" cy="4079875"/>
          </a:xfrm>
        </p:spPr>
        <p:txBody>
          <a:bodyPr>
            <a:normAutofit/>
          </a:bodyPr>
          <a:lstStyle/>
          <a:p>
            <a:r>
              <a:rPr lang="en-US" dirty="0"/>
              <a:t>AI and Additional </a:t>
            </a:r>
            <a:br>
              <a:rPr lang="en-US" dirty="0"/>
            </a:br>
            <a:r>
              <a:rPr lang="en-US" dirty="0"/>
              <a:t>Technologies Points: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B922-FD85-C3C3-3CF0-7AFC61056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057" y="1472119"/>
            <a:ext cx="9684657" cy="43644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. Used Ai for better performance and code doubts</a:t>
            </a:r>
          </a:p>
          <a:p>
            <a:pPr marL="0" indent="0">
              <a:buNone/>
            </a:pPr>
            <a:r>
              <a:rPr lang="en-US" dirty="0"/>
              <a:t>  . Used vs code for connecting files and folders </a:t>
            </a:r>
          </a:p>
          <a:p>
            <a:pPr marL="0" indent="0">
              <a:buNone/>
            </a:pPr>
            <a:r>
              <a:rPr lang="en-US" dirty="0"/>
              <a:t>   .Used git hub for some code doubts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77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35A8-7E82-0281-3608-6D40FD8D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A6DC3-C7AA-3710-E6B9-140A4A17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067"/>
            <a:ext cx="10515600" cy="6070600"/>
          </a:xfrm>
        </p:spPr>
        <p:txBody>
          <a:bodyPr/>
          <a:lstStyle/>
          <a:p>
            <a:r>
              <a:rPr lang="en-US" sz="6000" dirty="0"/>
              <a:t>Conclusion and Future Scope Points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The key benefits of Campus Bridge: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Finally, It makes the student to acquire unified learning,  improve their  efficiency, enhanced student experience and to have  better placement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61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588DF5-0317-938D-F220-09C4CECAC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36"/>
            <a:ext cx="12192000" cy="685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1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5CE8A5-BF6E-0B4E-B7CD-A0F708540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4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C4470A-E5CA-0174-DB40-83DAD4568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02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490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Century Gothic</vt:lpstr>
      <vt:lpstr>Lucida Sans</vt:lpstr>
      <vt:lpstr>Verdana</vt:lpstr>
      <vt:lpstr>Wingdings 3</vt:lpstr>
      <vt:lpstr>Ion</vt:lpstr>
      <vt:lpstr>Campus bridge:  </vt:lpstr>
      <vt:lpstr>PowerPoint Presentation</vt:lpstr>
      <vt:lpstr>Tech Stack Used</vt:lpstr>
      <vt:lpstr>Key Features and ModulesPoints:</vt:lpstr>
      <vt:lpstr>AI and Additional  Technologies Points:</vt:lpstr>
      <vt:lpstr>         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King</dc:creator>
  <cp:lastModifiedBy>Prince King</cp:lastModifiedBy>
  <cp:revision>1</cp:revision>
  <dcterms:created xsi:type="dcterms:W3CDTF">2025-04-12T10:39:05Z</dcterms:created>
  <dcterms:modified xsi:type="dcterms:W3CDTF">2025-04-12T12:25:33Z</dcterms:modified>
</cp:coreProperties>
</file>