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10287000" cx="18288000"/>
  <p:notesSz cx="18288000" cy="10287000"/>
  <p:embeddedFontLst>
    <p:embeddedFont>
      <p:font typeface="Palatino Linotype"/>
      <p:regular r:id="rId31"/>
      <p:bold r:id="rId32"/>
      <p:italic r:id="rId33"/>
      <p:boldItalic r:id="rId34"/>
    </p:embeddedFont>
    <p:embeddedFont>
      <p:font typeface="Tahoma"/>
      <p:regular r:id="rId35"/>
      <p:bold r:id="rId36"/>
    </p:embeddedFont>
    <p:embeddedFont>
      <p:font typeface="Quattrocento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41" roundtripDataSignature="AMtx7mg0g8wMTkn/UFRXJ3l+4DbT/IkQ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alatinoLinotyp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alatinoLinotype-italic.fntdata"/><Relationship Id="rId10" Type="http://schemas.openxmlformats.org/officeDocument/2006/relationships/slide" Target="slides/slide5.xml"/><Relationship Id="rId32" Type="http://schemas.openxmlformats.org/officeDocument/2006/relationships/font" Target="fonts/PalatinoLinotype-bold.fntdata"/><Relationship Id="rId13" Type="http://schemas.openxmlformats.org/officeDocument/2006/relationships/slide" Target="slides/slide8.xml"/><Relationship Id="rId35" Type="http://schemas.openxmlformats.org/officeDocument/2006/relationships/font" Target="fonts/Tahoma-regular.fntdata"/><Relationship Id="rId12" Type="http://schemas.openxmlformats.org/officeDocument/2006/relationships/slide" Target="slides/slide7.xml"/><Relationship Id="rId34" Type="http://schemas.openxmlformats.org/officeDocument/2006/relationships/font" Target="fonts/PalatinoLinotype-boldItalic.fntdata"/><Relationship Id="rId15" Type="http://schemas.openxmlformats.org/officeDocument/2006/relationships/slide" Target="slides/slide10.xml"/><Relationship Id="rId37" Type="http://schemas.openxmlformats.org/officeDocument/2006/relationships/font" Target="fonts/QuattrocentoSans-regular.fntdata"/><Relationship Id="rId14" Type="http://schemas.openxmlformats.org/officeDocument/2006/relationships/slide" Target="slides/slide9.xml"/><Relationship Id="rId36" Type="http://schemas.openxmlformats.org/officeDocument/2006/relationships/font" Target="fonts/Tahoma-bold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italic.fntdata"/><Relationship Id="rId16" Type="http://schemas.openxmlformats.org/officeDocument/2006/relationships/slide" Target="slides/slide11.xml"/><Relationship Id="rId38" Type="http://schemas.openxmlformats.org/officeDocument/2006/relationships/font" Target="fonts/Quattrocento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0358438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476672"/>
            <a:ext cx="18287996" cy="481012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7"/>
          <p:cNvSpPr/>
          <p:nvPr/>
        </p:nvSpPr>
        <p:spPr>
          <a:xfrm>
            <a:off x="4003041" y="3539641"/>
            <a:ext cx="13258800" cy="2438400"/>
          </a:xfrm>
          <a:custGeom>
            <a:rect b="b" l="l" r="r" t="t"/>
            <a:pathLst>
              <a:path extrusionOk="0" h="2438400" w="13258800">
                <a:moveTo>
                  <a:pt x="13258798" y="2438399"/>
                </a:moveTo>
                <a:lnTo>
                  <a:pt x="0" y="2438399"/>
                </a:lnTo>
                <a:lnTo>
                  <a:pt x="0" y="0"/>
                </a:lnTo>
                <a:lnTo>
                  <a:pt x="13258798" y="0"/>
                </a:lnTo>
                <a:lnTo>
                  <a:pt x="13258798" y="2438399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7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4105542" y="4378924"/>
            <a:ext cx="10076915" cy="2064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3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1016000" y="2519304"/>
            <a:ext cx="16256001" cy="6393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/>
          <p:nvPr/>
        </p:nvSpPr>
        <p:spPr>
          <a:xfrm>
            <a:off x="0" y="5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9"/>
          <p:cNvSpPr/>
          <p:nvPr/>
        </p:nvSpPr>
        <p:spPr>
          <a:xfrm>
            <a:off x="2566924" y="2402509"/>
            <a:ext cx="8401050" cy="9525"/>
          </a:xfrm>
          <a:custGeom>
            <a:rect b="b" l="l" r="r" t="t"/>
            <a:pathLst>
              <a:path extrusionOk="0" h="9525" w="8401050">
                <a:moveTo>
                  <a:pt x="8400872" y="0"/>
                </a:moveTo>
                <a:lnTo>
                  <a:pt x="4505325" y="0"/>
                </a:lnTo>
                <a:lnTo>
                  <a:pt x="4505147" y="0"/>
                </a:lnTo>
                <a:lnTo>
                  <a:pt x="0" y="0"/>
                </a:lnTo>
                <a:lnTo>
                  <a:pt x="0" y="9525"/>
                </a:lnTo>
                <a:lnTo>
                  <a:pt x="4505147" y="9525"/>
                </a:lnTo>
                <a:lnTo>
                  <a:pt x="4505325" y="9525"/>
                </a:lnTo>
                <a:lnTo>
                  <a:pt x="8400872" y="9525"/>
                </a:lnTo>
                <a:lnTo>
                  <a:pt x="8400872" y="0"/>
                </a:lnTo>
                <a:close/>
              </a:path>
            </a:pathLst>
          </a:custGeom>
          <a:solidFill>
            <a:srgbClr val="1B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89228" y="8114479"/>
            <a:ext cx="3598770" cy="217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39822" y="10089502"/>
            <a:ext cx="1223432" cy="19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"/>
            <a:ext cx="1513045" cy="311423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9"/>
          <p:cNvSpPr txBox="1"/>
          <p:nvPr>
            <p:ph type="title"/>
          </p:nvPr>
        </p:nvSpPr>
        <p:spPr>
          <a:xfrm>
            <a:off x="4105542" y="4378924"/>
            <a:ext cx="10076915" cy="2064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3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type="title"/>
          </p:nvPr>
        </p:nvSpPr>
        <p:spPr>
          <a:xfrm>
            <a:off x="4105542" y="4378924"/>
            <a:ext cx="10076915" cy="2064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3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6"/>
          <p:cNvSpPr txBox="1"/>
          <p:nvPr>
            <p:ph type="title"/>
          </p:nvPr>
        </p:nvSpPr>
        <p:spPr>
          <a:xfrm>
            <a:off x="4105542" y="4378924"/>
            <a:ext cx="10076915" cy="2064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3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6"/>
          <p:cNvSpPr txBox="1"/>
          <p:nvPr>
            <p:ph idx="1" type="body"/>
          </p:nvPr>
        </p:nvSpPr>
        <p:spPr>
          <a:xfrm>
            <a:off x="1016000" y="2519304"/>
            <a:ext cx="16256001" cy="6393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1.png"/><Relationship Id="rId6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5" Type="http://schemas.openxmlformats.org/officeDocument/2006/relationships/image" Target="../media/image8.png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5" Type="http://schemas.openxmlformats.org/officeDocument/2006/relationships/image" Target="../media/image8.png"/><Relationship Id="rId6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5" Type="http://schemas.openxmlformats.org/officeDocument/2006/relationships/image" Target="../media/image8.png"/><Relationship Id="rId6" Type="http://schemas.openxmlformats.org/officeDocument/2006/relationships/image" Target="../media/image2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5" Type="http://schemas.openxmlformats.org/officeDocument/2006/relationships/image" Target="../media/image8.png"/><Relationship Id="rId6" Type="http://schemas.openxmlformats.org/officeDocument/2006/relationships/image" Target="../media/image3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5" Type="http://schemas.openxmlformats.org/officeDocument/2006/relationships/image" Target="../media/image8.png"/><Relationship Id="rId6" Type="http://schemas.openxmlformats.org/officeDocument/2006/relationships/image" Target="../media/image3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5" Type="http://schemas.openxmlformats.org/officeDocument/2006/relationships/image" Target="../media/image8.png"/><Relationship Id="rId6" Type="http://schemas.openxmlformats.org/officeDocument/2006/relationships/image" Target="../media/image3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5" Type="http://schemas.openxmlformats.org/officeDocument/2006/relationships/image" Target="../media/image8.png"/><Relationship Id="rId6" Type="http://schemas.openxmlformats.org/officeDocument/2006/relationships/image" Target="../media/image3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/>
        </p:nvSpPr>
        <p:spPr>
          <a:xfrm>
            <a:off x="4562019" y="3955136"/>
            <a:ext cx="699008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1B1A1A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CourierMitra</a:t>
            </a:r>
            <a:endParaRPr sz="9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9424851" y="1609745"/>
            <a:ext cx="8477250" cy="19050"/>
          </a:xfrm>
          <a:custGeom>
            <a:rect b="b" l="l" r="r" t="t"/>
            <a:pathLst>
              <a:path extrusionOk="0" h="19050" w="8477250">
                <a:moveTo>
                  <a:pt x="8477249" y="19049"/>
                </a:moveTo>
                <a:lnTo>
                  <a:pt x="0" y="19049"/>
                </a:lnTo>
                <a:lnTo>
                  <a:pt x="0" y="0"/>
                </a:lnTo>
                <a:lnTo>
                  <a:pt x="8477249" y="0"/>
                </a:lnTo>
                <a:lnTo>
                  <a:pt x="8477249" y="19049"/>
                </a:lnTo>
                <a:close/>
              </a:path>
            </a:pathLst>
          </a:custGeom>
          <a:solidFill>
            <a:srgbClr val="CCE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6705600" y="227228"/>
            <a:ext cx="11342473" cy="1284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6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SHRI VISHNU ENGINEERING COLLEGE  FOR WOMEN (AUTONOMOUS)</a:t>
            </a:r>
            <a:endParaRPr sz="4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822959" y="6989521"/>
            <a:ext cx="3634105" cy="214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P. DEDEEPYA</a:t>
            </a:r>
            <a:endParaRPr b="1"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T. SAI ROSHINI</a:t>
            </a:r>
            <a:endParaRPr b="1"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P. V. LAHARI</a:t>
            </a:r>
            <a:endParaRPr b="1" sz="2600">
              <a:solidFill>
                <a:srgbClr val="1B1A1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T. MAHA LAKSHMI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T. SAI VINEELA</a:t>
            </a:r>
            <a:endParaRPr b="1"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4687996" y="6989521"/>
            <a:ext cx="3634105" cy="2194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0" lvl="0" marL="34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1B1A1A"/>
                </a:solidFill>
                <a:latin typeface="Tahoma"/>
                <a:ea typeface="Tahoma"/>
                <a:cs typeface="Tahoma"/>
                <a:sym typeface="Tahoma"/>
              </a:rPr>
              <a:t>-   19B01A05D0</a:t>
            </a:r>
            <a:endParaRPr/>
          </a:p>
          <a:p>
            <a:pPr indent="-457200" lvl="0" marL="49212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1B1A1A"/>
              </a:buClr>
              <a:buSzPts val="2600"/>
              <a:buFont typeface="Tahoma"/>
              <a:buChar char="-"/>
            </a:pPr>
            <a:r>
              <a:rPr b="1" lang="en-US" sz="2600">
                <a:solidFill>
                  <a:srgbClr val="1B1A1A"/>
                </a:solidFill>
                <a:latin typeface="Tahoma"/>
                <a:ea typeface="Tahoma"/>
                <a:cs typeface="Tahoma"/>
                <a:sym typeface="Tahoma"/>
              </a:rPr>
              <a:t>19B01A05H6</a:t>
            </a:r>
            <a:endParaRPr/>
          </a:p>
          <a:p>
            <a:pPr indent="-457200" lvl="0" marL="49212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1B1A1A"/>
              </a:buClr>
              <a:buSzPts val="2600"/>
              <a:buFont typeface="Tahoma"/>
              <a:buChar char="-"/>
            </a:pPr>
            <a:r>
              <a:rPr b="1" lang="en-US" sz="2600">
                <a:solidFill>
                  <a:srgbClr val="1B1A1A"/>
                </a:solidFill>
                <a:latin typeface="Tahoma"/>
                <a:ea typeface="Tahoma"/>
                <a:cs typeface="Tahoma"/>
                <a:sym typeface="Tahoma"/>
              </a:rPr>
              <a:t>19B01A05F6</a:t>
            </a:r>
            <a:endParaRPr/>
          </a:p>
          <a:p>
            <a:pPr indent="-457200" lvl="0" marL="49212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1B1A1A"/>
              </a:buClr>
              <a:buSzPts val="2600"/>
              <a:buFont typeface="Tahoma"/>
              <a:buChar char="-"/>
            </a:pPr>
            <a:r>
              <a:rPr b="1" lang="en-US" sz="2600">
                <a:solidFill>
                  <a:srgbClr val="1B1A1A"/>
                </a:solidFill>
                <a:latin typeface="Tahoma"/>
                <a:ea typeface="Tahoma"/>
                <a:cs typeface="Tahoma"/>
                <a:sym typeface="Tahoma"/>
              </a:rPr>
              <a:t>19B01A05G5</a:t>
            </a:r>
            <a:endParaRPr/>
          </a:p>
          <a:p>
            <a:pPr indent="-457200" lvl="0" marL="49212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1B1A1A"/>
              </a:buClr>
              <a:buSzPts val="2600"/>
              <a:buFont typeface="Tahoma"/>
              <a:buChar char="-"/>
            </a:pPr>
            <a:r>
              <a:rPr b="1" lang="en-US" sz="2600">
                <a:solidFill>
                  <a:srgbClr val="1B1A1A"/>
                </a:solidFill>
                <a:latin typeface="Tahoma"/>
                <a:ea typeface="Tahoma"/>
                <a:cs typeface="Tahoma"/>
                <a:sym typeface="Tahoma"/>
              </a:rPr>
              <a:t>20B05A0518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20466" y="5996507"/>
            <a:ext cx="4367530" cy="65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12E2F"/>
                </a:solidFill>
                <a:latin typeface="Georgia"/>
                <a:ea typeface="Georgia"/>
                <a:cs typeface="Georgia"/>
                <a:sym typeface="Georgia"/>
              </a:rPr>
              <a:t>PRESENTED BY </a:t>
            </a:r>
            <a:r>
              <a:rPr b="1" lang="en-US" sz="4100">
                <a:solidFill>
                  <a:srgbClr val="312E2F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4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1399851" y="5110543"/>
            <a:ext cx="4156075" cy="60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Web Application</a:t>
            </a:r>
            <a:endParaRPr sz="3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156443" y="1833866"/>
            <a:ext cx="7152640" cy="1333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5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II  B - Tech, II  - Semester</a:t>
            </a:r>
            <a:endParaRPr sz="3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35560" marR="0" rtl="0" algn="l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  NI  PROJ ECT - Review 4</a:t>
            </a:r>
            <a:endParaRPr sz="3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156443" y="3527081"/>
            <a:ext cx="3487834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BATCH  - C01</a:t>
            </a:r>
            <a:endParaRPr sz="3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457200" y="9452971"/>
            <a:ext cx="9508701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Guided by       :     Dr.V.V.R.Maheswara Rao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012005"/>
            <a:ext cx="3562491" cy="22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85347" y="1"/>
            <a:ext cx="1902653" cy="29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0067" y="10101036"/>
            <a:ext cx="6597932" cy="18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0"/>
          <p:cNvSpPr txBox="1"/>
          <p:nvPr>
            <p:ph type="title"/>
          </p:nvPr>
        </p:nvSpPr>
        <p:spPr>
          <a:xfrm>
            <a:off x="1016000" y="613992"/>
            <a:ext cx="11633200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>
                <a:latin typeface="Georgia"/>
                <a:ea typeface="Georgia"/>
                <a:cs typeface="Georgia"/>
                <a:sym typeface="Georgia"/>
              </a:rPr>
              <a:t>Use Case Diagram : </a:t>
            </a:r>
            <a:endParaRPr b="1" i="0" sz="4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8533" y="2114430"/>
            <a:ext cx="9753600" cy="718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16467"/>
            <a:ext cx="2162390" cy="247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2606" y="0"/>
            <a:ext cx="1715392" cy="228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0067" y="10101035"/>
            <a:ext cx="6597932" cy="18596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1"/>
          <p:cNvSpPr txBox="1"/>
          <p:nvPr>
            <p:ph type="title"/>
          </p:nvPr>
        </p:nvSpPr>
        <p:spPr>
          <a:xfrm>
            <a:off x="1081195" y="952500"/>
            <a:ext cx="5243405" cy="75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>
                <a:latin typeface="Georgia"/>
                <a:ea typeface="Georgia"/>
                <a:cs typeface="Georgia"/>
                <a:sym typeface="Georgia"/>
              </a:rPr>
              <a:t>Class Diagram : </a:t>
            </a:r>
            <a:endParaRPr b="1" i="0" sz="4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62390" y="2401127"/>
            <a:ext cx="13182600" cy="695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16467"/>
            <a:ext cx="2162390" cy="247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2606" y="0"/>
            <a:ext cx="1715392" cy="228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0067" y="10101035"/>
            <a:ext cx="6597932" cy="18596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2"/>
          <p:cNvSpPr txBox="1"/>
          <p:nvPr>
            <p:ph type="title"/>
          </p:nvPr>
        </p:nvSpPr>
        <p:spPr>
          <a:xfrm>
            <a:off x="1081195" y="1143306"/>
            <a:ext cx="11328400" cy="75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>
                <a:latin typeface="Georgia"/>
                <a:ea typeface="Georgia"/>
                <a:cs typeface="Georgia"/>
                <a:sym typeface="Georgia"/>
              </a:rPr>
              <a:t>Activity Diagram :</a:t>
            </a:r>
            <a:endParaRPr b="1" i="0" sz="4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2" name="Google Shape;172;p12"/>
          <p:cNvSpPr/>
          <p:nvPr/>
        </p:nvSpPr>
        <p:spPr>
          <a:xfrm>
            <a:off x="8991600" y="4991100"/>
            <a:ext cx="5562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32912" y="2628900"/>
            <a:ext cx="11822175" cy="6649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16467"/>
            <a:ext cx="2162390" cy="247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2606" y="0"/>
            <a:ext cx="1715392" cy="228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0067" y="10101035"/>
            <a:ext cx="6597932" cy="18596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 txBox="1"/>
          <p:nvPr/>
        </p:nvSpPr>
        <p:spPr>
          <a:xfrm>
            <a:off x="1081195" y="1143306"/>
            <a:ext cx="710162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State Chart diagram  :</a:t>
            </a:r>
            <a:endParaRPr/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5800" y="2829598"/>
            <a:ext cx="8319343" cy="621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16467"/>
            <a:ext cx="2162390" cy="247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2606" y="0"/>
            <a:ext cx="1715392" cy="228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0067" y="10101035"/>
            <a:ext cx="6597932" cy="18596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4"/>
          <p:cNvSpPr txBox="1"/>
          <p:nvPr>
            <p:ph type="title"/>
          </p:nvPr>
        </p:nvSpPr>
        <p:spPr>
          <a:xfrm>
            <a:off x="2438400" y="428506"/>
            <a:ext cx="11328400" cy="938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>
                <a:latin typeface="Georgia"/>
                <a:ea typeface="Georgia"/>
                <a:cs typeface="Georgia"/>
                <a:sym typeface="Georgia"/>
              </a:rPr>
              <a:t>System Implementation </a:t>
            </a:r>
            <a:endParaRPr b="1" i="0" sz="6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1050715" y="2158084"/>
            <a:ext cx="14830210" cy="6494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Our website comprises of front end with login, registration of user to website ,admin page to view the courier details of users and backend with databases of registered user details , courier details.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Firstly,  if the user is new to the CourierMitra website then user must register his details in the website with required details provided in the website.</a:t>
            </a:r>
            <a:endParaRPr/>
          </a:p>
          <a:p>
            <a:pPr indent="-254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Then the user can login to give his courier  details and logout . </a:t>
            </a:r>
            <a:endParaRPr/>
          </a:p>
          <a:p>
            <a:pPr indent="-254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Also user will be provided with  mail for every update.</a:t>
            </a:r>
            <a:endParaRPr/>
          </a:p>
          <a:p>
            <a:pPr indent="-254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Admin login and update the status of courier to user.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16467"/>
            <a:ext cx="2162390" cy="247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2606" y="0"/>
            <a:ext cx="1715392" cy="228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0067" y="10101035"/>
            <a:ext cx="6597932" cy="185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2600" y="2095500"/>
            <a:ext cx="14063751" cy="736030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5"/>
          <p:cNvSpPr txBox="1"/>
          <p:nvPr/>
        </p:nvSpPr>
        <p:spPr>
          <a:xfrm>
            <a:off x="2162390" y="681641"/>
            <a:ext cx="29867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Screens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16467"/>
            <a:ext cx="2162390" cy="247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2606" y="0"/>
            <a:ext cx="1715392" cy="228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0067" y="10101035"/>
            <a:ext cx="6597932" cy="185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4038" y="1333500"/>
            <a:ext cx="14953329" cy="719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16467"/>
            <a:ext cx="2162390" cy="247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2606" y="0"/>
            <a:ext cx="1715392" cy="228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0067" y="10101035"/>
            <a:ext cx="6597932" cy="185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9566" y="1257300"/>
            <a:ext cx="16327212" cy="769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16467"/>
            <a:ext cx="2162390" cy="247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2606" y="0"/>
            <a:ext cx="1715392" cy="228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0067" y="10101035"/>
            <a:ext cx="6597932" cy="185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2615" y="1562100"/>
            <a:ext cx="15877608" cy="70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1231" y="1638300"/>
            <a:ext cx="13598769" cy="70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838200" y="3653669"/>
            <a:ext cx="16306799" cy="373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685800" lvl="0" marL="698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❑"/>
            </a:pPr>
            <a:r>
              <a:rPr lang="en-US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To design a website, for providing loss less courier service as well as class hours for the students. </a:t>
            </a:r>
            <a:endParaRPr/>
          </a:p>
          <a:p>
            <a:pPr indent="0" lvl="0" marL="12700" marR="0" rtl="0" algn="just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685800" lvl="0" marL="698500" marR="0" rtl="0" algn="just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❑"/>
            </a:pPr>
            <a:r>
              <a:rPr lang="en-US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To deal with the issues faced by students regarding couriers.</a:t>
            </a:r>
            <a:endParaRPr sz="4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998147"/>
            <a:ext cx="3562491" cy="228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62781" y="1"/>
            <a:ext cx="1925219" cy="249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0067" y="10101036"/>
            <a:ext cx="6597932" cy="18596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>
            <p:ph type="title"/>
          </p:nvPr>
        </p:nvSpPr>
        <p:spPr>
          <a:xfrm>
            <a:off x="1046480" y="1248075"/>
            <a:ext cx="7975600" cy="782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>
                <a:latin typeface="Georgia"/>
                <a:ea typeface="Georgia"/>
                <a:cs typeface="Georgia"/>
                <a:sym typeface="Georgia"/>
              </a:rPr>
              <a:t>PROBLEM  STATEMENT :</a:t>
            </a:r>
            <a:endParaRPr sz="5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28700"/>
            <a:ext cx="15794645" cy="78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333500"/>
            <a:ext cx="13456876" cy="72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6855" y="1485900"/>
            <a:ext cx="13950757" cy="7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371600"/>
            <a:ext cx="14345312" cy="75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16467"/>
            <a:ext cx="2162390" cy="247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2606" y="0"/>
            <a:ext cx="1715392" cy="228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0067" y="10101035"/>
            <a:ext cx="6597932" cy="18596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>
            <p:ph type="title"/>
          </p:nvPr>
        </p:nvSpPr>
        <p:spPr>
          <a:xfrm>
            <a:off x="1016000" y="1359915"/>
            <a:ext cx="11328400" cy="845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>
                <a:latin typeface="Georgia"/>
                <a:ea typeface="Georgia"/>
                <a:cs typeface="Georgia"/>
                <a:sym typeface="Georgia"/>
              </a:rPr>
              <a:t>Future Enhancements</a:t>
            </a:r>
            <a:endParaRPr b="1" i="0" sz="5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404255" y="3543300"/>
            <a:ext cx="17479488" cy="7109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           </a:t>
            </a: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Various  reports of the couriers  which are received and delivered to the user will be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retrieved in a single  page in admin portal.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To know the count and details of  users courier  of specific department of specific college.</a:t>
            </a:r>
            <a:endParaRPr/>
          </a:p>
          <a:p>
            <a:pPr indent="-254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4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 Sending SMS to users mobile.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3962400" y="4302512"/>
            <a:ext cx="11972657" cy="4108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Thank You…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0" y="0"/>
            <a:ext cx="6373495" cy="3606800"/>
          </a:xfrm>
          <a:custGeom>
            <a:rect b="b" l="l" r="r" t="t"/>
            <a:pathLst>
              <a:path extrusionOk="0" h="3606800" w="6373495">
                <a:moveTo>
                  <a:pt x="749487" y="12700"/>
                </a:moveTo>
                <a:lnTo>
                  <a:pt x="353125" y="12700"/>
                </a:lnTo>
                <a:lnTo>
                  <a:pt x="404129" y="0"/>
                </a:lnTo>
                <a:lnTo>
                  <a:pt x="685683" y="0"/>
                </a:lnTo>
                <a:lnTo>
                  <a:pt x="749487" y="12700"/>
                </a:lnTo>
                <a:close/>
              </a:path>
              <a:path extrusionOk="0" h="3606800" w="6373495">
                <a:moveTo>
                  <a:pt x="5986" y="241300"/>
                </a:moveTo>
                <a:lnTo>
                  <a:pt x="0" y="241300"/>
                </a:lnTo>
                <a:lnTo>
                  <a:pt x="0" y="76200"/>
                </a:lnTo>
                <a:lnTo>
                  <a:pt x="21418" y="76200"/>
                </a:lnTo>
                <a:lnTo>
                  <a:pt x="66093" y="63500"/>
                </a:lnTo>
                <a:lnTo>
                  <a:pt x="205540" y="25400"/>
                </a:lnTo>
                <a:lnTo>
                  <a:pt x="253831" y="25400"/>
                </a:lnTo>
                <a:lnTo>
                  <a:pt x="303026" y="12700"/>
                </a:lnTo>
                <a:lnTo>
                  <a:pt x="808604" y="12700"/>
                </a:lnTo>
                <a:lnTo>
                  <a:pt x="863034" y="25400"/>
                </a:lnTo>
                <a:lnTo>
                  <a:pt x="912778" y="38100"/>
                </a:lnTo>
                <a:lnTo>
                  <a:pt x="957836" y="38100"/>
                </a:lnTo>
                <a:lnTo>
                  <a:pt x="998207" y="50800"/>
                </a:lnTo>
                <a:lnTo>
                  <a:pt x="1033891" y="63500"/>
                </a:lnTo>
                <a:lnTo>
                  <a:pt x="1064890" y="63500"/>
                </a:lnTo>
                <a:lnTo>
                  <a:pt x="1091201" y="76200"/>
                </a:lnTo>
                <a:lnTo>
                  <a:pt x="1159756" y="101600"/>
                </a:lnTo>
                <a:lnTo>
                  <a:pt x="470376" y="101600"/>
                </a:lnTo>
                <a:lnTo>
                  <a:pt x="421015" y="114300"/>
                </a:lnTo>
                <a:lnTo>
                  <a:pt x="372303" y="114300"/>
                </a:lnTo>
                <a:lnTo>
                  <a:pt x="138484" y="177800"/>
                </a:lnTo>
                <a:lnTo>
                  <a:pt x="93669" y="203200"/>
                </a:lnTo>
                <a:lnTo>
                  <a:pt x="49503" y="215900"/>
                </a:lnTo>
                <a:lnTo>
                  <a:pt x="5986" y="241300"/>
                </a:lnTo>
                <a:close/>
              </a:path>
              <a:path extrusionOk="0" h="3606800" w="6373495">
                <a:moveTo>
                  <a:pt x="1376636" y="1879600"/>
                </a:moveTo>
                <a:lnTo>
                  <a:pt x="1050920" y="1879600"/>
                </a:lnTo>
                <a:lnTo>
                  <a:pt x="1116088" y="1866900"/>
                </a:lnTo>
                <a:lnTo>
                  <a:pt x="1172112" y="1854200"/>
                </a:lnTo>
                <a:lnTo>
                  <a:pt x="1218995" y="1841500"/>
                </a:lnTo>
                <a:lnTo>
                  <a:pt x="1256738" y="1828800"/>
                </a:lnTo>
                <a:lnTo>
                  <a:pt x="1285344" y="1816100"/>
                </a:lnTo>
                <a:lnTo>
                  <a:pt x="1304815" y="1816100"/>
                </a:lnTo>
                <a:lnTo>
                  <a:pt x="1369865" y="1778000"/>
                </a:lnTo>
                <a:lnTo>
                  <a:pt x="1426627" y="1752600"/>
                </a:lnTo>
                <a:lnTo>
                  <a:pt x="1475101" y="1727200"/>
                </a:lnTo>
                <a:lnTo>
                  <a:pt x="1515283" y="1701800"/>
                </a:lnTo>
                <a:lnTo>
                  <a:pt x="1547173" y="1676400"/>
                </a:lnTo>
                <a:lnTo>
                  <a:pt x="1570769" y="1663700"/>
                </a:lnTo>
                <a:lnTo>
                  <a:pt x="1586069" y="1638300"/>
                </a:lnTo>
                <a:lnTo>
                  <a:pt x="1620924" y="1612900"/>
                </a:lnTo>
                <a:lnTo>
                  <a:pt x="1653723" y="1574800"/>
                </a:lnTo>
                <a:lnTo>
                  <a:pt x="1684465" y="1536700"/>
                </a:lnTo>
                <a:lnTo>
                  <a:pt x="1713150" y="1498600"/>
                </a:lnTo>
                <a:lnTo>
                  <a:pt x="1739778" y="1460500"/>
                </a:lnTo>
                <a:lnTo>
                  <a:pt x="1764347" y="1422400"/>
                </a:lnTo>
                <a:lnTo>
                  <a:pt x="1786858" y="1371600"/>
                </a:lnTo>
                <a:lnTo>
                  <a:pt x="1807310" y="1333500"/>
                </a:lnTo>
                <a:lnTo>
                  <a:pt x="1825702" y="1282700"/>
                </a:lnTo>
                <a:lnTo>
                  <a:pt x="1832164" y="1257300"/>
                </a:lnTo>
                <a:lnTo>
                  <a:pt x="1839044" y="1206500"/>
                </a:lnTo>
                <a:lnTo>
                  <a:pt x="1846340" y="1155700"/>
                </a:lnTo>
                <a:lnTo>
                  <a:pt x="1854048" y="1092200"/>
                </a:lnTo>
                <a:lnTo>
                  <a:pt x="1862164" y="1003300"/>
                </a:lnTo>
                <a:lnTo>
                  <a:pt x="1852164" y="939800"/>
                </a:lnTo>
                <a:lnTo>
                  <a:pt x="1840914" y="876300"/>
                </a:lnTo>
                <a:lnTo>
                  <a:pt x="1828416" y="838200"/>
                </a:lnTo>
                <a:lnTo>
                  <a:pt x="1814672" y="800100"/>
                </a:lnTo>
                <a:lnTo>
                  <a:pt x="1799683" y="774700"/>
                </a:lnTo>
                <a:lnTo>
                  <a:pt x="1772224" y="723900"/>
                </a:lnTo>
                <a:lnTo>
                  <a:pt x="1743436" y="673100"/>
                </a:lnTo>
                <a:lnTo>
                  <a:pt x="1713319" y="635000"/>
                </a:lnTo>
                <a:lnTo>
                  <a:pt x="1681873" y="596900"/>
                </a:lnTo>
                <a:lnTo>
                  <a:pt x="1649098" y="546100"/>
                </a:lnTo>
                <a:lnTo>
                  <a:pt x="1614994" y="508000"/>
                </a:lnTo>
                <a:lnTo>
                  <a:pt x="1579561" y="469900"/>
                </a:lnTo>
                <a:lnTo>
                  <a:pt x="1542800" y="444500"/>
                </a:lnTo>
                <a:lnTo>
                  <a:pt x="1504711" y="406400"/>
                </a:lnTo>
                <a:lnTo>
                  <a:pt x="1465294" y="381000"/>
                </a:lnTo>
                <a:lnTo>
                  <a:pt x="1424549" y="355600"/>
                </a:lnTo>
                <a:lnTo>
                  <a:pt x="1382476" y="330200"/>
                </a:lnTo>
                <a:lnTo>
                  <a:pt x="1339075" y="304800"/>
                </a:lnTo>
                <a:lnTo>
                  <a:pt x="1294347" y="279400"/>
                </a:lnTo>
                <a:lnTo>
                  <a:pt x="1232585" y="241300"/>
                </a:lnTo>
                <a:lnTo>
                  <a:pt x="1175288" y="215900"/>
                </a:lnTo>
                <a:lnTo>
                  <a:pt x="1122456" y="190500"/>
                </a:lnTo>
                <a:lnTo>
                  <a:pt x="1074091" y="177800"/>
                </a:lnTo>
                <a:lnTo>
                  <a:pt x="1030192" y="165100"/>
                </a:lnTo>
                <a:lnTo>
                  <a:pt x="990760" y="152400"/>
                </a:lnTo>
                <a:lnTo>
                  <a:pt x="955795" y="152400"/>
                </a:lnTo>
                <a:lnTo>
                  <a:pt x="934941" y="139700"/>
                </a:lnTo>
                <a:lnTo>
                  <a:pt x="905162" y="139700"/>
                </a:lnTo>
                <a:lnTo>
                  <a:pt x="866458" y="127000"/>
                </a:lnTo>
                <a:lnTo>
                  <a:pt x="818826" y="114300"/>
                </a:lnTo>
                <a:lnTo>
                  <a:pt x="762265" y="114300"/>
                </a:lnTo>
                <a:lnTo>
                  <a:pt x="696774" y="101600"/>
                </a:lnTo>
                <a:lnTo>
                  <a:pt x="1159756" y="101600"/>
                </a:lnTo>
                <a:lnTo>
                  <a:pt x="1222683" y="127000"/>
                </a:lnTo>
                <a:lnTo>
                  <a:pt x="1279982" y="152400"/>
                </a:lnTo>
                <a:lnTo>
                  <a:pt x="1331655" y="165100"/>
                </a:lnTo>
                <a:lnTo>
                  <a:pt x="1377702" y="190500"/>
                </a:lnTo>
                <a:lnTo>
                  <a:pt x="1418123" y="215900"/>
                </a:lnTo>
                <a:lnTo>
                  <a:pt x="1452919" y="228600"/>
                </a:lnTo>
                <a:lnTo>
                  <a:pt x="1482090" y="254000"/>
                </a:lnTo>
                <a:lnTo>
                  <a:pt x="1505638" y="279400"/>
                </a:lnTo>
                <a:lnTo>
                  <a:pt x="1523563" y="292100"/>
                </a:lnTo>
                <a:lnTo>
                  <a:pt x="1544407" y="304800"/>
                </a:lnTo>
                <a:lnTo>
                  <a:pt x="1572192" y="330200"/>
                </a:lnTo>
                <a:lnTo>
                  <a:pt x="1606920" y="355600"/>
                </a:lnTo>
                <a:lnTo>
                  <a:pt x="1648596" y="406400"/>
                </a:lnTo>
                <a:lnTo>
                  <a:pt x="1697222" y="457200"/>
                </a:lnTo>
                <a:lnTo>
                  <a:pt x="1752803" y="508000"/>
                </a:lnTo>
                <a:lnTo>
                  <a:pt x="1784454" y="571500"/>
                </a:lnTo>
                <a:lnTo>
                  <a:pt x="1812778" y="622300"/>
                </a:lnTo>
                <a:lnTo>
                  <a:pt x="1837773" y="673100"/>
                </a:lnTo>
                <a:lnTo>
                  <a:pt x="1859440" y="723900"/>
                </a:lnTo>
                <a:lnTo>
                  <a:pt x="1877776" y="774700"/>
                </a:lnTo>
                <a:lnTo>
                  <a:pt x="1892780" y="812800"/>
                </a:lnTo>
                <a:lnTo>
                  <a:pt x="1904452" y="863600"/>
                </a:lnTo>
                <a:lnTo>
                  <a:pt x="1912790" y="901700"/>
                </a:lnTo>
                <a:lnTo>
                  <a:pt x="1917794" y="939800"/>
                </a:lnTo>
                <a:lnTo>
                  <a:pt x="1919462" y="977900"/>
                </a:lnTo>
                <a:lnTo>
                  <a:pt x="1929929" y="1028700"/>
                </a:lnTo>
                <a:lnTo>
                  <a:pt x="1928723" y="1092200"/>
                </a:lnTo>
                <a:lnTo>
                  <a:pt x="1925106" y="1155700"/>
                </a:lnTo>
                <a:lnTo>
                  <a:pt x="1919077" y="1206500"/>
                </a:lnTo>
                <a:lnTo>
                  <a:pt x="1910636" y="1270000"/>
                </a:lnTo>
                <a:lnTo>
                  <a:pt x="1899785" y="1320800"/>
                </a:lnTo>
                <a:lnTo>
                  <a:pt x="1886522" y="1358900"/>
                </a:lnTo>
                <a:lnTo>
                  <a:pt x="1870849" y="1409700"/>
                </a:lnTo>
                <a:lnTo>
                  <a:pt x="1852766" y="1447800"/>
                </a:lnTo>
                <a:lnTo>
                  <a:pt x="1832273" y="1485900"/>
                </a:lnTo>
                <a:lnTo>
                  <a:pt x="1809369" y="1511300"/>
                </a:lnTo>
                <a:lnTo>
                  <a:pt x="1784056" y="1549400"/>
                </a:lnTo>
                <a:lnTo>
                  <a:pt x="1758254" y="1587500"/>
                </a:lnTo>
                <a:lnTo>
                  <a:pt x="1729030" y="1612900"/>
                </a:lnTo>
                <a:lnTo>
                  <a:pt x="1696386" y="1651000"/>
                </a:lnTo>
                <a:lnTo>
                  <a:pt x="1660324" y="1689100"/>
                </a:lnTo>
                <a:lnTo>
                  <a:pt x="1620844" y="1727200"/>
                </a:lnTo>
                <a:lnTo>
                  <a:pt x="1577948" y="1765300"/>
                </a:lnTo>
                <a:lnTo>
                  <a:pt x="1531639" y="1790700"/>
                </a:lnTo>
                <a:lnTo>
                  <a:pt x="1481916" y="1828800"/>
                </a:lnTo>
                <a:lnTo>
                  <a:pt x="1409071" y="1866900"/>
                </a:lnTo>
                <a:lnTo>
                  <a:pt x="1376636" y="1879600"/>
                </a:lnTo>
                <a:close/>
              </a:path>
              <a:path extrusionOk="0" h="3606800" w="6373495">
                <a:moveTo>
                  <a:pt x="958406" y="2019300"/>
                </a:moveTo>
                <a:lnTo>
                  <a:pt x="748670" y="2019300"/>
                </a:lnTo>
                <a:lnTo>
                  <a:pt x="691119" y="2006600"/>
                </a:lnTo>
                <a:lnTo>
                  <a:pt x="637315" y="1993900"/>
                </a:lnTo>
                <a:lnTo>
                  <a:pt x="587258" y="1981200"/>
                </a:lnTo>
                <a:lnTo>
                  <a:pt x="540946" y="1968500"/>
                </a:lnTo>
                <a:lnTo>
                  <a:pt x="498377" y="1955800"/>
                </a:lnTo>
                <a:lnTo>
                  <a:pt x="459551" y="1943100"/>
                </a:lnTo>
                <a:lnTo>
                  <a:pt x="389169" y="1905000"/>
                </a:lnTo>
                <a:lnTo>
                  <a:pt x="352708" y="1879600"/>
                </a:lnTo>
                <a:lnTo>
                  <a:pt x="315085" y="1854200"/>
                </a:lnTo>
                <a:lnTo>
                  <a:pt x="276299" y="1816100"/>
                </a:lnTo>
                <a:lnTo>
                  <a:pt x="236354" y="1790700"/>
                </a:lnTo>
                <a:lnTo>
                  <a:pt x="195249" y="1752600"/>
                </a:lnTo>
                <a:lnTo>
                  <a:pt x="157936" y="1701800"/>
                </a:lnTo>
                <a:lnTo>
                  <a:pt x="126360" y="1651000"/>
                </a:lnTo>
                <a:lnTo>
                  <a:pt x="100523" y="1612900"/>
                </a:lnTo>
                <a:lnTo>
                  <a:pt x="80426" y="1562100"/>
                </a:lnTo>
                <a:lnTo>
                  <a:pt x="66071" y="1511300"/>
                </a:lnTo>
                <a:lnTo>
                  <a:pt x="57457" y="1473200"/>
                </a:lnTo>
                <a:lnTo>
                  <a:pt x="54585" y="1435100"/>
                </a:lnTo>
                <a:lnTo>
                  <a:pt x="49401" y="1371600"/>
                </a:lnTo>
                <a:lnTo>
                  <a:pt x="51843" y="1320800"/>
                </a:lnTo>
                <a:lnTo>
                  <a:pt x="59167" y="1270000"/>
                </a:lnTo>
                <a:lnTo>
                  <a:pt x="71376" y="1219200"/>
                </a:lnTo>
                <a:lnTo>
                  <a:pt x="88467" y="1168400"/>
                </a:lnTo>
                <a:lnTo>
                  <a:pt x="110442" y="1130300"/>
                </a:lnTo>
                <a:lnTo>
                  <a:pt x="137301" y="1079500"/>
                </a:lnTo>
                <a:lnTo>
                  <a:pt x="169042" y="1041400"/>
                </a:lnTo>
                <a:lnTo>
                  <a:pt x="205667" y="1003300"/>
                </a:lnTo>
                <a:lnTo>
                  <a:pt x="257119" y="965200"/>
                </a:lnTo>
                <a:lnTo>
                  <a:pt x="305245" y="939800"/>
                </a:lnTo>
                <a:lnTo>
                  <a:pt x="350045" y="914400"/>
                </a:lnTo>
                <a:lnTo>
                  <a:pt x="391521" y="914400"/>
                </a:lnTo>
                <a:lnTo>
                  <a:pt x="429674" y="901700"/>
                </a:lnTo>
                <a:lnTo>
                  <a:pt x="442687" y="901700"/>
                </a:lnTo>
                <a:lnTo>
                  <a:pt x="458963" y="889000"/>
                </a:lnTo>
                <a:lnTo>
                  <a:pt x="549453" y="889000"/>
                </a:lnTo>
                <a:lnTo>
                  <a:pt x="583973" y="901700"/>
                </a:lnTo>
                <a:lnTo>
                  <a:pt x="622393" y="914400"/>
                </a:lnTo>
                <a:lnTo>
                  <a:pt x="664724" y="939800"/>
                </a:lnTo>
                <a:lnTo>
                  <a:pt x="710978" y="965200"/>
                </a:lnTo>
                <a:lnTo>
                  <a:pt x="751994" y="1028700"/>
                </a:lnTo>
                <a:lnTo>
                  <a:pt x="781285" y="1079500"/>
                </a:lnTo>
                <a:lnTo>
                  <a:pt x="798857" y="1104900"/>
                </a:lnTo>
                <a:lnTo>
                  <a:pt x="804713" y="1130300"/>
                </a:lnTo>
                <a:lnTo>
                  <a:pt x="792341" y="1130300"/>
                </a:lnTo>
                <a:lnTo>
                  <a:pt x="757830" y="1143000"/>
                </a:lnTo>
                <a:lnTo>
                  <a:pt x="701176" y="1168400"/>
                </a:lnTo>
                <a:lnTo>
                  <a:pt x="622377" y="1181100"/>
                </a:lnTo>
                <a:lnTo>
                  <a:pt x="573039" y="1219200"/>
                </a:lnTo>
                <a:lnTo>
                  <a:pt x="532675" y="1257300"/>
                </a:lnTo>
                <a:lnTo>
                  <a:pt x="501283" y="1295400"/>
                </a:lnTo>
                <a:lnTo>
                  <a:pt x="478862" y="1333500"/>
                </a:lnTo>
                <a:lnTo>
                  <a:pt x="460927" y="1397000"/>
                </a:lnTo>
                <a:lnTo>
                  <a:pt x="455718" y="1435100"/>
                </a:lnTo>
                <a:lnTo>
                  <a:pt x="457749" y="1485900"/>
                </a:lnTo>
                <a:lnTo>
                  <a:pt x="463842" y="1549400"/>
                </a:lnTo>
                <a:lnTo>
                  <a:pt x="473997" y="1600200"/>
                </a:lnTo>
                <a:lnTo>
                  <a:pt x="488214" y="1638300"/>
                </a:lnTo>
                <a:lnTo>
                  <a:pt x="506495" y="1689100"/>
                </a:lnTo>
                <a:lnTo>
                  <a:pt x="528840" y="1714500"/>
                </a:lnTo>
                <a:lnTo>
                  <a:pt x="555249" y="1752600"/>
                </a:lnTo>
                <a:lnTo>
                  <a:pt x="585722" y="1778000"/>
                </a:lnTo>
                <a:lnTo>
                  <a:pt x="620260" y="1803400"/>
                </a:lnTo>
                <a:lnTo>
                  <a:pt x="658864" y="1816100"/>
                </a:lnTo>
                <a:lnTo>
                  <a:pt x="711098" y="1841500"/>
                </a:lnTo>
                <a:lnTo>
                  <a:pt x="869534" y="1879600"/>
                </a:lnTo>
                <a:lnTo>
                  <a:pt x="1376636" y="1879600"/>
                </a:lnTo>
                <a:lnTo>
                  <a:pt x="1344200" y="1892300"/>
                </a:lnTo>
                <a:lnTo>
                  <a:pt x="1287303" y="1917700"/>
                </a:lnTo>
                <a:lnTo>
                  <a:pt x="1238383" y="1943100"/>
                </a:lnTo>
                <a:lnTo>
                  <a:pt x="1197441" y="1955800"/>
                </a:lnTo>
                <a:lnTo>
                  <a:pt x="1164480" y="1968500"/>
                </a:lnTo>
                <a:lnTo>
                  <a:pt x="1139500" y="1981200"/>
                </a:lnTo>
                <a:lnTo>
                  <a:pt x="1122504" y="1993900"/>
                </a:lnTo>
                <a:lnTo>
                  <a:pt x="1066071" y="1993900"/>
                </a:lnTo>
                <a:lnTo>
                  <a:pt x="958406" y="2019300"/>
                </a:lnTo>
                <a:close/>
              </a:path>
              <a:path extrusionOk="0" h="3606800" w="6373495">
                <a:moveTo>
                  <a:pt x="4924142" y="1041400"/>
                </a:moveTo>
                <a:lnTo>
                  <a:pt x="4617834" y="1041400"/>
                </a:lnTo>
                <a:lnTo>
                  <a:pt x="4857418" y="1028700"/>
                </a:lnTo>
                <a:lnTo>
                  <a:pt x="4924142" y="1041400"/>
                </a:lnTo>
                <a:close/>
              </a:path>
              <a:path extrusionOk="0" h="3606800" w="6373495">
                <a:moveTo>
                  <a:pt x="1538482" y="2565400"/>
                </a:moveTo>
                <a:lnTo>
                  <a:pt x="1075767" y="2565400"/>
                </a:lnTo>
                <a:lnTo>
                  <a:pt x="1123984" y="2552700"/>
                </a:lnTo>
                <a:lnTo>
                  <a:pt x="1173235" y="2552700"/>
                </a:lnTo>
                <a:lnTo>
                  <a:pt x="1274841" y="2527300"/>
                </a:lnTo>
                <a:lnTo>
                  <a:pt x="1327196" y="2527300"/>
                </a:lnTo>
                <a:lnTo>
                  <a:pt x="1435012" y="2501900"/>
                </a:lnTo>
                <a:lnTo>
                  <a:pt x="1485831" y="2476500"/>
                </a:lnTo>
                <a:lnTo>
                  <a:pt x="1535968" y="2463800"/>
                </a:lnTo>
                <a:lnTo>
                  <a:pt x="1585421" y="2438400"/>
                </a:lnTo>
                <a:lnTo>
                  <a:pt x="1634191" y="2425700"/>
                </a:lnTo>
                <a:lnTo>
                  <a:pt x="1682278" y="2400300"/>
                </a:lnTo>
                <a:lnTo>
                  <a:pt x="1729681" y="2387600"/>
                </a:lnTo>
                <a:lnTo>
                  <a:pt x="1822437" y="2336800"/>
                </a:lnTo>
                <a:lnTo>
                  <a:pt x="1867789" y="2324100"/>
                </a:lnTo>
                <a:lnTo>
                  <a:pt x="1956442" y="2273300"/>
                </a:lnTo>
                <a:lnTo>
                  <a:pt x="1999742" y="2260600"/>
                </a:lnTo>
                <a:lnTo>
                  <a:pt x="2084289" y="2209800"/>
                </a:lnTo>
                <a:lnTo>
                  <a:pt x="2125536" y="2197100"/>
                </a:lnTo>
                <a:lnTo>
                  <a:pt x="2166098" y="2171700"/>
                </a:lnTo>
                <a:lnTo>
                  <a:pt x="2205975" y="2146300"/>
                </a:lnTo>
                <a:lnTo>
                  <a:pt x="2223470" y="2146300"/>
                </a:lnTo>
                <a:lnTo>
                  <a:pt x="2243675" y="2133600"/>
                </a:lnTo>
                <a:lnTo>
                  <a:pt x="2266589" y="2120900"/>
                </a:lnTo>
                <a:lnTo>
                  <a:pt x="2292213" y="2108200"/>
                </a:lnTo>
                <a:lnTo>
                  <a:pt x="2320546" y="2082800"/>
                </a:lnTo>
                <a:lnTo>
                  <a:pt x="2351589" y="2070100"/>
                </a:lnTo>
                <a:lnTo>
                  <a:pt x="2385342" y="2044700"/>
                </a:lnTo>
                <a:lnTo>
                  <a:pt x="2421804" y="2032000"/>
                </a:lnTo>
                <a:lnTo>
                  <a:pt x="2460976" y="2006600"/>
                </a:lnTo>
                <a:lnTo>
                  <a:pt x="2502856" y="1981200"/>
                </a:lnTo>
                <a:lnTo>
                  <a:pt x="2547447" y="1955800"/>
                </a:lnTo>
                <a:lnTo>
                  <a:pt x="2594746" y="1917700"/>
                </a:lnTo>
                <a:lnTo>
                  <a:pt x="2644755" y="1892300"/>
                </a:lnTo>
                <a:lnTo>
                  <a:pt x="2697473" y="1854200"/>
                </a:lnTo>
                <a:lnTo>
                  <a:pt x="2752900" y="1828800"/>
                </a:lnTo>
                <a:lnTo>
                  <a:pt x="2811037" y="1790700"/>
                </a:lnTo>
                <a:lnTo>
                  <a:pt x="2871882" y="1752600"/>
                </a:lnTo>
                <a:lnTo>
                  <a:pt x="2935437" y="1714500"/>
                </a:lnTo>
                <a:lnTo>
                  <a:pt x="3001701" y="1676400"/>
                </a:lnTo>
                <a:lnTo>
                  <a:pt x="3070674" y="1625600"/>
                </a:lnTo>
                <a:lnTo>
                  <a:pt x="3099190" y="1612900"/>
                </a:lnTo>
                <a:lnTo>
                  <a:pt x="3129343" y="1587500"/>
                </a:lnTo>
                <a:lnTo>
                  <a:pt x="3161132" y="1574800"/>
                </a:lnTo>
                <a:lnTo>
                  <a:pt x="3194557" y="1549400"/>
                </a:lnTo>
                <a:lnTo>
                  <a:pt x="3229618" y="1536700"/>
                </a:lnTo>
                <a:lnTo>
                  <a:pt x="3266316" y="1511300"/>
                </a:lnTo>
                <a:lnTo>
                  <a:pt x="3304650" y="1485900"/>
                </a:lnTo>
                <a:lnTo>
                  <a:pt x="3344620" y="1473200"/>
                </a:lnTo>
                <a:lnTo>
                  <a:pt x="3386227" y="1447800"/>
                </a:lnTo>
                <a:lnTo>
                  <a:pt x="3429470" y="1422400"/>
                </a:lnTo>
                <a:lnTo>
                  <a:pt x="3474349" y="1409700"/>
                </a:lnTo>
                <a:lnTo>
                  <a:pt x="3520865" y="1384300"/>
                </a:lnTo>
                <a:lnTo>
                  <a:pt x="3569018" y="1358900"/>
                </a:lnTo>
                <a:lnTo>
                  <a:pt x="3618807" y="1333500"/>
                </a:lnTo>
                <a:lnTo>
                  <a:pt x="3670232" y="1308100"/>
                </a:lnTo>
                <a:lnTo>
                  <a:pt x="3723294" y="1282700"/>
                </a:lnTo>
                <a:lnTo>
                  <a:pt x="3777993" y="1270000"/>
                </a:lnTo>
                <a:lnTo>
                  <a:pt x="3834328" y="1244600"/>
                </a:lnTo>
                <a:lnTo>
                  <a:pt x="3892300" y="1219200"/>
                </a:lnTo>
                <a:lnTo>
                  <a:pt x="3951909" y="1193800"/>
                </a:lnTo>
                <a:lnTo>
                  <a:pt x="4013155" y="1168400"/>
                </a:lnTo>
                <a:lnTo>
                  <a:pt x="4076037" y="1143000"/>
                </a:lnTo>
                <a:lnTo>
                  <a:pt x="4136053" y="1117600"/>
                </a:lnTo>
                <a:lnTo>
                  <a:pt x="4193917" y="1104900"/>
                </a:lnTo>
                <a:lnTo>
                  <a:pt x="4303188" y="1079500"/>
                </a:lnTo>
                <a:lnTo>
                  <a:pt x="4354595" y="1079500"/>
                </a:lnTo>
                <a:lnTo>
                  <a:pt x="4403849" y="1066800"/>
                </a:lnTo>
                <a:lnTo>
                  <a:pt x="4450951" y="1054100"/>
                </a:lnTo>
                <a:lnTo>
                  <a:pt x="4538697" y="1054100"/>
                </a:lnTo>
                <a:lnTo>
                  <a:pt x="4579342" y="1041400"/>
                </a:lnTo>
                <a:lnTo>
                  <a:pt x="4987939" y="1041400"/>
                </a:lnTo>
                <a:lnTo>
                  <a:pt x="5048809" y="1054100"/>
                </a:lnTo>
                <a:lnTo>
                  <a:pt x="5106751" y="1066800"/>
                </a:lnTo>
                <a:lnTo>
                  <a:pt x="5161767" y="1066800"/>
                </a:lnTo>
                <a:lnTo>
                  <a:pt x="5213858" y="1079500"/>
                </a:lnTo>
                <a:lnTo>
                  <a:pt x="5263023" y="1092200"/>
                </a:lnTo>
                <a:lnTo>
                  <a:pt x="5309264" y="1092200"/>
                </a:lnTo>
                <a:lnTo>
                  <a:pt x="5352580" y="1104900"/>
                </a:lnTo>
                <a:lnTo>
                  <a:pt x="5392973" y="1117600"/>
                </a:lnTo>
                <a:lnTo>
                  <a:pt x="5430443" y="1130300"/>
                </a:lnTo>
                <a:lnTo>
                  <a:pt x="5445212" y="1130300"/>
                </a:lnTo>
                <a:lnTo>
                  <a:pt x="5470191" y="1143000"/>
                </a:lnTo>
                <a:lnTo>
                  <a:pt x="4601124" y="1143000"/>
                </a:lnTo>
                <a:lnTo>
                  <a:pt x="4552669" y="1155700"/>
                </a:lnTo>
                <a:lnTo>
                  <a:pt x="4504467" y="1155700"/>
                </a:lnTo>
                <a:lnTo>
                  <a:pt x="4456517" y="1168400"/>
                </a:lnTo>
                <a:lnTo>
                  <a:pt x="4408821" y="1168400"/>
                </a:lnTo>
                <a:lnTo>
                  <a:pt x="4174132" y="1231900"/>
                </a:lnTo>
                <a:lnTo>
                  <a:pt x="4127953" y="1257300"/>
                </a:lnTo>
                <a:lnTo>
                  <a:pt x="4082026" y="1270000"/>
                </a:lnTo>
                <a:lnTo>
                  <a:pt x="4036353" y="1295400"/>
                </a:lnTo>
                <a:lnTo>
                  <a:pt x="3990932" y="1308100"/>
                </a:lnTo>
                <a:lnTo>
                  <a:pt x="3945764" y="1333500"/>
                </a:lnTo>
                <a:lnTo>
                  <a:pt x="3896537" y="1358900"/>
                </a:lnTo>
                <a:lnTo>
                  <a:pt x="3847831" y="1371600"/>
                </a:lnTo>
                <a:lnTo>
                  <a:pt x="3751984" y="1422400"/>
                </a:lnTo>
                <a:lnTo>
                  <a:pt x="3704842" y="1435100"/>
                </a:lnTo>
                <a:lnTo>
                  <a:pt x="3566544" y="1511300"/>
                </a:lnTo>
                <a:lnTo>
                  <a:pt x="3521486" y="1536700"/>
                </a:lnTo>
                <a:lnTo>
                  <a:pt x="3476950" y="1549400"/>
                </a:lnTo>
                <a:lnTo>
                  <a:pt x="3389438" y="1600200"/>
                </a:lnTo>
                <a:lnTo>
                  <a:pt x="3304009" y="1651000"/>
                </a:lnTo>
                <a:lnTo>
                  <a:pt x="3262074" y="1676400"/>
                </a:lnTo>
                <a:lnTo>
                  <a:pt x="3220661" y="1689100"/>
                </a:lnTo>
                <a:lnTo>
                  <a:pt x="3139393" y="1739900"/>
                </a:lnTo>
                <a:lnTo>
                  <a:pt x="3060205" y="1790700"/>
                </a:lnTo>
                <a:lnTo>
                  <a:pt x="3003069" y="1828800"/>
                </a:lnTo>
                <a:lnTo>
                  <a:pt x="2947202" y="1854200"/>
                </a:lnTo>
                <a:lnTo>
                  <a:pt x="2892604" y="1892300"/>
                </a:lnTo>
                <a:lnTo>
                  <a:pt x="2839276" y="1917700"/>
                </a:lnTo>
                <a:lnTo>
                  <a:pt x="2787217" y="1955800"/>
                </a:lnTo>
                <a:lnTo>
                  <a:pt x="2736427" y="1981200"/>
                </a:lnTo>
                <a:lnTo>
                  <a:pt x="2686908" y="2006600"/>
                </a:lnTo>
                <a:lnTo>
                  <a:pt x="2638658" y="2032000"/>
                </a:lnTo>
                <a:lnTo>
                  <a:pt x="2591677" y="2057400"/>
                </a:lnTo>
                <a:lnTo>
                  <a:pt x="2545966" y="2095500"/>
                </a:lnTo>
                <a:lnTo>
                  <a:pt x="2501525" y="2108200"/>
                </a:lnTo>
                <a:lnTo>
                  <a:pt x="2458354" y="2133600"/>
                </a:lnTo>
                <a:lnTo>
                  <a:pt x="2416453" y="2159000"/>
                </a:lnTo>
                <a:lnTo>
                  <a:pt x="2375821" y="2184400"/>
                </a:lnTo>
                <a:lnTo>
                  <a:pt x="2336459" y="2209800"/>
                </a:lnTo>
                <a:lnTo>
                  <a:pt x="2298368" y="2222500"/>
                </a:lnTo>
                <a:lnTo>
                  <a:pt x="2261546" y="2247900"/>
                </a:lnTo>
                <a:lnTo>
                  <a:pt x="2225994" y="2260600"/>
                </a:lnTo>
                <a:lnTo>
                  <a:pt x="2191713" y="2273300"/>
                </a:lnTo>
                <a:lnTo>
                  <a:pt x="2158701" y="2298700"/>
                </a:lnTo>
                <a:lnTo>
                  <a:pt x="2126960" y="2311400"/>
                </a:lnTo>
                <a:lnTo>
                  <a:pt x="2096489" y="2324100"/>
                </a:lnTo>
                <a:lnTo>
                  <a:pt x="2075232" y="2336800"/>
                </a:lnTo>
                <a:lnTo>
                  <a:pt x="2050363" y="2349500"/>
                </a:lnTo>
                <a:lnTo>
                  <a:pt x="2021883" y="2374900"/>
                </a:lnTo>
                <a:lnTo>
                  <a:pt x="1989792" y="2387600"/>
                </a:lnTo>
                <a:lnTo>
                  <a:pt x="1954090" y="2400300"/>
                </a:lnTo>
                <a:lnTo>
                  <a:pt x="1914777" y="2425700"/>
                </a:lnTo>
                <a:lnTo>
                  <a:pt x="1871852" y="2438400"/>
                </a:lnTo>
                <a:lnTo>
                  <a:pt x="1825317" y="2451100"/>
                </a:lnTo>
                <a:lnTo>
                  <a:pt x="1775171" y="2476500"/>
                </a:lnTo>
                <a:lnTo>
                  <a:pt x="1721415" y="2501900"/>
                </a:lnTo>
                <a:lnTo>
                  <a:pt x="1664047" y="2514600"/>
                </a:lnTo>
                <a:lnTo>
                  <a:pt x="1603070" y="2540000"/>
                </a:lnTo>
                <a:lnTo>
                  <a:pt x="1538482" y="2565400"/>
                </a:lnTo>
                <a:close/>
              </a:path>
              <a:path extrusionOk="0" h="3606800" w="6373495">
                <a:moveTo>
                  <a:pt x="5665144" y="3543300"/>
                </a:moveTo>
                <a:lnTo>
                  <a:pt x="5213534" y="3543300"/>
                </a:lnTo>
                <a:lnTo>
                  <a:pt x="5274481" y="3530600"/>
                </a:lnTo>
                <a:lnTo>
                  <a:pt x="5332031" y="3530600"/>
                </a:lnTo>
                <a:lnTo>
                  <a:pt x="5386183" y="3517900"/>
                </a:lnTo>
                <a:lnTo>
                  <a:pt x="5436935" y="3517900"/>
                </a:lnTo>
                <a:lnTo>
                  <a:pt x="5484289" y="3505200"/>
                </a:lnTo>
                <a:lnTo>
                  <a:pt x="5528243" y="3492500"/>
                </a:lnTo>
                <a:lnTo>
                  <a:pt x="5568797" y="3479800"/>
                </a:lnTo>
                <a:lnTo>
                  <a:pt x="5605950" y="3454400"/>
                </a:lnTo>
                <a:lnTo>
                  <a:pt x="5639701" y="3441700"/>
                </a:lnTo>
                <a:lnTo>
                  <a:pt x="5670051" y="3416300"/>
                </a:lnTo>
                <a:lnTo>
                  <a:pt x="5695374" y="3416300"/>
                </a:lnTo>
                <a:lnTo>
                  <a:pt x="5727933" y="3390900"/>
                </a:lnTo>
                <a:lnTo>
                  <a:pt x="5767727" y="3365500"/>
                </a:lnTo>
                <a:lnTo>
                  <a:pt x="5814753" y="3340100"/>
                </a:lnTo>
                <a:lnTo>
                  <a:pt x="5869010" y="3289300"/>
                </a:lnTo>
                <a:lnTo>
                  <a:pt x="5930495" y="3238500"/>
                </a:lnTo>
                <a:lnTo>
                  <a:pt x="5973662" y="3200400"/>
                </a:lnTo>
                <a:lnTo>
                  <a:pt x="6012360" y="3149600"/>
                </a:lnTo>
                <a:lnTo>
                  <a:pt x="6046591" y="3098800"/>
                </a:lnTo>
                <a:lnTo>
                  <a:pt x="6076356" y="3060700"/>
                </a:lnTo>
                <a:lnTo>
                  <a:pt x="6101657" y="3022600"/>
                </a:lnTo>
                <a:lnTo>
                  <a:pt x="6122496" y="2984500"/>
                </a:lnTo>
                <a:lnTo>
                  <a:pt x="6138875" y="2946400"/>
                </a:lnTo>
                <a:lnTo>
                  <a:pt x="6163299" y="2895600"/>
                </a:lnTo>
                <a:lnTo>
                  <a:pt x="6184463" y="2844800"/>
                </a:lnTo>
                <a:lnTo>
                  <a:pt x="6202369" y="2794000"/>
                </a:lnTo>
                <a:lnTo>
                  <a:pt x="6217018" y="2743200"/>
                </a:lnTo>
                <a:lnTo>
                  <a:pt x="6228409" y="2705100"/>
                </a:lnTo>
                <a:lnTo>
                  <a:pt x="6236545" y="2654300"/>
                </a:lnTo>
                <a:lnTo>
                  <a:pt x="6241426" y="2616200"/>
                </a:lnTo>
                <a:lnTo>
                  <a:pt x="6243053" y="2578100"/>
                </a:lnTo>
                <a:lnTo>
                  <a:pt x="6245647" y="2578100"/>
                </a:lnTo>
                <a:lnTo>
                  <a:pt x="6248256" y="2565400"/>
                </a:lnTo>
                <a:lnTo>
                  <a:pt x="6253495" y="2514600"/>
                </a:lnTo>
                <a:lnTo>
                  <a:pt x="6252723" y="2463800"/>
                </a:lnTo>
                <a:lnTo>
                  <a:pt x="6250408" y="2413000"/>
                </a:lnTo>
                <a:lnTo>
                  <a:pt x="6246550" y="2362200"/>
                </a:lnTo>
                <a:lnTo>
                  <a:pt x="6241148" y="2311400"/>
                </a:lnTo>
                <a:lnTo>
                  <a:pt x="6234203" y="2260600"/>
                </a:lnTo>
                <a:lnTo>
                  <a:pt x="6225715" y="2209800"/>
                </a:lnTo>
                <a:lnTo>
                  <a:pt x="6215683" y="2171700"/>
                </a:lnTo>
                <a:lnTo>
                  <a:pt x="6204107" y="2120900"/>
                </a:lnTo>
                <a:lnTo>
                  <a:pt x="6190989" y="2070100"/>
                </a:lnTo>
                <a:lnTo>
                  <a:pt x="6172332" y="2032000"/>
                </a:lnTo>
                <a:lnTo>
                  <a:pt x="6152260" y="1981200"/>
                </a:lnTo>
                <a:lnTo>
                  <a:pt x="6130775" y="1930400"/>
                </a:lnTo>
                <a:lnTo>
                  <a:pt x="6107875" y="1892300"/>
                </a:lnTo>
                <a:lnTo>
                  <a:pt x="6083563" y="1841500"/>
                </a:lnTo>
                <a:lnTo>
                  <a:pt x="6057838" y="1790700"/>
                </a:lnTo>
                <a:lnTo>
                  <a:pt x="6030701" y="1752600"/>
                </a:lnTo>
                <a:lnTo>
                  <a:pt x="6002152" y="1701800"/>
                </a:lnTo>
                <a:lnTo>
                  <a:pt x="5972191" y="1651000"/>
                </a:lnTo>
                <a:lnTo>
                  <a:pt x="5931261" y="1612900"/>
                </a:lnTo>
                <a:lnTo>
                  <a:pt x="5891817" y="1562100"/>
                </a:lnTo>
                <a:lnTo>
                  <a:pt x="5853859" y="1524000"/>
                </a:lnTo>
                <a:lnTo>
                  <a:pt x="5817392" y="1498600"/>
                </a:lnTo>
                <a:lnTo>
                  <a:pt x="5782417" y="1460500"/>
                </a:lnTo>
                <a:lnTo>
                  <a:pt x="5748938" y="1435100"/>
                </a:lnTo>
                <a:lnTo>
                  <a:pt x="5716956" y="1409700"/>
                </a:lnTo>
                <a:lnTo>
                  <a:pt x="5696534" y="1397000"/>
                </a:lnTo>
                <a:lnTo>
                  <a:pt x="5666568" y="1384300"/>
                </a:lnTo>
                <a:lnTo>
                  <a:pt x="5627059" y="1358900"/>
                </a:lnTo>
                <a:lnTo>
                  <a:pt x="5578005" y="1333500"/>
                </a:lnTo>
                <a:lnTo>
                  <a:pt x="5519403" y="1308100"/>
                </a:lnTo>
                <a:lnTo>
                  <a:pt x="5451253" y="1270000"/>
                </a:lnTo>
                <a:lnTo>
                  <a:pt x="5407632" y="1257300"/>
                </a:lnTo>
                <a:lnTo>
                  <a:pt x="5362476" y="1231900"/>
                </a:lnTo>
                <a:lnTo>
                  <a:pt x="5267549" y="1206500"/>
                </a:lnTo>
                <a:lnTo>
                  <a:pt x="5166459" y="1181100"/>
                </a:lnTo>
                <a:lnTo>
                  <a:pt x="5059193" y="1155700"/>
                </a:lnTo>
                <a:lnTo>
                  <a:pt x="5003240" y="1155700"/>
                </a:lnTo>
                <a:lnTo>
                  <a:pt x="4888645" y="1143000"/>
                </a:lnTo>
                <a:lnTo>
                  <a:pt x="5470191" y="1143000"/>
                </a:lnTo>
                <a:lnTo>
                  <a:pt x="5505379" y="1155700"/>
                </a:lnTo>
                <a:lnTo>
                  <a:pt x="5550776" y="1181100"/>
                </a:lnTo>
                <a:lnTo>
                  <a:pt x="5606381" y="1206500"/>
                </a:lnTo>
                <a:lnTo>
                  <a:pt x="5672192" y="1244600"/>
                </a:lnTo>
                <a:lnTo>
                  <a:pt x="5748210" y="1282700"/>
                </a:lnTo>
                <a:lnTo>
                  <a:pt x="5805402" y="1320800"/>
                </a:lnTo>
                <a:lnTo>
                  <a:pt x="5856428" y="1358900"/>
                </a:lnTo>
                <a:lnTo>
                  <a:pt x="5901289" y="1397000"/>
                </a:lnTo>
                <a:lnTo>
                  <a:pt x="5939986" y="1435100"/>
                </a:lnTo>
                <a:lnTo>
                  <a:pt x="5972520" y="1460500"/>
                </a:lnTo>
                <a:lnTo>
                  <a:pt x="5998889" y="1498600"/>
                </a:lnTo>
                <a:lnTo>
                  <a:pt x="6019096" y="1524000"/>
                </a:lnTo>
                <a:lnTo>
                  <a:pt x="6049076" y="1562100"/>
                </a:lnTo>
                <a:lnTo>
                  <a:pt x="6077899" y="1587500"/>
                </a:lnTo>
                <a:lnTo>
                  <a:pt x="6105564" y="1625600"/>
                </a:lnTo>
                <a:lnTo>
                  <a:pt x="6132072" y="1663700"/>
                </a:lnTo>
                <a:lnTo>
                  <a:pt x="6157423" y="1701800"/>
                </a:lnTo>
                <a:lnTo>
                  <a:pt x="6181616" y="1752600"/>
                </a:lnTo>
                <a:lnTo>
                  <a:pt x="6204653" y="1790700"/>
                </a:lnTo>
                <a:lnTo>
                  <a:pt x="6226533" y="1841500"/>
                </a:lnTo>
                <a:lnTo>
                  <a:pt x="6247256" y="1892300"/>
                </a:lnTo>
                <a:lnTo>
                  <a:pt x="6266822" y="1943100"/>
                </a:lnTo>
                <a:lnTo>
                  <a:pt x="6285231" y="1993900"/>
                </a:lnTo>
                <a:lnTo>
                  <a:pt x="6302484" y="2044700"/>
                </a:lnTo>
                <a:lnTo>
                  <a:pt x="6318581" y="2095500"/>
                </a:lnTo>
                <a:lnTo>
                  <a:pt x="6333521" y="2159000"/>
                </a:lnTo>
                <a:lnTo>
                  <a:pt x="6347305" y="2222500"/>
                </a:lnTo>
                <a:lnTo>
                  <a:pt x="6358664" y="2260600"/>
                </a:lnTo>
                <a:lnTo>
                  <a:pt x="6366798" y="2298700"/>
                </a:lnTo>
                <a:lnTo>
                  <a:pt x="6371690" y="2324100"/>
                </a:lnTo>
                <a:lnTo>
                  <a:pt x="6373325" y="2336800"/>
                </a:lnTo>
                <a:lnTo>
                  <a:pt x="6373325" y="2527300"/>
                </a:lnTo>
                <a:lnTo>
                  <a:pt x="6363118" y="2616200"/>
                </a:lnTo>
                <a:lnTo>
                  <a:pt x="6353334" y="2692400"/>
                </a:lnTo>
                <a:lnTo>
                  <a:pt x="6343975" y="2755900"/>
                </a:lnTo>
                <a:lnTo>
                  <a:pt x="6335040" y="2794000"/>
                </a:lnTo>
                <a:lnTo>
                  <a:pt x="6326531" y="2832100"/>
                </a:lnTo>
                <a:lnTo>
                  <a:pt x="6318449" y="2844800"/>
                </a:lnTo>
                <a:lnTo>
                  <a:pt x="6310794" y="2857500"/>
                </a:lnTo>
                <a:lnTo>
                  <a:pt x="6295301" y="2895600"/>
                </a:lnTo>
                <a:lnTo>
                  <a:pt x="6276630" y="2946400"/>
                </a:lnTo>
                <a:lnTo>
                  <a:pt x="6254780" y="2984500"/>
                </a:lnTo>
                <a:lnTo>
                  <a:pt x="6229750" y="3035300"/>
                </a:lnTo>
                <a:lnTo>
                  <a:pt x="6201541" y="3086100"/>
                </a:lnTo>
                <a:lnTo>
                  <a:pt x="6170154" y="3136900"/>
                </a:lnTo>
                <a:lnTo>
                  <a:pt x="6128284" y="3187700"/>
                </a:lnTo>
                <a:lnTo>
                  <a:pt x="6099370" y="3225800"/>
                </a:lnTo>
                <a:lnTo>
                  <a:pt x="6065135" y="3263900"/>
                </a:lnTo>
                <a:lnTo>
                  <a:pt x="6025578" y="3302000"/>
                </a:lnTo>
                <a:lnTo>
                  <a:pt x="5980699" y="3340100"/>
                </a:lnTo>
                <a:lnTo>
                  <a:pt x="5930496" y="3378200"/>
                </a:lnTo>
                <a:lnTo>
                  <a:pt x="5888384" y="3416300"/>
                </a:lnTo>
                <a:lnTo>
                  <a:pt x="5845431" y="3441700"/>
                </a:lnTo>
                <a:lnTo>
                  <a:pt x="5801633" y="3467100"/>
                </a:lnTo>
                <a:lnTo>
                  <a:pt x="5756988" y="3492500"/>
                </a:lnTo>
                <a:lnTo>
                  <a:pt x="5711493" y="3517900"/>
                </a:lnTo>
                <a:lnTo>
                  <a:pt x="5665144" y="3543300"/>
                </a:lnTo>
                <a:close/>
              </a:path>
              <a:path extrusionOk="0" h="3606800" w="6373495">
                <a:moveTo>
                  <a:pt x="1221913" y="2641600"/>
                </a:moveTo>
                <a:lnTo>
                  <a:pt x="571068" y="2641600"/>
                </a:lnTo>
                <a:lnTo>
                  <a:pt x="519127" y="2628900"/>
                </a:lnTo>
                <a:lnTo>
                  <a:pt x="465459" y="2628900"/>
                </a:lnTo>
                <a:lnTo>
                  <a:pt x="410064" y="2616200"/>
                </a:lnTo>
                <a:lnTo>
                  <a:pt x="294093" y="2590800"/>
                </a:lnTo>
                <a:lnTo>
                  <a:pt x="252330" y="2590800"/>
                </a:lnTo>
                <a:lnTo>
                  <a:pt x="121126" y="2552700"/>
                </a:lnTo>
                <a:lnTo>
                  <a:pt x="75420" y="2527300"/>
                </a:lnTo>
                <a:lnTo>
                  <a:pt x="28726" y="2514600"/>
                </a:lnTo>
                <a:lnTo>
                  <a:pt x="0" y="2501900"/>
                </a:lnTo>
                <a:lnTo>
                  <a:pt x="0" y="2311400"/>
                </a:lnTo>
                <a:lnTo>
                  <a:pt x="110999" y="2362200"/>
                </a:lnTo>
                <a:lnTo>
                  <a:pt x="164414" y="2400300"/>
                </a:lnTo>
                <a:lnTo>
                  <a:pt x="216022" y="2425700"/>
                </a:lnTo>
                <a:lnTo>
                  <a:pt x="265825" y="2451100"/>
                </a:lnTo>
                <a:lnTo>
                  <a:pt x="313821" y="2463800"/>
                </a:lnTo>
                <a:lnTo>
                  <a:pt x="360011" y="2489200"/>
                </a:lnTo>
                <a:lnTo>
                  <a:pt x="404396" y="2501900"/>
                </a:lnTo>
                <a:lnTo>
                  <a:pt x="446975" y="2514600"/>
                </a:lnTo>
                <a:lnTo>
                  <a:pt x="487749" y="2527300"/>
                </a:lnTo>
                <a:lnTo>
                  <a:pt x="526718" y="2540000"/>
                </a:lnTo>
                <a:lnTo>
                  <a:pt x="632795" y="2540000"/>
                </a:lnTo>
                <a:lnTo>
                  <a:pt x="656528" y="2552700"/>
                </a:lnTo>
                <a:lnTo>
                  <a:pt x="694447" y="2552700"/>
                </a:lnTo>
                <a:lnTo>
                  <a:pt x="746543" y="2565400"/>
                </a:lnTo>
                <a:lnTo>
                  <a:pt x="1538482" y="2565400"/>
                </a:lnTo>
                <a:lnTo>
                  <a:pt x="1470283" y="2578100"/>
                </a:lnTo>
                <a:lnTo>
                  <a:pt x="1398474" y="2603500"/>
                </a:lnTo>
                <a:lnTo>
                  <a:pt x="1278702" y="2628900"/>
                </a:lnTo>
                <a:lnTo>
                  <a:pt x="1221913" y="2641600"/>
                </a:lnTo>
                <a:close/>
              </a:path>
              <a:path extrusionOk="0" h="3606800" w="6373495">
                <a:moveTo>
                  <a:pt x="1114524" y="2654300"/>
                </a:moveTo>
                <a:lnTo>
                  <a:pt x="669770" y="2654300"/>
                </a:lnTo>
                <a:lnTo>
                  <a:pt x="621282" y="2641600"/>
                </a:lnTo>
                <a:lnTo>
                  <a:pt x="1167187" y="2641600"/>
                </a:lnTo>
                <a:lnTo>
                  <a:pt x="1114524" y="2654300"/>
                </a:lnTo>
                <a:close/>
              </a:path>
              <a:path extrusionOk="0" h="3606800" w="6373495">
                <a:moveTo>
                  <a:pt x="1015378" y="2667000"/>
                </a:moveTo>
                <a:lnTo>
                  <a:pt x="804881" y="2667000"/>
                </a:lnTo>
                <a:lnTo>
                  <a:pt x="761570" y="2654300"/>
                </a:lnTo>
                <a:lnTo>
                  <a:pt x="1063921" y="2654300"/>
                </a:lnTo>
                <a:lnTo>
                  <a:pt x="1015378" y="2667000"/>
                </a:lnTo>
                <a:close/>
              </a:path>
              <a:path extrusionOk="0" h="3606800" w="6373495">
                <a:moveTo>
                  <a:pt x="5422599" y="3606800"/>
                </a:moveTo>
                <a:lnTo>
                  <a:pt x="5016077" y="3606800"/>
                </a:lnTo>
                <a:lnTo>
                  <a:pt x="4960999" y="3594100"/>
                </a:lnTo>
                <a:lnTo>
                  <a:pt x="4908655" y="3594100"/>
                </a:lnTo>
                <a:lnTo>
                  <a:pt x="4859042" y="3581400"/>
                </a:lnTo>
                <a:lnTo>
                  <a:pt x="4812162" y="3568700"/>
                </a:lnTo>
                <a:lnTo>
                  <a:pt x="4768015" y="3556000"/>
                </a:lnTo>
                <a:lnTo>
                  <a:pt x="4726600" y="3543300"/>
                </a:lnTo>
                <a:lnTo>
                  <a:pt x="4687917" y="3530600"/>
                </a:lnTo>
                <a:lnTo>
                  <a:pt x="4651967" y="3517900"/>
                </a:lnTo>
                <a:lnTo>
                  <a:pt x="4588264" y="3479800"/>
                </a:lnTo>
                <a:lnTo>
                  <a:pt x="4560511" y="3467100"/>
                </a:lnTo>
                <a:lnTo>
                  <a:pt x="4530861" y="3454400"/>
                </a:lnTo>
                <a:lnTo>
                  <a:pt x="4509693" y="3441700"/>
                </a:lnTo>
                <a:lnTo>
                  <a:pt x="4497000" y="3429000"/>
                </a:lnTo>
                <a:lnTo>
                  <a:pt x="4515904" y="3429000"/>
                </a:lnTo>
                <a:lnTo>
                  <a:pt x="4550919" y="3441700"/>
                </a:lnTo>
                <a:lnTo>
                  <a:pt x="4603023" y="3454400"/>
                </a:lnTo>
                <a:lnTo>
                  <a:pt x="4672209" y="3479800"/>
                </a:lnTo>
                <a:lnTo>
                  <a:pt x="4758473" y="3505200"/>
                </a:lnTo>
                <a:lnTo>
                  <a:pt x="4831396" y="3517900"/>
                </a:lnTo>
                <a:lnTo>
                  <a:pt x="4893899" y="3530600"/>
                </a:lnTo>
                <a:lnTo>
                  <a:pt x="4945987" y="3530600"/>
                </a:lnTo>
                <a:lnTo>
                  <a:pt x="4987660" y="3543300"/>
                </a:lnTo>
                <a:lnTo>
                  <a:pt x="5665144" y="3543300"/>
                </a:lnTo>
                <a:lnTo>
                  <a:pt x="5617938" y="3556000"/>
                </a:lnTo>
                <a:lnTo>
                  <a:pt x="5610126" y="3568700"/>
                </a:lnTo>
                <a:lnTo>
                  <a:pt x="5586689" y="3568700"/>
                </a:lnTo>
                <a:lnTo>
                  <a:pt x="5547624" y="3581400"/>
                </a:lnTo>
                <a:lnTo>
                  <a:pt x="5492929" y="3594100"/>
                </a:lnTo>
                <a:lnTo>
                  <a:pt x="5422599" y="3606800"/>
                </a:lnTo>
                <a:close/>
              </a:path>
            </a:pathLst>
          </a:custGeom>
          <a:solidFill>
            <a:srgbClr val="318B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5"/>
          <p:cNvSpPr/>
          <p:nvPr/>
        </p:nvSpPr>
        <p:spPr>
          <a:xfrm>
            <a:off x="11389194" y="6628567"/>
            <a:ext cx="6899275" cy="3565525"/>
          </a:xfrm>
          <a:custGeom>
            <a:rect b="b" l="l" r="r" t="t"/>
            <a:pathLst>
              <a:path extrusionOk="0" h="3565525" w="6899275">
                <a:moveTo>
                  <a:pt x="5245783" y="3565064"/>
                </a:moveTo>
                <a:lnTo>
                  <a:pt x="5203579" y="3564659"/>
                </a:lnTo>
                <a:lnTo>
                  <a:pt x="5161166" y="3563446"/>
                </a:lnTo>
                <a:lnTo>
                  <a:pt x="5118542" y="3561425"/>
                </a:lnTo>
                <a:lnTo>
                  <a:pt x="5075708" y="3558594"/>
                </a:lnTo>
                <a:lnTo>
                  <a:pt x="5032664" y="3554956"/>
                </a:lnTo>
                <a:lnTo>
                  <a:pt x="4989409" y="3550508"/>
                </a:lnTo>
                <a:lnTo>
                  <a:pt x="4945944" y="3545252"/>
                </a:lnTo>
                <a:lnTo>
                  <a:pt x="4902269" y="3539187"/>
                </a:lnTo>
                <a:lnTo>
                  <a:pt x="4858384" y="3532313"/>
                </a:lnTo>
                <a:lnTo>
                  <a:pt x="4814288" y="3524631"/>
                </a:lnTo>
                <a:lnTo>
                  <a:pt x="4769983" y="3516140"/>
                </a:lnTo>
                <a:lnTo>
                  <a:pt x="4725466" y="3506840"/>
                </a:lnTo>
                <a:lnTo>
                  <a:pt x="4680740" y="3496732"/>
                </a:lnTo>
                <a:lnTo>
                  <a:pt x="4635803" y="3485815"/>
                </a:lnTo>
                <a:lnTo>
                  <a:pt x="4590656" y="3474089"/>
                </a:lnTo>
                <a:lnTo>
                  <a:pt x="4545298" y="3461554"/>
                </a:lnTo>
                <a:lnTo>
                  <a:pt x="4499730" y="3448211"/>
                </a:lnTo>
                <a:lnTo>
                  <a:pt x="4453952" y="3434059"/>
                </a:lnTo>
                <a:lnTo>
                  <a:pt x="4407963" y="3419098"/>
                </a:lnTo>
                <a:lnTo>
                  <a:pt x="4361764" y="3403328"/>
                </a:lnTo>
                <a:lnTo>
                  <a:pt x="4315355" y="3386749"/>
                </a:lnTo>
                <a:lnTo>
                  <a:pt x="4268735" y="3369362"/>
                </a:lnTo>
                <a:lnTo>
                  <a:pt x="4221905" y="3351165"/>
                </a:lnTo>
                <a:lnTo>
                  <a:pt x="4174864" y="3332160"/>
                </a:lnTo>
                <a:lnTo>
                  <a:pt x="4127613" y="3312347"/>
                </a:lnTo>
                <a:lnTo>
                  <a:pt x="4080152" y="3291724"/>
                </a:lnTo>
                <a:lnTo>
                  <a:pt x="4032480" y="3270292"/>
                </a:lnTo>
                <a:lnTo>
                  <a:pt x="3984597" y="3248052"/>
                </a:lnTo>
                <a:lnTo>
                  <a:pt x="3936505" y="3225002"/>
                </a:lnTo>
                <a:lnTo>
                  <a:pt x="3888201" y="3201144"/>
                </a:lnTo>
                <a:lnTo>
                  <a:pt x="3839687" y="3176477"/>
                </a:lnTo>
                <a:lnTo>
                  <a:pt x="3790963" y="3151001"/>
                </a:lnTo>
                <a:lnTo>
                  <a:pt x="3742028" y="3124716"/>
                </a:lnTo>
                <a:lnTo>
                  <a:pt x="3692883" y="3097622"/>
                </a:lnTo>
                <a:lnTo>
                  <a:pt x="3643527" y="3069719"/>
                </a:lnTo>
                <a:lnTo>
                  <a:pt x="3593961" y="3041008"/>
                </a:lnTo>
                <a:lnTo>
                  <a:pt x="3544184" y="3011487"/>
                </a:lnTo>
                <a:lnTo>
                  <a:pt x="3494196" y="2981157"/>
                </a:lnTo>
                <a:lnTo>
                  <a:pt x="3443998" y="2950019"/>
                </a:lnTo>
                <a:lnTo>
                  <a:pt x="3393590" y="2918071"/>
                </a:lnTo>
                <a:lnTo>
                  <a:pt x="2493383" y="2335721"/>
                </a:lnTo>
                <a:lnTo>
                  <a:pt x="2442486" y="2307226"/>
                </a:lnTo>
                <a:lnTo>
                  <a:pt x="2392055" y="2280269"/>
                </a:lnTo>
                <a:lnTo>
                  <a:pt x="2342089" y="2254848"/>
                </a:lnTo>
                <a:lnTo>
                  <a:pt x="2292589" y="2230966"/>
                </a:lnTo>
                <a:lnTo>
                  <a:pt x="2243556" y="2208623"/>
                </a:lnTo>
                <a:lnTo>
                  <a:pt x="2194988" y="2187817"/>
                </a:lnTo>
                <a:lnTo>
                  <a:pt x="2146887" y="2168551"/>
                </a:lnTo>
                <a:lnTo>
                  <a:pt x="2099252" y="2150824"/>
                </a:lnTo>
                <a:lnTo>
                  <a:pt x="2052084" y="2134637"/>
                </a:lnTo>
                <a:lnTo>
                  <a:pt x="2005383" y="2119990"/>
                </a:lnTo>
                <a:lnTo>
                  <a:pt x="1959149" y="2106883"/>
                </a:lnTo>
                <a:lnTo>
                  <a:pt x="1913382" y="2095316"/>
                </a:lnTo>
                <a:lnTo>
                  <a:pt x="1868082" y="2085291"/>
                </a:lnTo>
                <a:lnTo>
                  <a:pt x="1823249" y="2076807"/>
                </a:lnTo>
                <a:lnTo>
                  <a:pt x="1778884" y="2069865"/>
                </a:lnTo>
                <a:lnTo>
                  <a:pt x="1734986" y="2064465"/>
                </a:lnTo>
                <a:lnTo>
                  <a:pt x="1691557" y="2060608"/>
                </a:lnTo>
                <a:lnTo>
                  <a:pt x="1648595" y="2058293"/>
                </a:lnTo>
                <a:lnTo>
                  <a:pt x="1606102" y="2057521"/>
                </a:lnTo>
                <a:lnTo>
                  <a:pt x="1555996" y="2058283"/>
                </a:lnTo>
                <a:lnTo>
                  <a:pt x="1506246" y="2060569"/>
                </a:lnTo>
                <a:lnTo>
                  <a:pt x="1456854" y="2064378"/>
                </a:lnTo>
                <a:lnTo>
                  <a:pt x="1407818" y="2069711"/>
                </a:lnTo>
                <a:lnTo>
                  <a:pt x="1359141" y="2076566"/>
                </a:lnTo>
                <a:lnTo>
                  <a:pt x="1310821" y="2084943"/>
                </a:lnTo>
                <a:lnTo>
                  <a:pt x="1262860" y="2094843"/>
                </a:lnTo>
                <a:lnTo>
                  <a:pt x="1215258" y="2106265"/>
                </a:lnTo>
                <a:lnTo>
                  <a:pt x="1168015" y="2119208"/>
                </a:lnTo>
                <a:lnTo>
                  <a:pt x="1121131" y="2133673"/>
                </a:lnTo>
                <a:lnTo>
                  <a:pt x="1074608" y="2149659"/>
                </a:lnTo>
                <a:lnTo>
                  <a:pt x="1028445" y="2167166"/>
                </a:lnTo>
                <a:lnTo>
                  <a:pt x="982643" y="2186192"/>
                </a:lnTo>
                <a:lnTo>
                  <a:pt x="937202" y="2206740"/>
                </a:lnTo>
                <a:lnTo>
                  <a:pt x="892123" y="2228806"/>
                </a:lnTo>
                <a:lnTo>
                  <a:pt x="847405" y="2252393"/>
                </a:lnTo>
                <a:lnTo>
                  <a:pt x="773144" y="2294652"/>
                </a:lnTo>
                <a:lnTo>
                  <a:pt x="708779" y="2334713"/>
                </a:lnTo>
                <a:lnTo>
                  <a:pt x="674322" y="2357620"/>
                </a:lnTo>
                <a:lnTo>
                  <a:pt x="638347" y="2382446"/>
                </a:lnTo>
                <a:lnTo>
                  <a:pt x="600855" y="2409190"/>
                </a:lnTo>
                <a:lnTo>
                  <a:pt x="561845" y="2437852"/>
                </a:lnTo>
                <a:lnTo>
                  <a:pt x="521317" y="2468432"/>
                </a:lnTo>
                <a:lnTo>
                  <a:pt x="479272" y="2500931"/>
                </a:lnTo>
                <a:lnTo>
                  <a:pt x="435708" y="2535348"/>
                </a:lnTo>
                <a:lnTo>
                  <a:pt x="390626" y="2571684"/>
                </a:lnTo>
                <a:lnTo>
                  <a:pt x="344025" y="2609938"/>
                </a:lnTo>
                <a:lnTo>
                  <a:pt x="246268" y="2692204"/>
                </a:lnTo>
                <a:lnTo>
                  <a:pt x="142434" y="2782144"/>
                </a:lnTo>
                <a:lnTo>
                  <a:pt x="129488" y="2790653"/>
                </a:lnTo>
                <a:lnTo>
                  <a:pt x="90631" y="2801601"/>
                </a:lnTo>
                <a:lnTo>
                  <a:pt x="50986" y="2795942"/>
                </a:lnTo>
                <a:lnTo>
                  <a:pt x="5666" y="2750643"/>
                </a:lnTo>
                <a:lnTo>
                  <a:pt x="0" y="2710983"/>
                </a:lnTo>
                <a:lnTo>
                  <a:pt x="1624" y="2695237"/>
                </a:lnTo>
                <a:lnTo>
                  <a:pt x="25876" y="2652785"/>
                </a:lnTo>
                <a:lnTo>
                  <a:pt x="124282" y="2568210"/>
                </a:lnTo>
                <a:lnTo>
                  <a:pt x="218053" y="2489859"/>
                </a:lnTo>
                <a:lnTo>
                  <a:pt x="307190" y="2417733"/>
                </a:lnTo>
                <a:lnTo>
                  <a:pt x="350021" y="2384005"/>
                </a:lnTo>
                <a:lnTo>
                  <a:pt x="391694" y="2351833"/>
                </a:lnTo>
                <a:lnTo>
                  <a:pt x="432209" y="2321218"/>
                </a:lnTo>
                <a:lnTo>
                  <a:pt x="471566" y="2292160"/>
                </a:lnTo>
                <a:lnTo>
                  <a:pt x="509765" y="2264658"/>
                </a:lnTo>
                <a:lnTo>
                  <a:pt x="546806" y="2238714"/>
                </a:lnTo>
                <a:lnTo>
                  <a:pt x="582690" y="2214326"/>
                </a:lnTo>
                <a:lnTo>
                  <a:pt x="617416" y="2191495"/>
                </a:lnTo>
                <a:lnTo>
                  <a:pt x="650985" y="2170222"/>
                </a:lnTo>
                <a:lnTo>
                  <a:pt x="714650" y="2132346"/>
                </a:lnTo>
                <a:lnTo>
                  <a:pt x="790972" y="2090590"/>
                </a:lnTo>
                <a:lnTo>
                  <a:pt x="837559" y="2066872"/>
                </a:lnTo>
                <a:lnTo>
                  <a:pt x="884506" y="2044590"/>
                </a:lnTo>
                <a:lnTo>
                  <a:pt x="931814" y="2023745"/>
                </a:lnTo>
                <a:lnTo>
                  <a:pt x="979483" y="2004336"/>
                </a:lnTo>
                <a:lnTo>
                  <a:pt x="1027513" y="1986365"/>
                </a:lnTo>
                <a:lnTo>
                  <a:pt x="1075903" y="1969830"/>
                </a:lnTo>
                <a:lnTo>
                  <a:pt x="1124654" y="1954733"/>
                </a:lnTo>
                <a:lnTo>
                  <a:pt x="1173766" y="1941073"/>
                </a:lnTo>
                <a:lnTo>
                  <a:pt x="1223237" y="1928850"/>
                </a:lnTo>
                <a:lnTo>
                  <a:pt x="1273070" y="1918065"/>
                </a:lnTo>
                <a:lnTo>
                  <a:pt x="1323262" y="1908717"/>
                </a:lnTo>
                <a:lnTo>
                  <a:pt x="1373815" y="1900807"/>
                </a:lnTo>
                <a:lnTo>
                  <a:pt x="1424728" y="1894335"/>
                </a:lnTo>
                <a:lnTo>
                  <a:pt x="1476001" y="1889301"/>
                </a:lnTo>
                <a:lnTo>
                  <a:pt x="1527634" y="1885705"/>
                </a:lnTo>
                <a:lnTo>
                  <a:pt x="1579626" y="1883548"/>
                </a:lnTo>
                <a:lnTo>
                  <a:pt x="1631979" y="1882829"/>
                </a:lnTo>
                <a:lnTo>
                  <a:pt x="1676480" y="1883324"/>
                </a:lnTo>
                <a:lnTo>
                  <a:pt x="1721163" y="1884809"/>
                </a:lnTo>
                <a:lnTo>
                  <a:pt x="1766026" y="1887285"/>
                </a:lnTo>
                <a:lnTo>
                  <a:pt x="1811071" y="1890750"/>
                </a:lnTo>
                <a:lnTo>
                  <a:pt x="1856297" y="1895206"/>
                </a:lnTo>
                <a:lnTo>
                  <a:pt x="1901704" y="1900652"/>
                </a:lnTo>
                <a:lnTo>
                  <a:pt x="1947293" y="1907089"/>
                </a:lnTo>
                <a:lnTo>
                  <a:pt x="1993063" y="1914516"/>
                </a:lnTo>
                <a:lnTo>
                  <a:pt x="2039015" y="1922933"/>
                </a:lnTo>
                <a:lnTo>
                  <a:pt x="2085148" y="1932340"/>
                </a:lnTo>
                <a:lnTo>
                  <a:pt x="2131463" y="1942738"/>
                </a:lnTo>
                <a:lnTo>
                  <a:pt x="2177959" y="1954126"/>
                </a:lnTo>
                <a:lnTo>
                  <a:pt x="2224638" y="1966504"/>
                </a:lnTo>
                <a:lnTo>
                  <a:pt x="2271498" y="1979873"/>
                </a:lnTo>
                <a:lnTo>
                  <a:pt x="2318540" y="1994232"/>
                </a:lnTo>
                <a:lnTo>
                  <a:pt x="2365764" y="2009581"/>
                </a:lnTo>
                <a:lnTo>
                  <a:pt x="2413169" y="2025921"/>
                </a:lnTo>
                <a:lnTo>
                  <a:pt x="2460757" y="2043251"/>
                </a:lnTo>
                <a:lnTo>
                  <a:pt x="2508527" y="2061572"/>
                </a:lnTo>
                <a:lnTo>
                  <a:pt x="2556480" y="2080883"/>
                </a:lnTo>
                <a:lnTo>
                  <a:pt x="2604614" y="2101184"/>
                </a:lnTo>
                <a:lnTo>
                  <a:pt x="2652931" y="2122476"/>
                </a:lnTo>
                <a:lnTo>
                  <a:pt x="2701430" y="2144759"/>
                </a:lnTo>
                <a:lnTo>
                  <a:pt x="2750111" y="2168032"/>
                </a:lnTo>
                <a:lnTo>
                  <a:pt x="2798975" y="2192295"/>
                </a:lnTo>
                <a:lnTo>
                  <a:pt x="2848022" y="2217549"/>
                </a:lnTo>
                <a:lnTo>
                  <a:pt x="2897251" y="2243794"/>
                </a:lnTo>
                <a:lnTo>
                  <a:pt x="2946662" y="2271029"/>
                </a:lnTo>
                <a:lnTo>
                  <a:pt x="4086559" y="3002170"/>
                </a:lnTo>
                <a:lnTo>
                  <a:pt x="4139202" y="3032604"/>
                </a:lnTo>
                <a:lnTo>
                  <a:pt x="4191451" y="3061796"/>
                </a:lnTo>
                <a:lnTo>
                  <a:pt x="4243306" y="3089746"/>
                </a:lnTo>
                <a:lnTo>
                  <a:pt x="4294768" y="3116454"/>
                </a:lnTo>
                <a:lnTo>
                  <a:pt x="4345837" y="3141919"/>
                </a:lnTo>
                <a:lnTo>
                  <a:pt x="4396512" y="3166143"/>
                </a:lnTo>
                <a:lnTo>
                  <a:pt x="4446793" y="3189124"/>
                </a:lnTo>
                <a:lnTo>
                  <a:pt x="4496682" y="3210863"/>
                </a:lnTo>
                <a:lnTo>
                  <a:pt x="4546177" y="3231360"/>
                </a:lnTo>
                <a:lnTo>
                  <a:pt x="4595278" y="3250615"/>
                </a:lnTo>
                <a:lnTo>
                  <a:pt x="4643987" y="3268628"/>
                </a:lnTo>
                <a:lnTo>
                  <a:pt x="4692302" y="3285398"/>
                </a:lnTo>
                <a:lnTo>
                  <a:pt x="4740224" y="3300926"/>
                </a:lnTo>
                <a:lnTo>
                  <a:pt x="4787753" y="3315212"/>
                </a:lnTo>
                <a:lnTo>
                  <a:pt x="4834889" y="3328256"/>
                </a:lnTo>
                <a:lnTo>
                  <a:pt x="4881632" y="3340058"/>
                </a:lnTo>
                <a:lnTo>
                  <a:pt x="4927981" y="3350617"/>
                </a:lnTo>
                <a:lnTo>
                  <a:pt x="4973938" y="3359934"/>
                </a:lnTo>
                <a:lnTo>
                  <a:pt x="5019502" y="3368009"/>
                </a:lnTo>
                <a:lnTo>
                  <a:pt x="5064673" y="3374842"/>
                </a:lnTo>
                <a:lnTo>
                  <a:pt x="5109451" y="3380432"/>
                </a:lnTo>
                <a:lnTo>
                  <a:pt x="5153836" y="3384780"/>
                </a:lnTo>
                <a:lnTo>
                  <a:pt x="5197829" y="3387886"/>
                </a:lnTo>
                <a:lnTo>
                  <a:pt x="5241428" y="3389749"/>
                </a:lnTo>
                <a:lnTo>
                  <a:pt x="5284635" y="3390371"/>
                </a:lnTo>
                <a:lnTo>
                  <a:pt x="5339645" y="3389615"/>
                </a:lnTo>
                <a:lnTo>
                  <a:pt x="5393806" y="3387348"/>
                </a:lnTo>
                <a:lnTo>
                  <a:pt x="5447118" y="3383570"/>
                </a:lnTo>
                <a:lnTo>
                  <a:pt x="5499581" y="3378281"/>
                </a:lnTo>
                <a:lnTo>
                  <a:pt x="5551195" y="3371481"/>
                </a:lnTo>
                <a:lnTo>
                  <a:pt x="5601960" y="3363169"/>
                </a:lnTo>
                <a:lnTo>
                  <a:pt x="5651875" y="3353346"/>
                </a:lnTo>
                <a:lnTo>
                  <a:pt x="5700941" y="3342012"/>
                </a:lnTo>
                <a:lnTo>
                  <a:pt x="5749158" y="3329167"/>
                </a:lnTo>
                <a:lnTo>
                  <a:pt x="5796526" y="3314810"/>
                </a:lnTo>
                <a:lnTo>
                  <a:pt x="5843044" y="3298941"/>
                </a:lnTo>
                <a:lnTo>
                  <a:pt x="5888712" y="3281562"/>
                </a:lnTo>
                <a:lnTo>
                  <a:pt x="5933531" y="3262670"/>
                </a:lnTo>
                <a:lnTo>
                  <a:pt x="5977501" y="3242268"/>
                </a:lnTo>
                <a:lnTo>
                  <a:pt x="6020621" y="3220353"/>
                </a:lnTo>
                <a:lnTo>
                  <a:pt x="6062891" y="3196927"/>
                </a:lnTo>
                <a:lnTo>
                  <a:pt x="6104312" y="3171990"/>
                </a:lnTo>
                <a:lnTo>
                  <a:pt x="6144882" y="3145541"/>
                </a:lnTo>
                <a:lnTo>
                  <a:pt x="6184603" y="3117580"/>
                </a:lnTo>
                <a:lnTo>
                  <a:pt x="6223475" y="3088108"/>
                </a:lnTo>
                <a:lnTo>
                  <a:pt x="6261496" y="3057124"/>
                </a:lnTo>
                <a:lnTo>
                  <a:pt x="6298667" y="3024629"/>
                </a:lnTo>
                <a:lnTo>
                  <a:pt x="6334989" y="2990621"/>
                </a:lnTo>
                <a:lnTo>
                  <a:pt x="6370460" y="2955102"/>
                </a:lnTo>
                <a:lnTo>
                  <a:pt x="6405081" y="2918071"/>
                </a:lnTo>
                <a:lnTo>
                  <a:pt x="6437068" y="2881972"/>
                </a:lnTo>
                <a:lnTo>
                  <a:pt x="6467749" y="2845107"/>
                </a:lnTo>
                <a:lnTo>
                  <a:pt x="6497125" y="2807477"/>
                </a:lnTo>
                <a:lnTo>
                  <a:pt x="6525196" y="2769080"/>
                </a:lnTo>
                <a:lnTo>
                  <a:pt x="6551961" y="2729918"/>
                </a:lnTo>
                <a:lnTo>
                  <a:pt x="6577421" y="2689989"/>
                </a:lnTo>
                <a:lnTo>
                  <a:pt x="6601576" y="2649295"/>
                </a:lnTo>
                <a:lnTo>
                  <a:pt x="6624425" y="2607834"/>
                </a:lnTo>
                <a:lnTo>
                  <a:pt x="6645969" y="2565607"/>
                </a:lnTo>
                <a:lnTo>
                  <a:pt x="6666207" y="2522614"/>
                </a:lnTo>
                <a:lnTo>
                  <a:pt x="6685140" y="2478855"/>
                </a:lnTo>
                <a:lnTo>
                  <a:pt x="6702767" y="2434330"/>
                </a:lnTo>
                <a:lnTo>
                  <a:pt x="6719089" y="2389038"/>
                </a:lnTo>
                <a:lnTo>
                  <a:pt x="6734105" y="2342981"/>
                </a:lnTo>
                <a:lnTo>
                  <a:pt x="6747816" y="2296157"/>
                </a:lnTo>
                <a:lnTo>
                  <a:pt x="6760221" y="2248567"/>
                </a:lnTo>
                <a:lnTo>
                  <a:pt x="6771320" y="2200210"/>
                </a:lnTo>
                <a:lnTo>
                  <a:pt x="6781113" y="2151087"/>
                </a:lnTo>
                <a:lnTo>
                  <a:pt x="6789601" y="2101198"/>
                </a:lnTo>
                <a:lnTo>
                  <a:pt x="6796783" y="2050542"/>
                </a:lnTo>
                <a:lnTo>
                  <a:pt x="6802660" y="1999120"/>
                </a:lnTo>
                <a:lnTo>
                  <a:pt x="6807230" y="1946931"/>
                </a:lnTo>
                <a:lnTo>
                  <a:pt x="6810495" y="1893976"/>
                </a:lnTo>
                <a:lnTo>
                  <a:pt x="6812454" y="1840254"/>
                </a:lnTo>
                <a:lnTo>
                  <a:pt x="6813107" y="1785766"/>
                </a:lnTo>
                <a:lnTo>
                  <a:pt x="6812443" y="1731761"/>
                </a:lnTo>
                <a:lnTo>
                  <a:pt x="6810452" y="1678438"/>
                </a:lnTo>
                <a:lnTo>
                  <a:pt x="6807135" y="1625799"/>
                </a:lnTo>
                <a:lnTo>
                  <a:pt x="6802490" y="1573843"/>
                </a:lnTo>
                <a:lnTo>
                  <a:pt x="6796518" y="1522570"/>
                </a:lnTo>
                <a:lnTo>
                  <a:pt x="6789220" y="1471980"/>
                </a:lnTo>
                <a:lnTo>
                  <a:pt x="6780595" y="1422074"/>
                </a:lnTo>
                <a:lnTo>
                  <a:pt x="6770643" y="1372850"/>
                </a:lnTo>
                <a:lnTo>
                  <a:pt x="6759365" y="1324310"/>
                </a:lnTo>
                <a:lnTo>
                  <a:pt x="6746761" y="1276453"/>
                </a:lnTo>
                <a:lnTo>
                  <a:pt x="6732830" y="1229279"/>
                </a:lnTo>
                <a:lnTo>
                  <a:pt x="6717573" y="1182788"/>
                </a:lnTo>
                <a:lnTo>
                  <a:pt x="6700991" y="1136980"/>
                </a:lnTo>
                <a:lnTo>
                  <a:pt x="6683082" y="1091855"/>
                </a:lnTo>
                <a:lnTo>
                  <a:pt x="6663847" y="1047414"/>
                </a:lnTo>
                <a:lnTo>
                  <a:pt x="6643287" y="1003656"/>
                </a:lnTo>
                <a:lnTo>
                  <a:pt x="6621401" y="960580"/>
                </a:lnTo>
                <a:lnTo>
                  <a:pt x="6598190" y="918188"/>
                </a:lnTo>
                <a:lnTo>
                  <a:pt x="6573654" y="876479"/>
                </a:lnTo>
                <a:lnTo>
                  <a:pt x="6547792" y="835454"/>
                </a:lnTo>
                <a:lnTo>
                  <a:pt x="6520604" y="795111"/>
                </a:lnTo>
                <a:lnTo>
                  <a:pt x="6492092" y="755452"/>
                </a:lnTo>
                <a:lnTo>
                  <a:pt x="6462255" y="716475"/>
                </a:lnTo>
                <a:lnTo>
                  <a:pt x="6431093" y="678182"/>
                </a:lnTo>
                <a:lnTo>
                  <a:pt x="6398606" y="640572"/>
                </a:lnTo>
                <a:lnTo>
                  <a:pt x="6363661" y="602563"/>
                </a:lnTo>
                <a:lnTo>
                  <a:pt x="6327931" y="566171"/>
                </a:lnTo>
                <a:lnTo>
                  <a:pt x="6291415" y="531396"/>
                </a:lnTo>
                <a:lnTo>
                  <a:pt x="6254113" y="498238"/>
                </a:lnTo>
                <a:lnTo>
                  <a:pt x="6216025" y="466698"/>
                </a:lnTo>
                <a:lnTo>
                  <a:pt x="6177152" y="436775"/>
                </a:lnTo>
                <a:lnTo>
                  <a:pt x="6137492" y="408469"/>
                </a:lnTo>
                <a:lnTo>
                  <a:pt x="6097047" y="381781"/>
                </a:lnTo>
                <a:lnTo>
                  <a:pt x="6055815" y="356710"/>
                </a:lnTo>
                <a:lnTo>
                  <a:pt x="6013797" y="333257"/>
                </a:lnTo>
                <a:lnTo>
                  <a:pt x="5970992" y="311421"/>
                </a:lnTo>
                <a:lnTo>
                  <a:pt x="5927402" y="291202"/>
                </a:lnTo>
                <a:lnTo>
                  <a:pt x="5883024" y="272601"/>
                </a:lnTo>
                <a:lnTo>
                  <a:pt x="5837860" y="255618"/>
                </a:lnTo>
                <a:lnTo>
                  <a:pt x="5791910" y="240251"/>
                </a:lnTo>
                <a:lnTo>
                  <a:pt x="5745172" y="226502"/>
                </a:lnTo>
                <a:lnTo>
                  <a:pt x="5697648" y="214371"/>
                </a:lnTo>
                <a:lnTo>
                  <a:pt x="5649337" y="203857"/>
                </a:lnTo>
                <a:lnTo>
                  <a:pt x="5600239" y="194961"/>
                </a:lnTo>
                <a:lnTo>
                  <a:pt x="5550353" y="187682"/>
                </a:lnTo>
                <a:lnTo>
                  <a:pt x="5499681" y="182021"/>
                </a:lnTo>
                <a:lnTo>
                  <a:pt x="5448221" y="177977"/>
                </a:lnTo>
                <a:lnTo>
                  <a:pt x="5395974" y="175550"/>
                </a:lnTo>
                <a:lnTo>
                  <a:pt x="5342939" y="174742"/>
                </a:lnTo>
                <a:lnTo>
                  <a:pt x="5282050" y="175809"/>
                </a:lnTo>
                <a:lnTo>
                  <a:pt x="5223754" y="179012"/>
                </a:lnTo>
                <a:lnTo>
                  <a:pt x="5168051" y="184349"/>
                </a:lnTo>
                <a:lnTo>
                  <a:pt x="5114940" y="191822"/>
                </a:lnTo>
                <a:lnTo>
                  <a:pt x="5064422" y="201430"/>
                </a:lnTo>
                <a:lnTo>
                  <a:pt x="5016496" y="213174"/>
                </a:lnTo>
                <a:lnTo>
                  <a:pt x="4971162" y="227053"/>
                </a:lnTo>
                <a:lnTo>
                  <a:pt x="4928420" y="243069"/>
                </a:lnTo>
                <a:lnTo>
                  <a:pt x="4888269" y="261220"/>
                </a:lnTo>
                <a:lnTo>
                  <a:pt x="4850708" y="281508"/>
                </a:lnTo>
                <a:lnTo>
                  <a:pt x="4802588" y="312997"/>
                </a:lnTo>
                <a:lnTo>
                  <a:pt x="4761882" y="346469"/>
                </a:lnTo>
                <a:lnTo>
                  <a:pt x="4728586" y="381924"/>
                </a:lnTo>
                <a:lnTo>
                  <a:pt x="4702695" y="419361"/>
                </a:lnTo>
                <a:lnTo>
                  <a:pt x="4684207" y="458779"/>
                </a:lnTo>
                <a:lnTo>
                  <a:pt x="4673117" y="500179"/>
                </a:lnTo>
                <a:lnTo>
                  <a:pt x="4669421" y="543559"/>
                </a:lnTo>
                <a:lnTo>
                  <a:pt x="4672850" y="583389"/>
                </a:lnTo>
                <a:lnTo>
                  <a:pt x="4700347" y="649706"/>
                </a:lnTo>
                <a:lnTo>
                  <a:pt x="4831332" y="769981"/>
                </a:lnTo>
                <a:lnTo>
                  <a:pt x="4870955" y="811240"/>
                </a:lnTo>
                <a:lnTo>
                  <a:pt x="4899280" y="857349"/>
                </a:lnTo>
                <a:lnTo>
                  <a:pt x="4916289" y="908305"/>
                </a:lnTo>
                <a:lnTo>
                  <a:pt x="4921963" y="964105"/>
                </a:lnTo>
                <a:lnTo>
                  <a:pt x="4917107" y="1016917"/>
                </a:lnTo>
                <a:lnTo>
                  <a:pt x="4902537" y="1065245"/>
                </a:lnTo>
                <a:lnTo>
                  <a:pt x="4878254" y="1109096"/>
                </a:lnTo>
                <a:lnTo>
                  <a:pt x="4844258" y="1148477"/>
                </a:lnTo>
                <a:lnTo>
                  <a:pt x="4803369" y="1181053"/>
                </a:lnTo>
                <a:lnTo>
                  <a:pt x="4758419" y="1204308"/>
                </a:lnTo>
                <a:lnTo>
                  <a:pt x="4709422" y="1218252"/>
                </a:lnTo>
                <a:lnTo>
                  <a:pt x="4656397" y="1222898"/>
                </a:lnTo>
                <a:lnTo>
                  <a:pt x="4607795" y="1219485"/>
                </a:lnTo>
                <a:lnTo>
                  <a:pt x="4561369" y="1209247"/>
                </a:lnTo>
                <a:lnTo>
                  <a:pt x="4517113" y="1192178"/>
                </a:lnTo>
                <a:lnTo>
                  <a:pt x="4475025" y="1168276"/>
                </a:lnTo>
                <a:lnTo>
                  <a:pt x="4435098" y="1137537"/>
                </a:lnTo>
                <a:lnTo>
                  <a:pt x="4397331" y="1099958"/>
                </a:lnTo>
                <a:lnTo>
                  <a:pt x="4366973" y="1064472"/>
                </a:lnTo>
                <a:lnTo>
                  <a:pt x="4340668" y="1025955"/>
                </a:lnTo>
                <a:lnTo>
                  <a:pt x="4318412" y="984408"/>
                </a:lnTo>
                <a:lnTo>
                  <a:pt x="4300206" y="939828"/>
                </a:lnTo>
                <a:lnTo>
                  <a:pt x="4286047" y="892212"/>
                </a:lnTo>
                <a:lnTo>
                  <a:pt x="4275935" y="841561"/>
                </a:lnTo>
                <a:lnTo>
                  <a:pt x="4269869" y="787871"/>
                </a:lnTo>
                <a:lnTo>
                  <a:pt x="4267847" y="731141"/>
                </a:lnTo>
                <a:lnTo>
                  <a:pt x="4269572" y="683956"/>
                </a:lnTo>
                <a:lnTo>
                  <a:pt x="4274749" y="637960"/>
                </a:lnTo>
                <a:lnTo>
                  <a:pt x="4283375" y="593150"/>
                </a:lnTo>
                <a:lnTo>
                  <a:pt x="4295451" y="549528"/>
                </a:lnTo>
                <a:lnTo>
                  <a:pt x="4310977" y="507092"/>
                </a:lnTo>
                <a:lnTo>
                  <a:pt x="4329952" y="465843"/>
                </a:lnTo>
                <a:lnTo>
                  <a:pt x="4352375" y="425780"/>
                </a:lnTo>
                <a:lnTo>
                  <a:pt x="4378247" y="386903"/>
                </a:lnTo>
                <a:lnTo>
                  <a:pt x="4407567" y="349212"/>
                </a:lnTo>
                <a:lnTo>
                  <a:pt x="4440334" y="312706"/>
                </a:lnTo>
                <a:lnTo>
                  <a:pt x="4476548" y="277385"/>
                </a:lnTo>
                <a:lnTo>
                  <a:pt x="4516208" y="243249"/>
                </a:lnTo>
                <a:lnTo>
                  <a:pt x="4559315" y="210297"/>
                </a:lnTo>
                <a:lnTo>
                  <a:pt x="4596528" y="184844"/>
                </a:lnTo>
                <a:lnTo>
                  <a:pt x="4635308" y="161030"/>
                </a:lnTo>
                <a:lnTo>
                  <a:pt x="4675656" y="138856"/>
                </a:lnTo>
                <a:lnTo>
                  <a:pt x="4717572" y="118323"/>
                </a:lnTo>
                <a:lnTo>
                  <a:pt x="4761057" y="99431"/>
                </a:lnTo>
                <a:lnTo>
                  <a:pt x="4806110" y="82180"/>
                </a:lnTo>
                <a:lnTo>
                  <a:pt x="4852731" y="66570"/>
                </a:lnTo>
                <a:lnTo>
                  <a:pt x="4900921" y="52602"/>
                </a:lnTo>
                <a:lnTo>
                  <a:pt x="4950680" y="40276"/>
                </a:lnTo>
                <a:lnTo>
                  <a:pt x="5002008" y="29592"/>
                </a:lnTo>
                <a:lnTo>
                  <a:pt x="5054906" y="20551"/>
                </a:lnTo>
                <a:lnTo>
                  <a:pt x="5109373" y="13154"/>
                </a:lnTo>
                <a:lnTo>
                  <a:pt x="5165410" y="7399"/>
                </a:lnTo>
                <a:lnTo>
                  <a:pt x="5223016" y="3288"/>
                </a:lnTo>
                <a:lnTo>
                  <a:pt x="5282193" y="822"/>
                </a:lnTo>
                <a:lnTo>
                  <a:pt x="5342940" y="0"/>
                </a:lnTo>
                <a:lnTo>
                  <a:pt x="5394046" y="672"/>
                </a:lnTo>
                <a:lnTo>
                  <a:pt x="5444673" y="2691"/>
                </a:lnTo>
                <a:lnTo>
                  <a:pt x="5494821" y="6055"/>
                </a:lnTo>
                <a:lnTo>
                  <a:pt x="5544489" y="10764"/>
                </a:lnTo>
                <a:lnTo>
                  <a:pt x="5593678" y="16819"/>
                </a:lnTo>
                <a:lnTo>
                  <a:pt x="5642388" y="24219"/>
                </a:lnTo>
                <a:lnTo>
                  <a:pt x="5690618" y="32965"/>
                </a:lnTo>
                <a:lnTo>
                  <a:pt x="5738370" y="43056"/>
                </a:lnTo>
                <a:lnTo>
                  <a:pt x="5785642" y="54492"/>
                </a:lnTo>
                <a:lnTo>
                  <a:pt x="5832435" y="67273"/>
                </a:lnTo>
                <a:lnTo>
                  <a:pt x="5878750" y="81399"/>
                </a:lnTo>
                <a:lnTo>
                  <a:pt x="5924585" y="96871"/>
                </a:lnTo>
                <a:lnTo>
                  <a:pt x="5969942" y="113688"/>
                </a:lnTo>
                <a:lnTo>
                  <a:pt x="6014820" y="131849"/>
                </a:lnTo>
                <a:lnTo>
                  <a:pt x="6059219" y="151356"/>
                </a:lnTo>
                <a:lnTo>
                  <a:pt x="6103140" y="172207"/>
                </a:lnTo>
                <a:lnTo>
                  <a:pt x="6146582" y="194404"/>
                </a:lnTo>
                <a:lnTo>
                  <a:pt x="6189545" y="217945"/>
                </a:lnTo>
                <a:lnTo>
                  <a:pt x="6232030" y="242831"/>
                </a:lnTo>
                <a:lnTo>
                  <a:pt x="6274036" y="269062"/>
                </a:lnTo>
                <a:lnTo>
                  <a:pt x="6315564" y="296637"/>
                </a:lnTo>
                <a:lnTo>
                  <a:pt x="6356614" y="325557"/>
                </a:lnTo>
                <a:lnTo>
                  <a:pt x="6397185" y="355822"/>
                </a:lnTo>
                <a:lnTo>
                  <a:pt x="6437278" y="387431"/>
                </a:lnTo>
                <a:lnTo>
                  <a:pt x="6476893" y="420385"/>
                </a:lnTo>
                <a:lnTo>
                  <a:pt x="6516030" y="454683"/>
                </a:lnTo>
                <a:lnTo>
                  <a:pt x="6554688" y="490325"/>
                </a:lnTo>
                <a:lnTo>
                  <a:pt x="6592869" y="527312"/>
                </a:lnTo>
                <a:lnTo>
                  <a:pt x="6630118" y="565249"/>
                </a:lnTo>
                <a:lnTo>
                  <a:pt x="6666013" y="603705"/>
                </a:lnTo>
                <a:lnTo>
                  <a:pt x="6700554" y="642679"/>
                </a:lnTo>
                <a:lnTo>
                  <a:pt x="6733742" y="682172"/>
                </a:lnTo>
                <a:lnTo>
                  <a:pt x="6765576" y="722185"/>
                </a:lnTo>
                <a:lnTo>
                  <a:pt x="6796056" y="762716"/>
                </a:lnTo>
                <a:lnTo>
                  <a:pt x="6825183" y="803766"/>
                </a:lnTo>
                <a:lnTo>
                  <a:pt x="6852955" y="845335"/>
                </a:lnTo>
                <a:lnTo>
                  <a:pt x="6879373" y="887423"/>
                </a:lnTo>
                <a:lnTo>
                  <a:pt x="6898804" y="920454"/>
                </a:lnTo>
                <a:lnTo>
                  <a:pt x="6898804" y="2656185"/>
                </a:lnTo>
                <a:lnTo>
                  <a:pt x="6869825" y="2704393"/>
                </a:lnTo>
                <a:lnTo>
                  <a:pt x="6843778" y="2744668"/>
                </a:lnTo>
                <a:lnTo>
                  <a:pt x="6816462" y="2784403"/>
                </a:lnTo>
                <a:lnTo>
                  <a:pt x="6787875" y="2823600"/>
                </a:lnTo>
                <a:lnTo>
                  <a:pt x="6758018" y="2862257"/>
                </a:lnTo>
                <a:lnTo>
                  <a:pt x="6726891" y="2900375"/>
                </a:lnTo>
                <a:lnTo>
                  <a:pt x="6694493" y="2937954"/>
                </a:lnTo>
                <a:lnTo>
                  <a:pt x="6660825" y="2974993"/>
                </a:lnTo>
                <a:lnTo>
                  <a:pt x="6625888" y="3011494"/>
                </a:lnTo>
                <a:lnTo>
                  <a:pt x="6589680" y="3047455"/>
                </a:lnTo>
                <a:lnTo>
                  <a:pt x="6553749" y="3081393"/>
                </a:lnTo>
                <a:lnTo>
                  <a:pt x="6517208" y="3114180"/>
                </a:lnTo>
                <a:lnTo>
                  <a:pt x="6480054" y="3145816"/>
                </a:lnTo>
                <a:lnTo>
                  <a:pt x="6442289" y="3176302"/>
                </a:lnTo>
                <a:lnTo>
                  <a:pt x="6403913" y="3205636"/>
                </a:lnTo>
                <a:lnTo>
                  <a:pt x="6364925" y="3233819"/>
                </a:lnTo>
                <a:lnTo>
                  <a:pt x="6325326" y="3260852"/>
                </a:lnTo>
                <a:lnTo>
                  <a:pt x="6285116" y="3286733"/>
                </a:lnTo>
                <a:lnTo>
                  <a:pt x="6244293" y="3311464"/>
                </a:lnTo>
                <a:lnTo>
                  <a:pt x="6202860" y="3335044"/>
                </a:lnTo>
                <a:lnTo>
                  <a:pt x="6160815" y="3357474"/>
                </a:lnTo>
                <a:lnTo>
                  <a:pt x="6118158" y="3378753"/>
                </a:lnTo>
                <a:lnTo>
                  <a:pt x="6074891" y="3398881"/>
                </a:lnTo>
                <a:lnTo>
                  <a:pt x="6031011" y="3417859"/>
                </a:lnTo>
                <a:lnTo>
                  <a:pt x="5986520" y="3435686"/>
                </a:lnTo>
                <a:lnTo>
                  <a:pt x="5941418" y="3452363"/>
                </a:lnTo>
                <a:lnTo>
                  <a:pt x="5895704" y="3467889"/>
                </a:lnTo>
                <a:lnTo>
                  <a:pt x="5849379" y="3482265"/>
                </a:lnTo>
                <a:lnTo>
                  <a:pt x="5802442" y="3495491"/>
                </a:lnTo>
                <a:lnTo>
                  <a:pt x="5754894" y="3507566"/>
                </a:lnTo>
                <a:lnTo>
                  <a:pt x="5706735" y="3518491"/>
                </a:lnTo>
                <a:lnTo>
                  <a:pt x="5657964" y="3528266"/>
                </a:lnTo>
                <a:lnTo>
                  <a:pt x="5608581" y="3536891"/>
                </a:lnTo>
                <a:lnTo>
                  <a:pt x="5558587" y="3544365"/>
                </a:lnTo>
                <a:lnTo>
                  <a:pt x="5507982" y="3550690"/>
                </a:lnTo>
                <a:lnTo>
                  <a:pt x="5456765" y="3555865"/>
                </a:lnTo>
                <a:lnTo>
                  <a:pt x="5404937" y="3559889"/>
                </a:lnTo>
                <a:lnTo>
                  <a:pt x="5352497" y="3562764"/>
                </a:lnTo>
                <a:lnTo>
                  <a:pt x="5299446" y="3564489"/>
                </a:lnTo>
                <a:lnTo>
                  <a:pt x="5245783" y="3565064"/>
                </a:lnTo>
                <a:close/>
              </a:path>
            </a:pathLst>
          </a:custGeom>
          <a:solidFill>
            <a:srgbClr val="318B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/>
        </p:nvSpPr>
        <p:spPr>
          <a:xfrm>
            <a:off x="995218" y="1805688"/>
            <a:ext cx="15849599" cy="7942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71500" lvl="0" marL="584200" marR="9525" rtl="0" algn="just">
              <a:lnSpc>
                <a:spcPct val="1912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❑"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Website is designed in such a way that the users can provide the entire details of their couriers in this website. </a:t>
            </a:r>
            <a:endParaRPr/>
          </a:p>
          <a:p>
            <a:pPr indent="-571500" lvl="0" marL="584200" marR="9525" rtl="0" algn="just">
              <a:lnSpc>
                <a:spcPct val="191200"/>
              </a:lnSpc>
              <a:spcBef>
                <a:spcPts val="5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❑"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Firstly, the student should provide the complete details of his/ her courier in the CourierMitra Website. </a:t>
            </a:r>
            <a:endParaRPr/>
          </a:p>
          <a:p>
            <a:pPr indent="-571500" lvl="0" marL="584200" marR="9525" rtl="0" algn="just">
              <a:lnSpc>
                <a:spcPct val="191200"/>
              </a:lnSpc>
              <a:spcBef>
                <a:spcPts val="5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❑"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details of the couriers are maintained by the Admin, and checks the status of courier and updates to the user through provided mail.</a:t>
            </a:r>
            <a:endParaRPr sz="4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6350" rtl="0" algn="just">
              <a:lnSpc>
                <a:spcPct val="19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012005"/>
            <a:ext cx="3562491" cy="22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85347" y="1"/>
            <a:ext cx="1902653" cy="29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0067" y="10101036"/>
            <a:ext cx="6597932" cy="18596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/>
          <p:nvPr>
            <p:ph type="title"/>
          </p:nvPr>
        </p:nvSpPr>
        <p:spPr>
          <a:xfrm>
            <a:off x="1016000" y="613992"/>
            <a:ext cx="11633200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>
                <a:latin typeface="Georgia"/>
                <a:ea typeface="Georgia"/>
                <a:cs typeface="Georgia"/>
                <a:sym typeface="Georgia"/>
              </a:rPr>
              <a:t>OBJECTIVES OF THE PROJECT :</a:t>
            </a:r>
            <a:endParaRPr b="1" i="0" sz="4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1447800" y="1279914"/>
            <a:ext cx="9337532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REQUIREMENT ANALYSIS  :</a:t>
            </a:r>
            <a:endParaRPr sz="5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9448800" y="2476500"/>
            <a:ext cx="9525000" cy="63562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3189" marR="2599690" rtl="0" algn="l">
              <a:lnSpc>
                <a:spcPct val="2171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Hardware Requirements :</a:t>
            </a:r>
            <a:endParaRPr/>
          </a:p>
          <a:p>
            <a:pPr indent="0" lvl="0" marL="123189" marR="2599690" rtl="0" algn="l">
              <a:lnSpc>
                <a:spcPct val="217105"/>
              </a:lnSpc>
              <a:spcBef>
                <a:spcPts val="655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Processor : </a:t>
            </a:r>
            <a:r>
              <a:rPr lang="en-US" sz="36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1.9 GHz 64-Bit Dual Core Processor</a:t>
            </a:r>
            <a:endParaRPr sz="3600">
              <a:solidFill>
                <a:srgbClr val="1B1A1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3189" marR="2599690" rtl="0" algn="l">
              <a:lnSpc>
                <a:spcPct val="217105"/>
              </a:lnSpc>
              <a:spcBef>
                <a:spcPts val="655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RAM : </a:t>
            </a:r>
            <a:r>
              <a:rPr lang="en-US" sz="36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2 GB</a:t>
            </a:r>
            <a:endParaRPr sz="3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6364" marR="0" rtl="0" algn="l">
              <a:lnSpc>
                <a:spcPct val="100000"/>
              </a:lnSpc>
              <a:spcBef>
                <a:spcPts val="3075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Space on Hard Disk : </a:t>
            </a:r>
            <a:r>
              <a:rPr lang="en-US" sz="36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40 GB</a:t>
            </a:r>
            <a:endParaRPr sz="3600">
              <a:solidFill>
                <a:srgbClr val="1B1A1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6364" marR="0" rtl="0" algn="l">
              <a:lnSpc>
                <a:spcPct val="100000"/>
              </a:lnSpc>
              <a:spcBef>
                <a:spcPts val="3075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Display : </a:t>
            </a:r>
            <a:r>
              <a:rPr lang="en-US" sz="36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Resolution of 1024×768</a:t>
            </a:r>
            <a:endParaRPr sz="3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605993" y="2781300"/>
            <a:ext cx="7669327" cy="6607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95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Software Requirements :</a:t>
            </a:r>
            <a:endParaRPr/>
          </a:p>
          <a:p>
            <a:pPr indent="0" lvl="0" marL="195580" marR="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B1A1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95580" marR="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Front-end</a:t>
            </a:r>
            <a:endParaRPr/>
          </a:p>
          <a:p>
            <a:pPr indent="0" lvl="0" marL="195580" marR="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   HTML</a:t>
            </a:r>
            <a:endParaRPr/>
          </a:p>
          <a:p>
            <a:pPr indent="0" lvl="0" marL="195580" marR="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   CSS</a:t>
            </a:r>
            <a:endParaRPr/>
          </a:p>
          <a:p>
            <a:pPr indent="0" lvl="0" marL="195580" marR="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   JAVA SCRIPT</a:t>
            </a:r>
            <a:endParaRPr/>
          </a:p>
          <a:p>
            <a:pPr indent="0" lvl="0" marL="195580" marR="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1B1A1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95580" marR="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b="1" lang="en-US" sz="395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Back-end</a:t>
            </a:r>
            <a:endParaRPr/>
          </a:p>
          <a:p>
            <a:pPr indent="0" lvl="0" marL="195580" marR="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sz="395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   PHP</a:t>
            </a:r>
            <a:endParaRPr/>
          </a:p>
          <a:p>
            <a:pPr indent="0" lvl="0" marL="195580" marR="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sz="3950">
                <a:solidFill>
                  <a:srgbClr val="1B1A1A"/>
                </a:solidFill>
                <a:latin typeface="Georgia"/>
                <a:ea typeface="Georgia"/>
                <a:cs typeface="Georgia"/>
                <a:sym typeface="Georgia"/>
              </a:rPr>
              <a:t>   MySQL</a:t>
            </a:r>
            <a:endParaRPr/>
          </a:p>
          <a:p>
            <a:pPr indent="0" lvl="0" marL="195580" marR="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395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4"/>
          <p:cNvSpPr/>
          <p:nvPr/>
        </p:nvSpPr>
        <p:spPr>
          <a:xfrm flipH="1">
            <a:off x="8153400" y="3009900"/>
            <a:ext cx="152400" cy="5629285"/>
          </a:xfrm>
          <a:custGeom>
            <a:rect b="b" l="l" r="r" t="t"/>
            <a:pathLst>
              <a:path extrusionOk="0" h="3839209" w="120000">
                <a:moveTo>
                  <a:pt x="0" y="3838611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5491975" y="4076700"/>
            <a:ext cx="271780" cy="271780"/>
          </a:xfrm>
          <a:custGeom>
            <a:rect b="b" l="l" r="r" t="t"/>
            <a:pathLst>
              <a:path extrusionOk="0" h="271779" w="271779">
                <a:moveTo>
                  <a:pt x="135581" y="271162"/>
                </a:moveTo>
                <a:lnTo>
                  <a:pt x="96223" y="265325"/>
                </a:lnTo>
                <a:lnTo>
                  <a:pt x="60256" y="248312"/>
                </a:lnTo>
                <a:lnTo>
                  <a:pt x="30774" y="221593"/>
                </a:lnTo>
                <a:lnTo>
                  <a:pt x="10320" y="187465"/>
                </a:lnTo>
                <a:lnTo>
                  <a:pt x="651" y="148870"/>
                </a:lnTo>
                <a:lnTo>
                  <a:pt x="0" y="135581"/>
                </a:lnTo>
                <a:lnTo>
                  <a:pt x="651" y="122291"/>
                </a:lnTo>
                <a:lnTo>
                  <a:pt x="10320" y="83696"/>
                </a:lnTo>
                <a:lnTo>
                  <a:pt x="30774" y="49568"/>
                </a:lnTo>
                <a:lnTo>
                  <a:pt x="60256" y="22849"/>
                </a:lnTo>
                <a:lnTo>
                  <a:pt x="96223" y="5836"/>
                </a:lnTo>
                <a:lnTo>
                  <a:pt x="135581" y="0"/>
                </a:lnTo>
                <a:lnTo>
                  <a:pt x="148870" y="651"/>
                </a:lnTo>
                <a:lnTo>
                  <a:pt x="187465" y="10320"/>
                </a:lnTo>
                <a:lnTo>
                  <a:pt x="221593" y="30774"/>
                </a:lnTo>
                <a:lnTo>
                  <a:pt x="248312" y="60256"/>
                </a:lnTo>
                <a:lnTo>
                  <a:pt x="265325" y="96223"/>
                </a:lnTo>
                <a:lnTo>
                  <a:pt x="271162" y="135581"/>
                </a:lnTo>
                <a:lnTo>
                  <a:pt x="270511" y="148870"/>
                </a:lnTo>
                <a:lnTo>
                  <a:pt x="260841" y="187465"/>
                </a:lnTo>
                <a:lnTo>
                  <a:pt x="240388" y="221593"/>
                </a:lnTo>
                <a:lnTo>
                  <a:pt x="210905" y="248312"/>
                </a:lnTo>
                <a:lnTo>
                  <a:pt x="174938" y="265325"/>
                </a:lnTo>
                <a:lnTo>
                  <a:pt x="135581" y="2711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5491975" y="5938521"/>
            <a:ext cx="271780" cy="271780"/>
          </a:xfrm>
          <a:custGeom>
            <a:rect b="b" l="l" r="r" t="t"/>
            <a:pathLst>
              <a:path extrusionOk="0" h="271779" w="271779">
                <a:moveTo>
                  <a:pt x="135581" y="271162"/>
                </a:moveTo>
                <a:lnTo>
                  <a:pt x="96223" y="265325"/>
                </a:lnTo>
                <a:lnTo>
                  <a:pt x="60256" y="248312"/>
                </a:lnTo>
                <a:lnTo>
                  <a:pt x="30774" y="221593"/>
                </a:lnTo>
                <a:lnTo>
                  <a:pt x="10320" y="187465"/>
                </a:lnTo>
                <a:lnTo>
                  <a:pt x="651" y="148870"/>
                </a:lnTo>
                <a:lnTo>
                  <a:pt x="0" y="135581"/>
                </a:lnTo>
                <a:lnTo>
                  <a:pt x="651" y="122291"/>
                </a:lnTo>
                <a:lnTo>
                  <a:pt x="10320" y="83696"/>
                </a:lnTo>
                <a:lnTo>
                  <a:pt x="30774" y="49568"/>
                </a:lnTo>
                <a:lnTo>
                  <a:pt x="60256" y="22849"/>
                </a:lnTo>
                <a:lnTo>
                  <a:pt x="96223" y="5836"/>
                </a:lnTo>
                <a:lnTo>
                  <a:pt x="135581" y="0"/>
                </a:lnTo>
                <a:lnTo>
                  <a:pt x="148870" y="651"/>
                </a:lnTo>
                <a:lnTo>
                  <a:pt x="187465" y="10320"/>
                </a:lnTo>
                <a:lnTo>
                  <a:pt x="221593" y="30774"/>
                </a:lnTo>
                <a:lnTo>
                  <a:pt x="248312" y="60256"/>
                </a:lnTo>
                <a:lnTo>
                  <a:pt x="265325" y="96223"/>
                </a:lnTo>
                <a:lnTo>
                  <a:pt x="271162" y="135581"/>
                </a:lnTo>
                <a:lnTo>
                  <a:pt x="270511" y="148870"/>
                </a:lnTo>
                <a:lnTo>
                  <a:pt x="260841" y="187465"/>
                </a:lnTo>
                <a:lnTo>
                  <a:pt x="240388" y="221593"/>
                </a:lnTo>
                <a:lnTo>
                  <a:pt x="210905" y="248312"/>
                </a:lnTo>
                <a:lnTo>
                  <a:pt x="174938" y="265325"/>
                </a:lnTo>
                <a:lnTo>
                  <a:pt x="135581" y="2711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6190017" y="3695347"/>
            <a:ext cx="6154383" cy="28963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User Module</a:t>
            </a:r>
            <a:endParaRPr sz="665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5080" rtl="0" algn="l">
              <a:lnSpc>
                <a:spcPct val="230075"/>
              </a:lnSpc>
              <a:spcBef>
                <a:spcPts val="1530"/>
              </a:spcBef>
              <a:spcAft>
                <a:spcPts val="0"/>
              </a:spcAft>
              <a:buNone/>
            </a:pPr>
            <a:r>
              <a:rPr lang="en-US" sz="66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Admin Module</a:t>
            </a:r>
            <a:endParaRPr sz="665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16467"/>
            <a:ext cx="2162390" cy="247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2606" y="0"/>
            <a:ext cx="1715392" cy="228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0067" y="10101035"/>
            <a:ext cx="6597932" cy="18596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>
            <p:ph type="title"/>
          </p:nvPr>
        </p:nvSpPr>
        <p:spPr>
          <a:xfrm>
            <a:off x="1016000" y="1359915"/>
            <a:ext cx="11328400" cy="784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>
                <a:latin typeface="Georgia"/>
                <a:ea typeface="Georgia"/>
                <a:cs typeface="Georgia"/>
                <a:sym typeface="Georgia"/>
              </a:rPr>
              <a:t>PROJECT     MODULES </a:t>
            </a:r>
            <a:r>
              <a:rPr b="1" i="0" lang="en-US" sz="5000">
                <a:latin typeface="Verdana"/>
                <a:ea typeface="Verdana"/>
                <a:cs typeface="Verdana"/>
                <a:sym typeface="Verdana"/>
              </a:rPr>
              <a:t>:</a:t>
            </a:r>
            <a:endParaRPr sz="5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16470"/>
            <a:ext cx="2162384" cy="247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2603" y="3"/>
            <a:ext cx="1715394" cy="228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0067" y="10101035"/>
            <a:ext cx="6597932" cy="18596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 txBox="1"/>
          <p:nvPr>
            <p:ph type="title"/>
          </p:nvPr>
        </p:nvSpPr>
        <p:spPr>
          <a:xfrm>
            <a:off x="776112" y="266700"/>
            <a:ext cx="15824201" cy="782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>
                <a:latin typeface="Georgia"/>
                <a:ea typeface="Georgia"/>
                <a:cs typeface="Georgia"/>
                <a:sym typeface="Georgia"/>
              </a:rPr>
              <a:t>ADMIN MODULE  :              </a:t>
            </a:r>
            <a:endParaRPr sz="4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1053483" y="1485900"/>
            <a:ext cx="19050000" cy="10928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86410" lvl="0" marL="810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86410" lvl="0" marL="81026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15010" lvl="0" marL="81026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rgia"/>
              <a:buAutoNum type="arabicPeriod"/>
            </a:pPr>
            <a:r>
              <a:rPr b="1"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Login to the site</a:t>
            </a:r>
            <a:endParaRPr sz="3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15010" lvl="0" marL="727075" marR="0" rtl="0" algn="l">
              <a:lnSpc>
                <a:spcPct val="100000"/>
              </a:lnSpc>
              <a:spcBef>
                <a:spcPts val="4079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rgia"/>
              <a:buAutoNum type="arabicPeriod"/>
            </a:pPr>
            <a:r>
              <a:rPr b="1"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View the List of Students</a:t>
            </a:r>
            <a:endParaRPr sz="3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715010" lvl="0" marL="810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rgia"/>
              <a:buAutoNum type="arabicPeriod"/>
            </a:pPr>
            <a:r>
              <a:rPr b="1"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Update status of the product received</a:t>
            </a:r>
            <a:endParaRPr/>
          </a:p>
          <a:p>
            <a:pPr indent="-51435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4295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rgia"/>
              <a:buAutoNum type="arabicPeriod"/>
            </a:pPr>
            <a:r>
              <a:rPr b="1"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Maintain database of users</a:t>
            </a:r>
            <a:endParaRPr/>
          </a:p>
          <a:p>
            <a:pPr indent="-51435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5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5.    Logout from the site</a:t>
            </a:r>
            <a:endParaRPr/>
          </a:p>
          <a:p>
            <a:pPr indent="-51435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14350" lvl="0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4000" lvl="0" marL="979805" marR="10213340" rtl="0" algn="l">
              <a:lnSpc>
                <a:spcPct val="224687"/>
              </a:lnSpc>
              <a:spcBef>
                <a:spcPts val="334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54000" lvl="0" marL="979805" marR="10213340" rtl="0" algn="l">
              <a:lnSpc>
                <a:spcPct val="224687"/>
              </a:lnSpc>
              <a:spcBef>
                <a:spcPts val="334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54000" lvl="0" marL="979805" marR="10213340" rtl="0" algn="l">
              <a:lnSpc>
                <a:spcPct val="224687"/>
              </a:lnSpc>
              <a:spcBef>
                <a:spcPts val="334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4000" lvl="0" marL="979805" marR="10213340" rtl="0" algn="l">
              <a:lnSpc>
                <a:spcPct val="224687"/>
              </a:lnSpc>
              <a:spcBef>
                <a:spcPts val="334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16467"/>
            <a:ext cx="2162390" cy="247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2603" y="0"/>
            <a:ext cx="1715394" cy="2286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0067" y="10101032"/>
            <a:ext cx="6597932" cy="18596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 txBox="1"/>
          <p:nvPr>
            <p:ph type="title"/>
          </p:nvPr>
        </p:nvSpPr>
        <p:spPr>
          <a:xfrm>
            <a:off x="1016000" y="613991"/>
            <a:ext cx="6756400" cy="782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>
                <a:latin typeface="Georgia"/>
                <a:ea typeface="Georgia"/>
                <a:cs typeface="Georgia"/>
                <a:sym typeface="Georgia"/>
              </a:rPr>
              <a:t>USER MODULE </a:t>
            </a:r>
            <a:r>
              <a:rPr b="1" i="0" lang="en-US" sz="5000">
                <a:latin typeface="Tahoma"/>
                <a:ea typeface="Tahoma"/>
                <a:cs typeface="Tahoma"/>
                <a:sym typeface="Tahoma"/>
              </a:rPr>
              <a:t>:</a:t>
            </a:r>
            <a:endParaRPr sz="5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1295400" y="1844708"/>
            <a:ext cx="15544800" cy="71885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5347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534795" marR="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Students are users in this system.</a:t>
            </a:r>
            <a:endParaRPr sz="3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065" marR="0" rtl="0" algn="l">
              <a:lnSpc>
                <a:spcPct val="100000"/>
              </a:lnSpc>
              <a:spcBef>
                <a:spcPts val="436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1.   Create an Account </a:t>
            </a:r>
            <a:endParaRPr b="1" sz="3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15010" lvl="0" marL="727075" marR="0" rtl="0" algn="l">
              <a:lnSpc>
                <a:spcPct val="100000"/>
              </a:lnSpc>
              <a:spcBef>
                <a:spcPts val="261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rgia"/>
              <a:buAutoNum type="arabicPeriod" startAt="2"/>
            </a:pPr>
            <a:r>
              <a:rPr b="1"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Login to the site</a:t>
            </a:r>
            <a:endParaRPr b="1" sz="3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15010" lvl="0" marL="727075" marR="0" rtl="0" algn="l">
              <a:lnSpc>
                <a:spcPct val="100000"/>
              </a:lnSpc>
              <a:spcBef>
                <a:spcPts val="261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AutoNum type="arabicPeriod" startAt="2"/>
            </a:pPr>
            <a:r>
              <a:rPr b="1" i="0" lang="en-US" sz="3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Provide Courier details</a:t>
            </a:r>
            <a:endParaRPr/>
          </a:p>
          <a:p>
            <a:pPr indent="-664210" lvl="0" marL="727075" marR="0" rtl="0" algn="l">
              <a:lnSpc>
                <a:spcPct val="100000"/>
              </a:lnSpc>
              <a:spcBef>
                <a:spcPts val="261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1" i="0" sz="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742950" lvl="0" marL="7550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rgia"/>
              <a:buAutoNum type="arabicPeriod" startAt="2"/>
            </a:pPr>
            <a:r>
              <a:rPr b="1"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Logs out from the site</a:t>
            </a:r>
            <a:endParaRPr/>
          </a:p>
          <a:p>
            <a:pPr indent="-939800" lvl="0" marL="1155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742950" lvl="0" marL="755650" marR="5080" rtl="0" algn="l">
              <a:lnSpc>
                <a:spcPct val="15194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rgia"/>
              <a:buAutoNum type="arabicPeriod" startAt="2"/>
            </a:pPr>
            <a:r>
              <a:rPr b="1"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Frequently check whether the courier is arrived or  not</a:t>
            </a:r>
            <a:endParaRPr b="1" i="0"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86410" lvl="0" marL="727075" marR="0" rtl="0" algn="l">
              <a:lnSpc>
                <a:spcPct val="100000"/>
              </a:lnSpc>
              <a:spcBef>
                <a:spcPts val="261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55590"/>
            <a:ext cx="3132394" cy="1831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8180" y="-30480"/>
            <a:ext cx="2349820" cy="3714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39156" y="5370383"/>
            <a:ext cx="148841" cy="83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90067" y="10101032"/>
            <a:ext cx="6597932" cy="18596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>
            <p:ph type="title"/>
          </p:nvPr>
        </p:nvSpPr>
        <p:spPr>
          <a:xfrm>
            <a:off x="4038600" y="268182"/>
            <a:ext cx="8382000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>
                <a:latin typeface="Georgia"/>
                <a:ea typeface="Georgia"/>
                <a:cs typeface="Georgia"/>
                <a:sym typeface="Georgia"/>
              </a:rPr>
              <a:t>SYSTEM DESIGN: </a:t>
            </a:r>
            <a:endParaRPr b="1" i="0" sz="4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1000" y="1984554"/>
            <a:ext cx="10446300" cy="765016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/>
        </p:nvSpPr>
        <p:spPr>
          <a:xfrm>
            <a:off x="407506" y="1935848"/>
            <a:ext cx="340249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System Architecture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012005"/>
            <a:ext cx="3562491" cy="22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85347" y="1"/>
            <a:ext cx="1902653" cy="29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0067" y="10101036"/>
            <a:ext cx="6597932" cy="18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 txBox="1"/>
          <p:nvPr>
            <p:ph type="title"/>
          </p:nvPr>
        </p:nvSpPr>
        <p:spPr>
          <a:xfrm>
            <a:off x="1016000" y="613992"/>
            <a:ext cx="11633200" cy="689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>
                <a:latin typeface="Georgia"/>
                <a:ea typeface="Georgia"/>
                <a:cs typeface="Georgia"/>
                <a:sym typeface="Georgia"/>
              </a:rPr>
              <a:t>Data Flow Diagrams :</a:t>
            </a:r>
            <a:endParaRPr b="1" i="0" sz="4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1201125" y="1943100"/>
            <a:ext cx="13795928" cy="6986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There are various diagrams for designing a software.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❑"/>
            </a:pPr>
            <a:r>
              <a:rPr lang="en-US" sz="4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Case Diagram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❑"/>
            </a:pPr>
            <a:r>
              <a:rPr lang="en-US" sz="4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Class Diagram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❑"/>
            </a:pPr>
            <a:r>
              <a:rPr lang="en-US" sz="4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Activity Diagram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❑"/>
            </a:pPr>
            <a:r>
              <a:rPr lang="en-US" sz="4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Sequence Diagram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❑"/>
            </a:pPr>
            <a:r>
              <a:rPr lang="en-US" sz="4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State chart Diagram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2021-04-29T15:59:57Z</dcterms:created>
  <dc:creator>Dedeepya</dc:creator>
</cp:coreProperties>
</file>