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05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9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95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91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749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70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69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585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99B0B2-64E2-4BD3-87B8-88A02414E90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02A035-D299-47AA-9867-9A3C4F94E80E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7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472B9A-D997-AC34-D2FB-5E85CD173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SEMESTRÁLNÍ PRÁCE</a:t>
            </a:r>
            <a:br>
              <a:rPr lang="cs-CZ" dirty="0"/>
            </a:br>
            <a:r>
              <a:rPr lang="cs-CZ" dirty="0"/>
              <a:t>ALG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E901D2-8F54-80F3-062F-6C6C29E0D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6000" b="1" dirty="0"/>
              <a:t>Lukáš Dědek</a:t>
            </a:r>
          </a:p>
        </p:txBody>
      </p:sp>
    </p:spTree>
    <p:extLst>
      <p:ext uri="{BB962C8B-B14F-4D97-AF65-F5344CB8AC3E}">
        <p14:creationId xmlns:p14="http://schemas.microsoft.com/office/powerpoint/2010/main" val="329802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034264-5809-116A-F7D7-301FD920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4719"/>
            <a:ext cx="10058400" cy="1450757"/>
          </a:xfrm>
        </p:spPr>
        <p:txBody>
          <a:bodyPr/>
          <a:lstStyle/>
          <a:p>
            <a:pPr algn="ctr"/>
            <a:r>
              <a:rPr lang="cs-CZ" b="1" dirty="0"/>
              <a:t>Zadání - úloha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6B29FF-E096-97C8-C714-1FEDAAD6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7619"/>
            <a:ext cx="10058400" cy="4023360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cs-CZ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rogram od uživatele načte vzestupně setříděnou posloupnost kladných čísel.</a:t>
            </a:r>
          </a:p>
          <a:p>
            <a:endParaRPr lang="cs-CZ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cs-CZ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Dále do posloupnosti z</a:t>
            </a:r>
            <a:r>
              <a:rPr lang="cs-CZ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ařadí postupně další načtené prvky   	 (pouze pokud se </a:t>
            </a:r>
            <a:r>
              <a:rPr lang="cs-CZ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posloupnosti </a:t>
            </a:r>
            <a:r>
              <a:rPr lang="cs-CZ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ještě nenachází)</a:t>
            </a:r>
          </a:p>
          <a:p>
            <a:endParaRPr lang="cs-CZ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Posloupnost vypíše</a:t>
            </a:r>
          </a:p>
          <a:p>
            <a:endParaRPr lang="cs-CZ" sz="320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6992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83BFE4-33AE-7CFD-B669-6BE6A34C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9443"/>
            <a:ext cx="10058400" cy="1450757"/>
          </a:xfrm>
        </p:spPr>
        <p:txBody>
          <a:bodyPr/>
          <a:lstStyle/>
          <a:p>
            <a:pPr algn="ctr"/>
            <a:r>
              <a:rPr lang="cs-CZ" dirty="0"/>
              <a:t>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393D5D-3B24-AC57-94E0-35E497CF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7227"/>
            <a:ext cx="10058400" cy="4023360"/>
          </a:xfrm>
        </p:spPr>
        <p:txBody>
          <a:bodyPr>
            <a:normAutofit/>
          </a:bodyPr>
          <a:lstStyle/>
          <a:p>
            <a:endParaRPr lang="cs-CZ" sz="3200" dirty="0"/>
          </a:p>
          <a:p>
            <a:r>
              <a:rPr lang="cs-CZ" sz="3200" dirty="0"/>
              <a:t>Binární vyhledávání pozice v jednorozměrném poli</a:t>
            </a:r>
          </a:p>
          <a:p>
            <a:endParaRPr lang="cs-CZ" sz="3600" dirty="0"/>
          </a:p>
          <a:p>
            <a:r>
              <a:rPr lang="cs-CZ" sz="3200" dirty="0"/>
              <a:t>Přidání prvku do pole na vyhledanou pozici</a:t>
            </a:r>
          </a:p>
        </p:txBody>
      </p:sp>
    </p:spTree>
    <p:extLst>
      <p:ext uri="{BB962C8B-B14F-4D97-AF65-F5344CB8AC3E}">
        <p14:creationId xmlns:p14="http://schemas.microsoft.com/office/powerpoint/2010/main" val="25710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6152D6-4D57-49C0-5469-978F6D9A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Metoda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62EABA2-7008-ACA4-1A4B-2C0B2E17E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15"/>
            <a:ext cx="12085320" cy="6120245"/>
          </a:xfrm>
        </p:spPr>
      </p:pic>
    </p:spTree>
    <p:extLst>
      <p:ext uri="{BB962C8B-B14F-4D97-AF65-F5344CB8AC3E}">
        <p14:creationId xmlns:p14="http://schemas.microsoft.com/office/powerpoint/2010/main" val="2356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921D5-645A-2EEE-6143-FF8D6452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8B015D-71C0-9035-C2A1-753C445C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396D60B-279C-4EEA-8196-D4F650AEF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3" y="158261"/>
            <a:ext cx="11376669" cy="60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287B3-073F-79E9-F15D-FCBD4298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845734"/>
            <a:ext cx="10058400" cy="1450757"/>
          </a:xfrm>
        </p:spPr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94DA67-3E90-723F-BB94-C70A6E97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72826"/>
          </a:xfrm>
        </p:spPr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42C5CD5-FDA6-2518-1567-379FE20E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717974"/>
            <a:ext cx="11871959" cy="49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70417-A7C8-0BA1-1904-3A6DA206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1641"/>
            <a:ext cx="10058400" cy="45719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3B3BE20-ADAA-CA91-36AA-D5FFECA47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7" y="314335"/>
            <a:ext cx="10747342" cy="5368340"/>
          </a:xfrm>
        </p:spPr>
      </p:pic>
    </p:spTree>
    <p:extLst>
      <p:ext uri="{BB962C8B-B14F-4D97-AF65-F5344CB8AC3E}">
        <p14:creationId xmlns:p14="http://schemas.microsoft.com/office/powerpoint/2010/main" val="32037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4D1578-FE9E-3AF8-844C-BEC87918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2984083"/>
            <a:ext cx="10058400" cy="1450757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CE42AB-AB86-5DDE-2B68-8FF3D847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38430" y="146304"/>
            <a:ext cx="14122556" cy="7299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12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42266390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61</Words>
  <Application>Microsoft Office PowerPoint</Application>
  <PresentationFormat>Širokoúhlá obrazovka</PresentationFormat>
  <Paragraphs>15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Retrospektiva</vt:lpstr>
      <vt:lpstr>SEMESTRÁLNÍ PRÁCE ALG 1</vt:lpstr>
      <vt:lpstr>Zadání - úloha 5</vt:lpstr>
      <vt:lpstr>Metody</vt:lpstr>
      <vt:lpstr>Metoda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ALG 1</dc:title>
  <dc:creator>Lukáš Dědek</dc:creator>
  <cp:lastModifiedBy>Lukáš Dědek</cp:lastModifiedBy>
  <cp:revision>4</cp:revision>
  <dcterms:created xsi:type="dcterms:W3CDTF">2022-12-20T17:53:53Z</dcterms:created>
  <dcterms:modified xsi:type="dcterms:W3CDTF">2022-12-20T22:54:22Z</dcterms:modified>
</cp:coreProperties>
</file>