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839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2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83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665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24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492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537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64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15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090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973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0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908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7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46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146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AB34-C91D-4440-A7C6-93C30DF3126C}" type="datetimeFigureOut">
              <a:rPr lang="id-ID" smtClean="0"/>
              <a:t>05/05/2017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2C2042-94EC-4CED-854C-0FDF854AD2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508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0330"/>
            <a:ext cx="7766936" cy="1646302"/>
          </a:xfrm>
        </p:spPr>
        <p:txBody>
          <a:bodyPr/>
          <a:lstStyle/>
          <a:p>
            <a:pPr algn="ctr"/>
            <a:r>
              <a:rPr lang="id-ID" dirty="0"/>
              <a:t>Sistem Informasi Nilai Sekolah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098" y="3316737"/>
            <a:ext cx="7766936" cy="933292"/>
          </a:xfrm>
        </p:spPr>
        <p:txBody>
          <a:bodyPr>
            <a:normAutofit/>
          </a:bodyPr>
          <a:lstStyle/>
          <a:p>
            <a:pPr algn="ctr"/>
            <a:r>
              <a:rPr lang="id-ID" sz="4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DNI TECHNO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70" y="4550134"/>
            <a:ext cx="2091937" cy="20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6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26" y="2160588"/>
            <a:ext cx="7534986" cy="3881437"/>
          </a:xfrm>
        </p:spPr>
      </p:pic>
    </p:spTree>
    <p:extLst>
      <p:ext uri="{BB962C8B-B14F-4D97-AF65-F5344CB8AC3E}">
        <p14:creationId xmlns:p14="http://schemas.microsoft.com/office/powerpoint/2010/main" val="142264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84" y="702422"/>
            <a:ext cx="9887502" cy="5360753"/>
          </a:xfrm>
        </p:spPr>
        <p:txBody>
          <a:bodyPr/>
          <a:lstStyle/>
          <a:p>
            <a:r>
              <a:rPr lang="id-ID" dirty="0"/>
              <a:t>Tampilan dasboard admin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8" y="1348581"/>
            <a:ext cx="9181514" cy="43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3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84" y="702422"/>
            <a:ext cx="9887502" cy="5360753"/>
          </a:xfrm>
        </p:spPr>
        <p:txBody>
          <a:bodyPr/>
          <a:lstStyle/>
          <a:p>
            <a:r>
              <a:rPr lang="id-ID" dirty="0"/>
              <a:t>Tampilan dasboard siswa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9" y="1354985"/>
            <a:ext cx="8626507" cy="40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9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84" y="702422"/>
            <a:ext cx="9887502" cy="5360753"/>
          </a:xfrm>
        </p:spPr>
        <p:txBody>
          <a:bodyPr/>
          <a:lstStyle/>
          <a:p>
            <a:r>
              <a:rPr lang="id-ID" dirty="0"/>
              <a:t>Tampilan dasboard Guru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5" y="1294712"/>
            <a:ext cx="8817079" cy="41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1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89" y="542805"/>
            <a:ext cx="8596668" cy="3880773"/>
          </a:xfrm>
        </p:spPr>
        <p:txBody>
          <a:bodyPr/>
          <a:lstStyle/>
          <a:p>
            <a:r>
              <a:rPr lang="id-ID" dirty="0"/>
              <a:t>TAMPILAN INPUT NILAI GURU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9" y="1240755"/>
            <a:ext cx="8848578" cy="42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54" y="599075"/>
            <a:ext cx="8596668" cy="3880773"/>
          </a:xfrm>
        </p:spPr>
        <p:txBody>
          <a:bodyPr/>
          <a:lstStyle/>
          <a:p>
            <a:r>
              <a:rPr lang="id-ID" dirty="0"/>
              <a:t>Tampilan Input Kelas oleh admin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4" y="1031057"/>
            <a:ext cx="6270319" cy="3016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109" y="2938533"/>
            <a:ext cx="6943642" cy="30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5722"/>
            <a:ext cx="8596668" cy="3880773"/>
          </a:xfrm>
        </p:spPr>
        <p:txBody>
          <a:bodyPr/>
          <a:lstStyle/>
          <a:p>
            <a:r>
              <a:rPr lang="id-ID" dirty="0"/>
              <a:t>Tampilan Input Siswa dan Guru oleh Admin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4" y="1225611"/>
            <a:ext cx="5273300" cy="2562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800" y="4149779"/>
            <a:ext cx="5390561" cy="26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5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7" y="191112"/>
            <a:ext cx="8596668" cy="3880773"/>
          </a:xfrm>
        </p:spPr>
        <p:txBody>
          <a:bodyPr/>
          <a:lstStyle/>
          <a:p>
            <a:r>
              <a:rPr lang="id-ID" dirty="0"/>
              <a:t>Tampilan Input Ruang Kelas dan Pengajaran oleh Admin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77" y="641435"/>
            <a:ext cx="5985385" cy="2903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063" y="3545059"/>
            <a:ext cx="6452382" cy="31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Nama Anggota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DEDEN NURSYADID (6706154099)</a:t>
            </a:r>
          </a:p>
          <a:p>
            <a:r>
              <a:rPr lang="id-ID" sz="3600" dirty="0"/>
              <a:t>DONI RIYANTA (6706150007)</a:t>
            </a:r>
          </a:p>
          <a:p>
            <a:r>
              <a:rPr lang="id-ID" sz="3600" dirty="0"/>
              <a:t>NOVIAN NURALDI (6706154095)</a:t>
            </a:r>
          </a:p>
        </p:txBody>
      </p:sp>
    </p:spTree>
    <p:extLst>
      <p:ext uri="{BB962C8B-B14F-4D97-AF65-F5344CB8AC3E}">
        <p14:creationId xmlns:p14="http://schemas.microsoft.com/office/powerpoint/2010/main" val="297484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id-ID" dirty="0"/>
              <a:t>LATAR BELAKANG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6"/>
            <a:ext cx="8596668" cy="318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d-ID" sz="2400" dirty="0"/>
          </a:p>
          <a:p>
            <a:pPr marL="0" indent="0" algn="just">
              <a:buNone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, guru,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online.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.</a:t>
            </a:r>
            <a:r>
              <a:rPr lang="id-ID" sz="2400" dirty="0"/>
              <a:t>Sehingga memudahkan pihak sekolah,guru dan siswa dalam melakukan pekerjaannya masing-masing sehingga siswa dapat melihat langsung hasil nilai selama 1 semester.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7343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Diagram UML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50" y="1648496"/>
            <a:ext cx="6241398" cy="4973723"/>
          </a:xfrm>
        </p:spPr>
      </p:pic>
    </p:spTree>
    <p:extLst>
      <p:ext uri="{BB962C8B-B14F-4D97-AF65-F5344CB8AC3E}">
        <p14:creationId xmlns:p14="http://schemas.microsoft.com/office/powerpoint/2010/main" val="19555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83" y="898149"/>
            <a:ext cx="6219109" cy="5214421"/>
          </a:xfrm>
        </p:spPr>
      </p:pic>
    </p:spTree>
    <p:extLst>
      <p:ext uri="{BB962C8B-B14F-4D97-AF65-F5344CB8AC3E}">
        <p14:creationId xmlns:p14="http://schemas.microsoft.com/office/powerpoint/2010/main" val="18199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1" y="897484"/>
            <a:ext cx="7723164" cy="5510301"/>
          </a:xfrm>
        </p:spPr>
      </p:pic>
    </p:spTree>
    <p:extLst>
      <p:ext uri="{BB962C8B-B14F-4D97-AF65-F5344CB8AC3E}">
        <p14:creationId xmlns:p14="http://schemas.microsoft.com/office/powerpoint/2010/main" val="185705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25" y="1153552"/>
            <a:ext cx="6897423" cy="4621188"/>
          </a:xfrm>
        </p:spPr>
      </p:pic>
    </p:spTree>
    <p:extLst>
      <p:ext uri="{BB962C8B-B14F-4D97-AF65-F5344CB8AC3E}">
        <p14:creationId xmlns:p14="http://schemas.microsoft.com/office/powerpoint/2010/main" val="405754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8" y="604912"/>
            <a:ext cx="8540816" cy="5451182"/>
          </a:xfrm>
        </p:spPr>
      </p:pic>
    </p:spTree>
    <p:extLst>
      <p:ext uri="{BB962C8B-B14F-4D97-AF65-F5344CB8AC3E}">
        <p14:creationId xmlns:p14="http://schemas.microsoft.com/office/powerpoint/2010/main" val="145445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448972"/>
            <a:ext cx="8342142" cy="45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2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114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Sistem Informasi Nilai Sekolah</vt:lpstr>
      <vt:lpstr>Nama Anggota Team</vt:lpstr>
      <vt:lpstr>LATAR BELAKANG SISTEM</vt:lpstr>
      <vt:lpstr>Diagram 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Nilai Sekolah</dc:title>
  <dc:creator>Deden nursyadid</dc:creator>
  <cp:lastModifiedBy>Deden nursyadid</cp:lastModifiedBy>
  <cp:revision>10</cp:revision>
  <dcterms:created xsi:type="dcterms:W3CDTF">2017-04-28T03:49:05Z</dcterms:created>
  <dcterms:modified xsi:type="dcterms:W3CDTF">2017-05-05T14:14:19Z</dcterms:modified>
</cp:coreProperties>
</file>