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 bwMode="auto">
          <a:xfrm>
            <a:off x="8400256" y="3356809"/>
            <a:ext cx="190500" cy="14524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4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Образец подзаголовка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6" y="2569090"/>
            <a:ext cx="7383252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42"/>
            <a:ext cx="8026400" cy="5835649"/>
          </a:xfrm>
        </p:spPr>
        <p:txBody>
          <a:bodyPr vert="eaVert"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4" y="4406904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4" y="2906717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600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3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4"/>
            <a:ext cx="4011084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4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 bwMode="auto">
          <a:xfrm>
            <a:off x="183165" y="101752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 bwMode="auto">
          <a:xfrm>
            <a:off x="244972" y="130324"/>
            <a:ext cx="7610404" cy="572343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 bwMode="auto">
          <a:xfrm>
            <a:off x="368021" y="187788"/>
            <a:ext cx="7252828" cy="54543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 bwMode="auto">
          <a:xfrm>
            <a:off x="491348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 bwMode="auto">
          <a:xfrm>
            <a:off x="614397" y="302396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 bwMode="auto">
          <a:xfrm>
            <a:off x="676204" y="331128"/>
            <a:ext cx="6358184" cy="4781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 bwMode="auto">
          <a:xfrm>
            <a:off x="737732" y="359857"/>
            <a:ext cx="6179254" cy="464704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 bwMode="auto">
          <a:xfrm>
            <a:off x="799253" y="388590"/>
            <a:ext cx="6000608" cy="45124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 bwMode="auto">
          <a:xfrm>
            <a:off x="860777" y="417163"/>
            <a:ext cx="5821680" cy="437798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 bwMode="auto">
          <a:xfrm>
            <a:off x="922588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 bwMode="auto">
          <a:xfrm>
            <a:off x="984108" y="474624"/>
            <a:ext cx="5463821" cy="410892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 bwMode="auto">
          <a:xfrm>
            <a:off x="1107444" y="531930"/>
            <a:ext cx="5105964" cy="383986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 bwMode="auto">
          <a:xfrm>
            <a:off x="1168964" y="560660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 bwMode="auto">
          <a:xfrm>
            <a:off x="2851008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 bwMode="auto">
          <a:xfrm>
            <a:off x="3037840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 bwMode="auto">
          <a:xfrm>
            <a:off x="1016000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 bwMode="auto">
          <a:xfrm>
            <a:off x="2311404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 bwMode="auto">
          <a:xfrm>
            <a:off x="1648464" y="4729109"/>
            <a:ext cx="755508" cy="56812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 bwMode="auto">
          <a:xfrm>
            <a:off x="2370101" y="5855034"/>
            <a:ext cx="893514" cy="67193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 bwMode="auto">
          <a:xfrm>
            <a:off x="2241977" y="6244482"/>
            <a:ext cx="688340" cy="51780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 bwMode="auto">
          <a:xfrm>
            <a:off x="3596921" y="5964721"/>
            <a:ext cx="726440" cy="5462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 bwMode="auto">
          <a:xfrm>
            <a:off x="3037844" y="5578670"/>
            <a:ext cx="977900" cy="73527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 bwMode="auto">
          <a:xfrm>
            <a:off x="2609712" y="36828"/>
            <a:ext cx="752404" cy="56589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 bwMode="auto">
          <a:xfrm>
            <a:off x="2272174" y="35716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4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Образец текста</a:t>
            </a:r>
          </a:p>
          <a:p>
            <a:pPr lvl="1">
              <a:defRPr/>
            </a:pPr>
            <a:r>
              <a:t>Второй уровень</a:t>
            </a:r>
          </a:p>
          <a:p>
            <a:pPr lvl="2">
              <a:defRPr/>
            </a:pPr>
            <a:r>
              <a:t>Третий уровень</a:t>
            </a:r>
          </a:p>
          <a:p>
            <a:pPr lvl="3">
              <a:defRPr/>
            </a:pPr>
            <a:r>
              <a:t>Четвертый уровень</a:t>
            </a:r>
          </a:p>
          <a:p>
            <a:pPr lvl="4">
              <a:defRPr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15.11.2024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ACB8DB-3F77-4131-A28E-6D616B2D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 Выбор кодировки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D9B99-C1FC-4DED-B55D-447D483E3AEC}"/>
                  </a:ext>
                </a:extLst>
              </p:cNvPr>
              <p:cNvSpPr txBox="1"/>
              <p:nvPr/>
            </p:nvSpPr>
            <p:spPr>
              <a:xfrm>
                <a:off x="855719" y="1733086"/>
                <a:ext cx="10480561" cy="16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Автобус под номером </a:t>
                </a:r>
                <a:r>
                  <a:rPr lang="en-US" sz="2600" i="1" dirty="0"/>
                  <a:t>b</a:t>
                </a:r>
                <a:r>
                  <a:rPr lang="ru-RU" sz="2600" dirty="0"/>
                  <a:t> в такт </a:t>
                </a:r>
                <a:r>
                  <a:rPr lang="en-US" sz="2600" i="1" dirty="0" err="1"/>
                  <a:t>i</a:t>
                </a:r>
                <a:r>
                  <a:rPr lang="ru-RU" sz="2600" i="1" dirty="0"/>
                  <a:t> </a:t>
                </a:r>
                <a:r>
                  <a:rPr lang="ru-RU" sz="2600" dirty="0"/>
                  <a:t>попадает в вершину </a:t>
                </a:r>
                <a:r>
                  <a:rPr lang="en-US" sz="2600" i="1" dirty="0"/>
                  <a:t>j</a:t>
                </a:r>
                <a:r>
                  <a:rPr lang="en-US" sz="26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Для удобства определим вокзал как точку с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6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Достопримечательности: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≥22</m:t>
                    </m:r>
                  </m:oMath>
                </a14:m>
                <a:r>
                  <a:rPr lang="en-US" sz="2600" dirty="0"/>
                  <a:t> (</a:t>
                </a:r>
                <a:r>
                  <a:rPr lang="ru-RU" sz="2600" dirty="0"/>
                  <a:t>отсортируем по числу человек</a:t>
                </a:r>
                <a:r>
                  <a:rPr lang="en-US" sz="2600" dirty="0"/>
                  <a:t>)</a:t>
                </a:r>
                <a:endParaRPr lang="ru-RU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ru-RU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D9B99-C1FC-4DED-B55D-447D483E3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19" y="1733086"/>
                <a:ext cx="10480561" cy="1677832"/>
              </a:xfrm>
              <a:prstGeom prst="rect">
                <a:avLst/>
              </a:prstGeom>
              <a:blipFill>
                <a:blip r:embed="rId2"/>
                <a:stretch>
                  <a:fillRect l="-1744" t="-4710" r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F0F96-5F8F-4582-9B77-A28F554A1F5F}"/>
                  </a:ext>
                </a:extLst>
              </p:cNvPr>
              <p:cNvSpPr txBox="1"/>
              <p:nvPr/>
            </p:nvSpPr>
            <p:spPr>
              <a:xfrm>
                <a:off x="855719" y="4077072"/>
                <a:ext cx="6739024" cy="139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↪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EF0F96-5F8F-4582-9B77-A28F554A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19" y="4077072"/>
                <a:ext cx="6739024" cy="1396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2631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Условия задачи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23763F-1A7B-478C-8703-19D92570F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600" dirty="0"/>
                  <a:t>Ограничение на число человек: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ru-RU" sz="2200" dirty="0"/>
                  <a:t>Новые переменные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200" dirty="0"/>
                  <a:t> - one-hot-encoding</a:t>
                </a:r>
              </a:p>
              <a:p>
                <a:r>
                  <a:rPr lang="ru-RU" sz="2600" dirty="0"/>
                  <a:t>Ровно одно посещение мероприятий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≥22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dirty="0"/>
              </a:p>
              <a:p>
                <a:r>
                  <a:rPr lang="ru-RU" sz="2600" dirty="0"/>
                  <a:t>Не более одного автобуса одновременно в узле (кроме вокзала)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≠0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≤1⇔</m:t>
                        </m:r>
                      </m:e>
                    </m:nary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2600" b="0" dirty="0"/>
              </a:p>
              <a:p>
                <a:r>
                  <a:rPr lang="ru-RU" sz="2600" b="0" dirty="0"/>
                  <a:t>Минимизируемый функционал</a:t>
                </a:r>
                <a:r>
                  <a:rPr lang="ru-RU" sz="2200" b="0" dirty="0"/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𝑗𝑗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ru-RU" sz="2200" b="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23763F-1A7B-478C-8703-19D92570F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5" t="-943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5175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95279"/>
            <a:ext cx="10588757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Технические подробности</a:t>
            </a:r>
            <a:endParaRPr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0B40D3-7C29-4BF5-B2DF-2AE48D703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68" y="1556792"/>
            <a:ext cx="8950698" cy="3370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E8FA21-20E7-41D2-8F88-7BE466B6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1556792"/>
            <a:ext cx="1857634" cy="3648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931B5-FAD6-4A22-A577-339D640A46B2}"/>
              </a:ext>
            </a:extLst>
          </p:cNvPr>
          <p:cNvSpPr txBox="1"/>
          <p:nvPr/>
        </p:nvSpPr>
        <p:spPr>
          <a:xfrm>
            <a:off x="565958" y="5202850"/>
            <a:ext cx="8950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Много параллельных процессов - удобно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17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104779"/>
            <a:ext cx="10588757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Результаты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298FE-6341-4F69-96BC-BE76F252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323387"/>
            <a:ext cx="7197691" cy="44818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6E2AAD-356B-40F9-990F-A1BBAF6F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" y="1371419"/>
            <a:ext cx="4461813" cy="2736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115</Words>
  <Application>Microsoft Office PowerPoint</Application>
  <DocSecurity>0</DocSecurity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Official</vt:lpstr>
      <vt:lpstr>Задача 2. Выбор кодировки</vt:lpstr>
      <vt:lpstr>Условия задачи</vt:lpstr>
      <vt:lpstr>Технические подробности</vt:lpstr>
      <vt:lpstr>Результаты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Евгений Дедков</cp:lastModifiedBy>
  <cp:revision>13</cp:revision>
  <dcterms:created xsi:type="dcterms:W3CDTF">2023-08-25T13:22:51Z</dcterms:created>
  <dcterms:modified xsi:type="dcterms:W3CDTF">2024-11-15T06:41:24Z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