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6"/>
  </p:notesMasterIdLst>
  <p:sldIdLst>
    <p:sldId id="256" r:id="rId2"/>
    <p:sldId id="259" r:id="rId3"/>
    <p:sldId id="261" r:id="rId4"/>
    <p:sldId id="264" r:id="rId5"/>
  </p:sldIdLst>
  <p:sldSz cx="9144000" cy="5143500" type="screen16x9"/>
  <p:notesSz cx="6858000" cy="9144000"/>
  <p:embeddedFontLst>
    <p:embeddedFont>
      <p:font typeface="Hanken Grotesk" panose="020B0604020202020204" charset="0"/>
      <p:regular r:id="rId7"/>
      <p:bold r:id="rId8"/>
      <p:italic r:id="rId9"/>
      <p:boldItalic r:id="rId10"/>
    </p:embeddedFont>
    <p:embeddedFont>
      <p:font typeface="Poppins" panose="020B0604020202020204" charset="0"/>
      <p:regular r:id="rId11"/>
      <p:bold r:id="rId12"/>
      <p:italic r:id="rId13"/>
      <p:boldItalic r:id="rId14"/>
    </p:embeddedFont>
    <p:embeddedFont>
      <p:font typeface="Poppins ExtraBold" panose="020B0604020202020204" charset="0"/>
      <p:bold r:id="rId15"/>
      <p:boldItalic r:id="rId16"/>
    </p:embeddedFont>
    <p:embeddedFont>
      <p:font typeface="Raleway" panose="020B060402020202020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0F1F35-EAF4-4F99-A237-CECD78ABF707}">
  <a:tblStyle styleId="{2E0F1F35-EAF4-4F99-A237-CECD78ABF7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5B46C1-793F-48F2-9DE2-67E9EC46AE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62" y="90"/>
      </p:cViewPr>
      <p:guideLst>
        <p:guide pos="530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fa94326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fa94326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129550" y="-1185625"/>
            <a:ext cx="5286000" cy="6725250"/>
            <a:chOff x="5129550" y="-1185625"/>
            <a:chExt cx="5286000" cy="6725250"/>
          </a:xfrm>
        </p:grpSpPr>
        <p:sp>
          <p:nvSpPr>
            <p:cNvPr id="13" name="Google Shape;13;p2"/>
            <p:cNvSpPr/>
            <p:nvPr/>
          </p:nvSpPr>
          <p:spPr>
            <a:xfrm>
              <a:off x="5129550" y="-11856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25" y="2571975"/>
            <a:ext cx="9144000" cy="260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424475" y="2618025"/>
            <a:ext cx="3403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40500"/>
            <a:ext cx="1483200" cy="90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 flipH="1">
            <a:off x="546550" y="404875"/>
            <a:ext cx="2943300" cy="4738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" name="Google Shape;20;p3"/>
          <p:cNvGrpSpPr/>
          <p:nvPr/>
        </p:nvGrpSpPr>
        <p:grpSpPr>
          <a:xfrm>
            <a:off x="6352450" y="-82075"/>
            <a:ext cx="5286000" cy="6300500"/>
            <a:chOff x="6352450" y="-82075"/>
            <a:chExt cx="5286000" cy="6300500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22;p3"/>
            <p:cNvSpPr/>
            <p:nvPr/>
          </p:nvSpPr>
          <p:spPr>
            <a:xfrm>
              <a:off x="6352450" y="38802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5692225" y="1890650"/>
            <a:ext cx="3451800" cy="32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22376" y="17281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5692225" y="303575"/>
            <a:ext cx="3110400" cy="4843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" name="Google Shape;45;p7"/>
          <p:cNvGrpSpPr/>
          <p:nvPr/>
        </p:nvGrpSpPr>
        <p:grpSpPr>
          <a:xfrm>
            <a:off x="-1145925" y="-68850"/>
            <a:ext cx="3190500" cy="6191450"/>
            <a:chOff x="-1145925" y="-68850"/>
            <a:chExt cx="3190500" cy="6191450"/>
          </a:xfrm>
        </p:grpSpPr>
        <p:sp>
          <p:nvSpPr>
            <p:cNvPr id="46" name="Google Shape;46;p7"/>
            <p:cNvSpPr/>
            <p:nvPr/>
          </p:nvSpPr>
          <p:spPr>
            <a:xfrm>
              <a:off x="-1145925" y="4832600"/>
              <a:ext cx="3190500" cy="1290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7"/>
            <p:cNvCxnSpPr/>
            <p:nvPr/>
          </p:nvCxnSpPr>
          <p:spPr>
            <a:xfrm>
              <a:off x="405900" y="-68850"/>
              <a:ext cx="0" cy="529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20350" y="1949700"/>
            <a:ext cx="6610500" cy="17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-725" y="0"/>
            <a:ext cx="1297800" cy="51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8"/>
          <p:cNvCxnSpPr/>
          <p:nvPr/>
        </p:nvCxnSpPr>
        <p:spPr>
          <a:xfrm rot="10800000">
            <a:off x="7216750" y="5539625"/>
            <a:ext cx="176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8"/>
          <p:cNvGrpSpPr/>
          <p:nvPr/>
        </p:nvGrpSpPr>
        <p:grpSpPr>
          <a:xfrm>
            <a:off x="-53125" y="1114800"/>
            <a:ext cx="10250427" cy="5247350"/>
            <a:chOff x="34350" y="1114800"/>
            <a:chExt cx="10163025" cy="5247350"/>
          </a:xfrm>
        </p:grpSpPr>
        <p:sp>
          <p:nvSpPr>
            <p:cNvPr id="53" name="Google Shape;53;p8"/>
            <p:cNvSpPr/>
            <p:nvPr/>
          </p:nvSpPr>
          <p:spPr>
            <a:xfrm>
              <a:off x="4911375" y="4023950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54;p8"/>
            <p:cNvCxnSpPr/>
            <p:nvPr/>
          </p:nvCxnSpPr>
          <p:spPr>
            <a:xfrm rot="10800000">
              <a:off x="34350" y="1114800"/>
              <a:ext cx="932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8"/>
          <p:cNvSpPr/>
          <p:nvPr/>
        </p:nvSpPr>
        <p:spPr>
          <a:xfrm>
            <a:off x="1820350" y="152037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71322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6389300" y="-4411950"/>
            <a:ext cx="3254700" cy="9951575"/>
            <a:chOff x="6389300" y="-4411950"/>
            <a:chExt cx="3254700" cy="9951575"/>
          </a:xfrm>
        </p:grpSpPr>
        <p:cxnSp>
          <p:nvCxnSpPr>
            <p:cNvPr id="61" name="Google Shape;61;p9"/>
            <p:cNvCxnSpPr/>
            <p:nvPr/>
          </p:nvCxnSpPr>
          <p:spPr>
            <a:xfrm>
              <a:off x="8016650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9"/>
            <p:cNvSpPr/>
            <p:nvPr/>
          </p:nvSpPr>
          <p:spPr>
            <a:xfrm rot="5400000">
              <a:off x="4337600" y="-2360250"/>
              <a:ext cx="7358100" cy="3254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713225" y="73622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10800000" flipH="1">
            <a:off x="6312755" y="-10400"/>
            <a:ext cx="2836200" cy="51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22980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069150" y="1506625"/>
            <a:ext cx="46032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967750" y="1592700"/>
            <a:ext cx="4156800" cy="4347750"/>
            <a:chOff x="-967750" y="1592700"/>
            <a:chExt cx="4156800" cy="4347750"/>
          </a:xfrm>
        </p:grpSpPr>
        <p:sp>
          <p:nvSpPr>
            <p:cNvPr id="114" name="Google Shape;114;p17"/>
            <p:cNvSpPr/>
            <p:nvPr/>
          </p:nvSpPr>
          <p:spPr>
            <a:xfrm rot="10800000">
              <a:off x="-967750" y="4756350"/>
              <a:ext cx="4156800" cy="1184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7"/>
            <p:cNvCxnSpPr/>
            <p:nvPr/>
          </p:nvCxnSpPr>
          <p:spPr>
            <a:xfrm>
              <a:off x="821225" y="1592700"/>
              <a:ext cx="0" cy="355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10800000" flipH="1">
            <a:off x="-7325" y="4336800"/>
            <a:ext cx="91893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 rot="5400000">
            <a:off x="-2096575" y="5338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 rot="10800000" flipH="1">
            <a:off x="8331975" y="-19300"/>
            <a:ext cx="849900" cy="51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-1210125" y="47564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w4w9WgXc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udfile.net/preview/5388758/" TargetMode="External"/><Relationship Id="rId4" Type="http://schemas.openxmlformats.org/officeDocument/2006/relationships/hyperlink" Target="https://www.youtube.com/watch?v=GQfC0nYrto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357625" y="3536950"/>
            <a:ext cx="6534242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Презентация на тему</a:t>
            </a:r>
            <a:r>
              <a:rPr lang="en-US" dirty="0"/>
              <a:t>:</a:t>
            </a:r>
            <a:br>
              <a:rPr lang="en-US" dirty="0"/>
            </a:b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1"/>
          </p:nvPr>
        </p:nvSpPr>
        <p:spPr>
          <a:xfrm>
            <a:off x="239091" y="4139300"/>
            <a:ext cx="6534241" cy="513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/>
              <a:t>Первичный и внешний ключ в базе</a:t>
            </a:r>
          </a:p>
        </p:txBody>
      </p:sp>
      <p:grpSp>
        <p:nvGrpSpPr>
          <p:cNvPr id="5" name="Google Shape;633;p52">
            <a:extLst>
              <a:ext uri="{FF2B5EF4-FFF2-40B4-BE49-F238E27FC236}">
                <a16:creationId xmlns:a16="http://schemas.microsoft.com/office/drawing/2014/main" id="{F58F56A2-FD68-4307-BD37-75D013D799AB}"/>
              </a:ext>
            </a:extLst>
          </p:cNvPr>
          <p:cNvGrpSpPr/>
          <p:nvPr/>
        </p:nvGrpSpPr>
        <p:grpSpPr>
          <a:xfrm>
            <a:off x="423681" y="685801"/>
            <a:ext cx="516118" cy="510006"/>
            <a:chOff x="3230513" y="2567375"/>
            <a:chExt cx="347225" cy="348325"/>
          </a:xfrm>
        </p:grpSpPr>
        <p:sp>
          <p:nvSpPr>
            <p:cNvPr id="6" name="Google Shape;634;p52">
              <a:extLst>
                <a:ext uri="{FF2B5EF4-FFF2-40B4-BE49-F238E27FC236}">
                  <a16:creationId xmlns:a16="http://schemas.microsoft.com/office/drawing/2014/main" id="{177203EE-4460-45E8-B915-B93C0910DB6A}"/>
                </a:ext>
              </a:extLst>
            </p:cNvPr>
            <p:cNvSpPr/>
            <p:nvPr/>
          </p:nvSpPr>
          <p:spPr>
            <a:xfrm>
              <a:off x="3230513" y="2567375"/>
              <a:ext cx="347225" cy="348325"/>
            </a:xfrm>
            <a:custGeom>
              <a:avLst/>
              <a:gdLst/>
              <a:ahLst/>
              <a:cxnLst/>
              <a:rect l="l" t="t" r="r" b="b"/>
              <a:pathLst>
                <a:path w="13889" h="13933" extrusionOk="0">
                  <a:moveTo>
                    <a:pt x="4431" y="1086"/>
                  </a:moveTo>
                  <a:lnTo>
                    <a:pt x="5376" y="2031"/>
                  </a:lnTo>
                  <a:cubicBezTo>
                    <a:pt x="5473" y="2129"/>
                    <a:pt x="5604" y="2172"/>
                    <a:pt x="5745" y="2172"/>
                  </a:cubicBezTo>
                  <a:lnTo>
                    <a:pt x="12803" y="2172"/>
                  </a:lnTo>
                  <a:lnTo>
                    <a:pt x="12803" y="3160"/>
                  </a:lnTo>
                  <a:lnTo>
                    <a:pt x="1086" y="3160"/>
                  </a:lnTo>
                  <a:lnTo>
                    <a:pt x="1086" y="1086"/>
                  </a:lnTo>
                  <a:close/>
                  <a:moveTo>
                    <a:pt x="12803" y="4246"/>
                  </a:moveTo>
                  <a:lnTo>
                    <a:pt x="12803" y="8818"/>
                  </a:lnTo>
                  <a:lnTo>
                    <a:pt x="11576" y="7558"/>
                  </a:lnTo>
                  <a:cubicBezTo>
                    <a:pt x="11462" y="7466"/>
                    <a:pt x="11326" y="7420"/>
                    <a:pt x="11191" y="7420"/>
                  </a:cubicBezTo>
                  <a:cubicBezTo>
                    <a:pt x="11055" y="7420"/>
                    <a:pt x="10919" y="7466"/>
                    <a:pt x="10805" y="7558"/>
                  </a:cubicBezTo>
                  <a:lnTo>
                    <a:pt x="7917" y="10446"/>
                  </a:lnTo>
                  <a:lnTo>
                    <a:pt x="7233" y="9730"/>
                  </a:lnTo>
                  <a:cubicBezTo>
                    <a:pt x="7119" y="9637"/>
                    <a:pt x="6972" y="9591"/>
                    <a:pt x="6831" y="9591"/>
                  </a:cubicBezTo>
                  <a:cubicBezTo>
                    <a:pt x="6690" y="9591"/>
                    <a:pt x="6554" y="9637"/>
                    <a:pt x="6462" y="9730"/>
                  </a:cubicBezTo>
                  <a:lnTo>
                    <a:pt x="3345" y="12846"/>
                  </a:lnTo>
                  <a:lnTo>
                    <a:pt x="1086" y="12846"/>
                  </a:lnTo>
                  <a:lnTo>
                    <a:pt x="1086" y="4246"/>
                  </a:lnTo>
                  <a:close/>
                  <a:moveTo>
                    <a:pt x="11174" y="8731"/>
                  </a:moveTo>
                  <a:lnTo>
                    <a:pt x="12803" y="10360"/>
                  </a:lnTo>
                  <a:lnTo>
                    <a:pt x="12803" y="12846"/>
                  </a:lnTo>
                  <a:lnTo>
                    <a:pt x="4887" y="12846"/>
                  </a:lnTo>
                  <a:lnTo>
                    <a:pt x="6831" y="10903"/>
                  </a:lnTo>
                  <a:lnTo>
                    <a:pt x="7547" y="11576"/>
                  </a:lnTo>
                  <a:cubicBezTo>
                    <a:pt x="7640" y="11690"/>
                    <a:pt x="7775" y="11747"/>
                    <a:pt x="7917" y="11747"/>
                  </a:cubicBezTo>
                  <a:cubicBezTo>
                    <a:pt x="8058" y="11747"/>
                    <a:pt x="8204" y="11690"/>
                    <a:pt x="8318" y="11576"/>
                  </a:cubicBezTo>
                  <a:lnTo>
                    <a:pt x="11174" y="8731"/>
                  </a:lnTo>
                  <a:close/>
                  <a:moveTo>
                    <a:pt x="543" y="0"/>
                  </a:moveTo>
                  <a:cubicBezTo>
                    <a:pt x="218" y="0"/>
                    <a:pt x="1" y="272"/>
                    <a:pt x="1" y="543"/>
                  </a:cubicBezTo>
                  <a:lnTo>
                    <a:pt x="1" y="13389"/>
                  </a:lnTo>
                  <a:cubicBezTo>
                    <a:pt x="1" y="13704"/>
                    <a:pt x="218" y="13932"/>
                    <a:pt x="543" y="13932"/>
                  </a:cubicBezTo>
                  <a:lnTo>
                    <a:pt x="13346" y="13932"/>
                  </a:lnTo>
                  <a:cubicBezTo>
                    <a:pt x="13661" y="13932"/>
                    <a:pt x="13889" y="13704"/>
                    <a:pt x="13889" y="13389"/>
                  </a:cubicBezTo>
                  <a:lnTo>
                    <a:pt x="13889" y="1629"/>
                  </a:lnTo>
                  <a:cubicBezTo>
                    <a:pt x="13889" y="1358"/>
                    <a:pt x="13661" y="1086"/>
                    <a:pt x="13346" y="1086"/>
                  </a:cubicBezTo>
                  <a:lnTo>
                    <a:pt x="5973" y="1086"/>
                  </a:lnTo>
                  <a:lnTo>
                    <a:pt x="5061" y="174"/>
                  </a:lnTo>
                  <a:cubicBezTo>
                    <a:pt x="4930" y="87"/>
                    <a:pt x="4789" y="0"/>
                    <a:pt x="4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5;p52">
              <a:extLst>
                <a:ext uri="{FF2B5EF4-FFF2-40B4-BE49-F238E27FC236}">
                  <a16:creationId xmlns:a16="http://schemas.microsoft.com/office/drawing/2014/main" id="{EC087464-C6F6-4103-AF30-A1E4DEEAE7A2}"/>
                </a:ext>
              </a:extLst>
            </p:cNvPr>
            <p:cNvSpPr/>
            <p:nvPr/>
          </p:nvSpPr>
          <p:spPr>
            <a:xfrm>
              <a:off x="3360538" y="2698500"/>
              <a:ext cx="81475" cy="81450"/>
            </a:xfrm>
            <a:custGeom>
              <a:avLst/>
              <a:gdLst/>
              <a:ahLst/>
              <a:cxnLst/>
              <a:rect l="l" t="t" r="r" b="b"/>
              <a:pathLst>
                <a:path w="3259" h="3258" extrusionOk="0">
                  <a:moveTo>
                    <a:pt x="1630" y="1086"/>
                  </a:moveTo>
                  <a:cubicBezTo>
                    <a:pt x="1945" y="1086"/>
                    <a:pt x="2173" y="1314"/>
                    <a:pt x="2173" y="1629"/>
                  </a:cubicBezTo>
                  <a:cubicBezTo>
                    <a:pt x="2173" y="1900"/>
                    <a:pt x="1945" y="2172"/>
                    <a:pt x="1630" y="2172"/>
                  </a:cubicBezTo>
                  <a:cubicBezTo>
                    <a:pt x="1358" y="2172"/>
                    <a:pt x="1087" y="1900"/>
                    <a:pt x="1087" y="1629"/>
                  </a:cubicBezTo>
                  <a:cubicBezTo>
                    <a:pt x="1087" y="1314"/>
                    <a:pt x="1358" y="1086"/>
                    <a:pt x="1630" y="1086"/>
                  </a:cubicBezTo>
                  <a:close/>
                  <a:moveTo>
                    <a:pt x="1630" y="0"/>
                  </a:moveTo>
                  <a:cubicBezTo>
                    <a:pt x="718" y="0"/>
                    <a:pt x="1" y="728"/>
                    <a:pt x="1" y="1629"/>
                  </a:cubicBezTo>
                  <a:cubicBezTo>
                    <a:pt x="1" y="2530"/>
                    <a:pt x="718" y="3258"/>
                    <a:pt x="1630" y="3258"/>
                  </a:cubicBezTo>
                  <a:cubicBezTo>
                    <a:pt x="2531" y="3258"/>
                    <a:pt x="3259" y="2530"/>
                    <a:pt x="3259" y="1629"/>
                  </a:cubicBezTo>
                  <a:cubicBezTo>
                    <a:pt x="3259" y="728"/>
                    <a:pt x="2531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98;p52">
            <a:extLst>
              <a:ext uri="{FF2B5EF4-FFF2-40B4-BE49-F238E27FC236}">
                <a16:creationId xmlns:a16="http://schemas.microsoft.com/office/drawing/2014/main" id="{B8D1E337-A3DA-43F6-89A3-4B6D9E53A618}"/>
              </a:ext>
            </a:extLst>
          </p:cNvPr>
          <p:cNvSpPr/>
          <p:nvPr/>
        </p:nvSpPr>
        <p:spPr>
          <a:xfrm>
            <a:off x="1218038" y="1282791"/>
            <a:ext cx="541164" cy="562056"/>
          </a:xfrm>
          <a:custGeom>
            <a:avLst/>
            <a:gdLst/>
            <a:ahLst/>
            <a:cxnLst/>
            <a:rect l="l" t="t" r="r" b="b"/>
            <a:pathLst>
              <a:path w="14031" h="13899" extrusionOk="0">
                <a:moveTo>
                  <a:pt x="12445" y="1490"/>
                </a:moveTo>
                <a:lnTo>
                  <a:pt x="8286" y="11990"/>
                </a:lnTo>
                <a:lnTo>
                  <a:pt x="6885" y="8917"/>
                </a:lnTo>
                <a:cubicBezTo>
                  <a:pt x="6788" y="8733"/>
                  <a:pt x="6657" y="8646"/>
                  <a:pt x="6473" y="8591"/>
                </a:cubicBezTo>
                <a:cubicBezTo>
                  <a:pt x="6442" y="8584"/>
                  <a:pt x="6411" y="8581"/>
                  <a:pt x="6380" y="8581"/>
                </a:cubicBezTo>
                <a:cubicBezTo>
                  <a:pt x="6230" y="8581"/>
                  <a:pt x="6091" y="8660"/>
                  <a:pt x="5973" y="8733"/>
                </a:cubicBezTo>
                <a:lnTo>
                  <a:pt x="2129" y="12577"/>
                </a:lnTo>
                <a:lnTo>
                  <a:pt x="1358" y="11806"/>
                </a:lnTo>
                <a:lnTo>
                  <a:pt x="5202" y="7962"/>
                </a:lnTo>
                <a:cubicBezTo>
                  <a:pt x="5344" y="7875"/>
                  <a:pt x="5387" y="7690"/>
                  <a:pt x="5387" y="7506"/>
                </a:cubicBezTo>
                <a:cubicBezTo>
                  <a:pt x="5344" y="7332"/>
                  <a:pt x="5202" y="7191"/>
                  <a:pt x="5072" y="7104"/>
                </a:cubicBezTo>
                <a:lnTo>
                  <a:pt x="1999" y="5703"/>
                </a:lnTo>
                <a:lnTo>
                  <a:pt x="12445" y="1490"/>
                </a:lnTo>
                <a:close/>
                <a:moveTo>
                  <a:pt x="13468" y="0"/>
                </a:moveTo>
                <a:cubicBezTo>
                  <a:pt x="13396" y="0"/>
                  <a:pt x="13325" y="15"/>
                  <a:pt x="13260" y="46"/>
                </a:cubicBezTo>
                <a:lnTo>
                  <a:pt x="414" y="5160"/>
                </a:lnTo>
                <a:cubicBezTo>
                  <a:pt x="186" y="5247"/>
                  <a:pt x="44" y="5431"/>
                  <a:pt x="44" y="5660"/>
                </a:cubicBezTo>
                <a:cubicBezTo>
                  <a:pt x="44" y="5877"/>
                  <a:pt x="186" y="6061"/>
                  <a:pt x="370" y="6148"/>
                </a:cubicBezTo>
                <a:lnTo>
                  <a:pt x="3899" y="7777"/>
                </a:lnTo>
                <a:lnTo>
                  <a:pt x="229" y="11447"/>
                </a:lnTo>
                <a:cubicBezTo>
                  <a:pt x="1" y="11675"/>
                  <a:pt x="1" y="11990"/>
                  <a:pt x="229" y="12218"/>
                </a:cubicBezTo>
                <a:lnTo>
                  <a:pt x="1771" y="13749"/>
                </a:lnTo>
                <a:cubicBezTo>
                  <a:pt x="1858" y="13847"/>
                  <a:pt x="1999" y="13890"/>
                  <a:pt x="2129" y="13890"/>
                </a:cubicBezTo>
                <a:cubicBezTo>
                  <a:pt x="2270" y="13890"/>
                  <a:pt x="2401" y="13847"/>
                  <a:pt x="2542" y="13749"/>
                </a:cubicBezTo>
                <a:lnTo>
                  <a:pt x="6201" y="10090"/>
                </a:lnTo>
                <a:lnTo>
                  <a:pt x="7787" y="13576"/>
                </a:lnTo>
                <a:cubicBezTo>
                  <a:pt x="7862" y="13774"/>
                  <a:pt x="8045" y="13899"/>
                  <a:pt x="8242" y="13899"/>
                </a:cubicBezTo>
                <a:cubicBezTo>
                  <a:pt x="8271" y="13899"/>
                  <a:pt x="8300" y="13896"/>
                  <a:pt x="8330" y="13890"/>
                </a:cubicBezTo>
                <a:cubicBezTo>
                  <a:pt x="8514" y="13890"/>
                  <a:pt x="8731" y="13749"/>
                  <a:pt x="8786" y="13576"/>
                </a:cubicBezTo>
                <a:lnTo>
                  <a:pt x="13944" y="719"/>
                </a:lnTo>
                <a:cubicBezTo>
                  <a:pt x="14031" y="545"/>
                  <a:pt x="13987" y="317"/>
                  <a:pt x="13846" y="132"/>
                </a:cubicBezTo>
                <a:cubicBezTo>
                  <a:pt x="13734" y="48"/>
                  <a:pt x="13599" y="0"/>
                  <a:pt x="134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26;p52">
            <a:extLst>
              <a:ext uri="{FF2B5EF4-FFF2-40B4-BE49-F238E27FC236}">
                <a16:creationId xmlns:a16="http://schemas.microsoft.com/office/drawing/2014/main" id="{7005FD92-B62A-4E2D-80A7-63EAEC498586}"/>
              </a:ext>
            </a:extLst>
          </p:cNvPr>
          <p:cNvSpPr/>
          <p:nvPr/>
        </p:nvSpPr>
        <p:spPr>
          <a:xfrm>
            <a:off x="2065501" y="782878"/>
            <a:ext cx="732736" cy="780941"/>
          </a:xfrm>
          <a:custGeom>
            <a:avLst/>
            <a:gdLst/>
            <a:ahLst/>
            <a:cxnLst/>
            <a:rect l="l" t="t" r="r" b="b"/>
            <a:pathLst>
              <a:path w="13933" h="13933" extrusionOk="0">
                <a:moveTo>
                  <a:pt x="6418" y="1130"/>
                </a:moveTo>
                <a:lnTo>
                  <a:pt x="6418" y="3214"/>
                </a:lnTo>
                <a:cubicBezTo>
                  <a:pt x="5788" y="3301"/>
                  <a:pt x="5202" y="3573"/>
                  <a:pt x="4702" y="3931"/>
                </a:cubicBezTo>
                <a:lnTo>
                  <a:pt x="3204" y="2443"/>
                </a:lnTo>
                <a:cubicBezTo>
                  <a:pt x="4072" y="1716"/>
                  <a:pt x="5202" y="1216"/>
                  <a:pt x="6418" y="1130"/>
                </a:cubicBezTo>
                <a:close/>
                <a:moveTo>
                  <a:pt x="7504" y="1130"/>
                </a:moveTo>
                <a:cubicBezTo>
                  <a:pt x="8731" y="1216"/>
                  <a:pt x="9860" y="1716"/>
                  <a:pt x="10718" y="2443"/>
                </a:cubicBezTo>
                <a:lnTo>
                  <a:pt x="9230" y="3931"/>
                </a:lnTo>
                <a:cubicBezTo>
                  <a:pt x="8731" y="3573"/>
                  <a:pt x="8144" y="3301"/>
                  <a:pt x="7504" y="3214"/>
                </a:cubicBezTo>
                <a:lnTo>
                  <a:pt x="7504" y="1130"/>
                </a:lnTo>
                <a:close/>
                <a:moveTo>
                  <a:pt x="2444" y="3214"/>
                </a:moveTo>
                <a:lnTo>
                  <a:pt x="3931" y="4702"/>
                </a:lnTo>
                <a:cubicBezTo>
                  <a:pt x="3529" y="5202"/>
                  <a:pt x="3301" y="5788"/>
                  <a:pt x="3204" y="6418"/>
                </a:cubicBezTo>
                <a:lnTo>
                  <a:pt x="1130" y="6418"/>
                </a:lnTo>
                <a:cubicBezTo>
                  <a:pt x="1216" y="5202"/>
                  <a:pt x="1716" y="4116"/>
                  <a:pt x="2444" y="3214"/>
                </a:cubicBezTo>
                <a:close/>
                <a:moveTo>
                  <a:pt x="11489" y="3214"/>
                </a:moveTo>
                <a:cubicBezTo>
                  <a:pt x="12260" y="4116"/>
                  <a:pt x="12705" y="5202"/>
                  <a:pt x="12803" y="6418"/>
                </a:cubicBezTo>
                <a:lnTo>
                  <a:pt x="10718" y="6418"/>
                </a:lnTo>
                <a:cubicBezTo>
                  <a:pt x="10631" y="5788"/>
                  <a:pt x="10403" y="5202"/>
                  <a:pt x="9990" y="4702"/>
                </a:cubicBezTo>
                <a:lnTo>
                  <a:pt x="11489" y="3214"/>
                </a:lnTo>
                <a:close/>
                <a:moveTo>
                  <a:pt x="6961" y="4246"/>
                </a:moveTo>
                <a:cubicBezTo>
                  <a:pt x="7732" y="4246"/>
                  <a:pt x="8416" y="4572"/>
                  <a:pt x="8905" y="5060"/>
                </a:cubicBezTo>
                <a:cubicBezTo>
                  <a:pt x="9361" y="5560"/>
                  <a:pt x="9676" y="6244"/>
                  <a:pt x="9676" y="6961"/>
                </a:cubicBezTo>
                <a:cubicBezTo>
                  <a:pt x="9676" y="7732"/>
                  <a:pt x="9361" y="8416"/>
                  <a:pt x="8905" y="8915"/>
                </a:cubicBezTo>
                <a:cubicBezTo>
                  <a:pt x="8416" y="9404"/>
                  <a:pt x="7732" y="9675"/>
                  <a:pt x="6961" y="9675"/>
                </a:cubicBezTo>
                <a:cubicBezTo>
                  <a:pt x="6244" y="9675"/>
                  <a:pt x="5560" y="9404"/>
                  <a:pt x="5061" y="8915"/>
                </a:cubicBezTo>
                <a:cubicBezTo>
                  <a:pt x="4561" y="8416"/>
                  <a:pt x="4246" y="7732"/>
                  <a:pt x="4246" y="6961"/>
                </a:cubicBezTo>
                <a:cubicBezTo>
                  <a:pt x="4246" y="6244"/>
                  <a:pt x="4561" y="5560"/>
                  <a:pt x="5061" y="5060"/>
                </a:cubicBezTo>
                <a:cubicBezTo>
                  <a:pt x="5560" y="4572"/>
                  <a:pt x="6244" y="4246"/>
                  <a:pt x="6961" y="4246"/>
                </a:cubicBezTo>
                <a:close/>
                <a:moveTo>
                  <a:pt x="3204" y="7504"/>
                </a:moveTo>
                <a:cubicBezTo>
                  <a:pt x="3301" y="8188"/>
                  <a:pt x="3529" y="8774"/>
                  <a:pt x="3931" y="9274"/>
                </a:cubicBezTo>
                <a:lnTo>
                  <a:pt x="2444" y="10761"/>
                </a:lnTo>
                <a:cubicBezTo>
                  <a:pt x="1716" y="9860"/>
                  <a:pt x="1216" y="8774"/>
                  <a:pt x="1130" y="7504"/>
                </a:cubicBezTo>
                <a:close/>
                <a:moveTo>
                  <a:pt x="12803" y="7504"/>
                </a:moveTo>
                <a:cubicBezTo>
                  <a:pt x="12705" y="8774"/>
                  <a:pt x="12260" y="9860"/>
                  <a:pt x="11489" y="10761"/>
                </a:cubicBezTo>
                <a:lnTo>
                  <a:pt x="9990" y="9274"/>
                </a:lnTo>
                <a:cubicBezTo>
                  <a:pt x="10403" y="8774"/>
                  <a:pt x="10631" y="8188"/>
                  <a:pt x="10718" y="7504"/>
                </a:cubicBezTo>
                <a:close/>
                <a:moveTo>
                  <a:pt x="4702" y="10045"/>
                </a:moveTo>
                <a:cubicBezTo>
                  <a:pt x="5202" y="10403"/>
                  <a:pt x="5788" y="10631"/>
                  <a:pt x="6418" y="10718"/>
                </a:cubicBezTo>
                <a:lnTo>
                  <a:pt x="6418" y="12803"/>
                </a:lnTo>
                <a:cubicBezTo>
                  <a:pt x="5202" y="12716"/>
                  <a:pt x="4072" y="12260"/>
                  <a:pt x="3204" y="11489"/>
                </a:cubicBezTo>
                <a:lnTo>
                  <a:pt x="4702" y="10045"/>
                </a:lnTo>
                <a:close/>
                <a:moveTo>
                  <a:pt x="9230" y="10045"/>
                </a:moveTo>
                <a:lnTo>
                  <a:pt x="10718" y="11489"/>
                </a:lnTo>
                <a:cubicBezTo>
                  <a:pt x="9860" y="12260"/>
                  <a:pt x="8731" y="12716"/>
                  <a:pt x="7504" y="12803"/>
                </a:cubicBezTo>
                <a:lnTo>
                  <a:pt x="7504" y="10718"/>
                </a:lnTo>
                <a:cubicBezTo>
                  <a:pt x="8144" y="10631"/>
                  <a:pt x="8731" y="10403"/>
                  <a:pt x="9230" y="10045"/>
                </a:cubicBezTo>
                <a:close/>
                <a:moveTo>
                  <a:pt x="6961" y="0"/>
                </a:moveTo>
                <a:cubicBezTo>
                  <a:pt x="3073" y="0"/>
                  <a:pt x="0" y="3073"/>
                  <a:pt x="0" y="6961"/>
                </a:cubicBezTo>
                <a:cubicBezTo>
                  <a:pt x="0" y="10859"/>
                  <a:pt x="3073" y="13932"/>
                  <a:pt x="6961" y="13932"/>
                </a:cubicBezTo>
                <a:cubicBezTo>
                  <a:pt x="10859" y="13932"/>
                  <a:pt x="13932" y="10859"/>
                  <a:pt x="13932" y="6961"/>
                </a:cubicBezTo>
                <a:cubicBezTo>
                  <a:pt x="13932" y="3073"/>
                  <a:pt x="10859" y="0"/>
                  <a:pt x="69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660;p52">
            <a:extLst>
              <a:ext uri="{FF2B5EF4-FFF2-40B4-BE49-F238E27FC236}">
                <a16:creationId xmlns:a16="http://schemas.microsoft.com/office/drawing/2014/main" id="{862F783B-551A-4384-B955-FC1E571688D9}"/>
              </a:ext>
            </a:extLst>
          </p:cNvPr>
          <p:cNvGrpSpPr/>
          <p:nvPr/>
        </p:nvGrpSpPr>
        <p:grpSpPr>
          <a:xfrm>
            <a:off x="2980763" y="1673198"/>
            <a:ext cx="857218" cy="851199"/>
            <a:chOff x="3991713" y="2017575"/>
            <a:chExt cx="349400" cy="348400"/>
          </a:xfrm>
        </p:grpSpPr>
        <p:sp>
          <p:nvSpPr>
            <p:cNvPr id="11" name="Google Shape;661;p52">
              <a:extLst>
                <a:ext uri="{FF2B5EF4-FFF2-40B4-BE49-F238E27FC236}">
                  <a16:creationId xmlns:a16="http://schemas.microsoft.com/office/drawing/2014/main" id="{987F620C-D60D-405D-B4F2-1FBB6C03E699}"/>
                </a:ext>
              </a:extLst>
            </p:cNvPr>
            <p:cNvSpPr/>
            <p:nvPr/>
          </p:nvSpPr>
          <p:spPr>
            <a:xfrm>
              <a:off x="3991713" y="2017575"/>
              <a:ext cx="349400" cy="348400"/>
            </a:xfrm>
            <a:custGeom>
              <a:avLst/>
              <a:gdLst/>
              <a:ahLst/>
              <a:cxnLst/>
              <a:rect l="l" t="t" r="r" b="b"/>
              <a:pathLst>
                <a:path w="13976" h="13936" extrusionOk="0">
                  <a:moveTo>
                    <a:pt x="1673" y="1089"/>
                  </a:moveTo>
                  <a:cubicBezTo>
                    <a:pt x="1944" y="1089"/>
                    <a:pt x="2216" y="1317"/>
                    <a:pt x="2216" y="1632"/>
                  </a:cubicBezTo>
                  <a:cubicBezTo>
                    <a:pt x="2216" y="1947"/>
                    <a:pt x="1944" y="2175"/>
                    <a:pt x="1673" y="2175"/>
                  </a:cubicBezTo>
                  <a:cubicBezTo>
                    <a:pt x="1358" y="2175"/>
                    <a:pt x="1130" y="1947"/>
                    <a:pt x="1130" y="1632"/>
                  </a:cubicBezTo>
                  <a:cubicBezTo>
                    <a:pt x="1130" y="1317"/>
                    <a:pt x="1358" y="1089"/>
                    <a:pt x="1673" y="1089"/>
                  </a:cubicBezTo>
                  <a:close/>
                  <a:moveTo>
                    <a:pt x="12304" y="1089"/>
                  </a:moveTo>
                  <a:cubicBezTo>
                    <a:pt x="12619" y="1089"/>
                    <a:pt x="12847" y="1317"/>
                    <a:pt x="12847" y="1632"/>
                  </a:cubicBezTo>
                  <a:cubicBezTo>
                    <a:pt x="12847" y="1947"/>
                    <a:pt x="12619" y="2175"/>
                    <a:pt x="12304" y="2175"/>
                  </a:cubicBezTo>
                  <a:cubicBezTo>
                    <a:pt x="12032" y="2175"/>
                    <a:pt x="11761" y="1947"/>
                    <a:pt x="11761" y="1632"/>
                  </a:cubicBezTo>
                  <a:cubicBezTo>
                    <a:pt x="11761" y="1317"/>
                    <a:pt x="12032" y="1089"/>
                    <a:pt x="12304" y="1089"/>
                  </a:cubicBezTo>
                  <a:close/>
                  <a:moveTo>
                    <a:pt x="10762" y="2175"/>
                  </a:moveTo>
                  <a:cubicBezTo>
                    <a:pt x="10946" y="2620"/>
                    <a:pt x="11305" y="2989"/>
                    <a:pt x="11761" y="3163"/>
                  </a:cubicBezTo>
                  <a:lnTo>
                    <a:pt x="11761" y="10764"/>
                  </a:lnTo>
                  <a:cubicBezTo>
                    <a:pt x="11305" y="10905"/>
                    <a:pt x="10946" y="11264"/>
                    <a:pt x="10762" y="11763"/>
                  </a:cubicBezTo>
                  <a:lnTo>
                    <a:pt x="3215" y="11763"/>
                  </a:lnTo>
                  <a:cubicBezTo>
                    <a:pt x="3030" y="11264"/>
                    <a:pt x="2672" y="10905"/>
                    <a:pt x="2216" y="10764"/>
                  </a:cubicBezTo>
                  <a:lnTo>
                    <a:pt x="2216" y="3163"/>
                  </a:lnTo>
                  <a:cubicBezTo>
                    <a:pt x="2672" y="2989"/>
                    <a:pt x="3030" y="2620"/>
                    <a:pt x="3215" y="2175"/>
                  </a:cubicBezTo>
                  <a:close/>
                  <a:moveTo>
                    <a:pt x="1673" y="11763"/>
                  </a:moveTo>
                  <a:cubicBezTo>
                    <a:pt x="1944" y="11763"/>
                    <a:pt x="2216" y="11991"/>
                    <a:pt x="2216" y="12306"/>
                  </a:cubicBezTo>
                  <a:cubicBezTo>
                    <a:pt x="2216" y="12578"/>
                    <a:pt x="1944" y="12849"/>
                    <a:pt x="1673" y="12849"/>
                  </a:cubicBezTo>
                  <a:cubicBezTo>
                    <a:pt x="1358" y="12849"/>
                    <a:pt x="1130" y="12578"/>
                    <a:pt x="1130" y="12306"/>
                  </a:cubicBezTo>
                  <a:cubicBezTo>
                    <a:pt x="1130" y="11991"/>
                    <a:pt x="1358" y="11763"/>
                    <a:pt x="1673" y="11763"/>
                  </a:cubicBezTo>
                  <a:close/>
                  <a:moveTo>
                    <a:pt x="12304" y="11763"/>
                  </a:moveTo>
                  <a:cubicBezTo>
                    <a:pt x="12619" y="11763"/>
                    <a:pt x="12847" y="11991"/>
                    <a:pt x="12847" y="12306"/>
                  </a:cubicBezTo>
                  <a:cubicBezTo>
                    <a:pt x="12847" y="12578"/>
                    <a:pt x="12619" y="12849"/>
                    <a:pt x="12304" y="12849"/>
                  </a:cubicBezTo>
                  <a:cubicBezTo>
                    <a:pt x="12032" y="12849"/>
                    <a:pt x="11761" y="12578"/>
                    <a:pt x="11761" y="12306"/>
                  </a:cubicBezTo>
                  <a:cubicBezTo>
                    <a:pt x="11761" y="11991"/>
                    <a:pt x="12032" y="11763"/>
                    <a:pt x="12304" y="11763"/>
                  </a:cubicBezTo>
                  <a:close/>
                  <a:moveTo>
                    <a:pt x="1680" y="0"/>
                  </a:moveTo>
                  <a:cubicBezTo>
                    <a:pt x="1649" y="0"/>
                    <a:pt x="1618" y="1"/>
                    <a:pt x="1586" y="3"/>
                  </a:cubicBezTo>
                  <a:cubicBezTo>
                    <a:pt x="772" y="47"/>
                    <a:pt x="88" y="720"/>
                    <a:pt x="44" y="1534"/>
                  </a:cubicBezTo>
                  <a:cubicBezTo>
                    <a:pt x="1" y="2305"/>
                    <a:pt x="446" y="2946"/>
                    <a:pt x="1130" y="3163"/>
                  </a:cubicBezTo>
                  <a:lnTo>
                    <a:pt x="1130" y="10764"/>
                  </a:lnTo>
                  <a:cubicBezTo>
                    <a:pt x="446" y="10992"/>
                    <a:pt x="1" y="11633"/>
                    <a:pt x="44" y="12350"/>
                  </a:cubicBezTo>
                  <a:cubicBezTo>
                    <a:pt x="88" y="13207"/>
                    <a:pt x="772" y="13892"/>
                    <a:pt x="1586" y="13935"/>
                  </a:cubicBezTo>
                  <a:cubicBezTo>
                    <a:pt x="2346" y="13935"/>
                    <a:pt x="2987" y="13479"/>
                    <a:pt x="3215" y="12849"/>
                  </a:cubicBezTo>
                  <a:lnTo>
                    <a:pt x="10762" y="12849"/>
                  </a:lnTo>
                  <a:cubicBezTo>
                    <a:pt x="11033" y="13479"/>
                    <a:pt x="11674" y="13935"/>
                    <a:pt x="12391" y="13935"/>
                  </a:cubicBezTo>
                  <a:cubicBezTo>
                    <a:pt x="13259" y="13892"/>
                    <a:pt x="13933" y="13207"/>
                    <a:pt x="13933" y="12350"/>
                  </a:cubicBezTo>
                  <a:cubicBezTo>
                    <a:pt x="13976" y="11633"/>
                    <a:pt x="13531" y="10992"/>
                    <a:pt x="12847" y="10764"/>
                  </a:cubicBezTo>
                  <a:lnTo>
                    <a:pt x="12847" y="3163"/>
                  </a:lnTo>
                  <a:cubicBezTo>
                    <a:pt x="13531" y="2946"/>
                    <a:pt x="13976" y="2305"/>
                    <a:pt x="13933" y="1534"/>
                  </a:cubicBezTo>
                  <a:cubicBezTo>
                    <a:pt x="13933" y="720"/>
                    <a:pt x="13259" y="47"/>
                    <a:pt x="12391" y="3"/>
                  </a:cubicBezTo>
                  <a:cubicBezTo>
                    <a:pt x="12361" y="1"/>
                    <a:pt x="12331" y="0"/>
                    <a:pt x="12302" y="0"/>
                  </a:cubicBezTo>
                  <a:cubicBezTo>
                    <a:pt x="11621" y="0"/>
                    <a:pt x="11022" y="475"/>
                    <a:pt x="10762" y="1089"/>
                  </a:cubicBezTo>
                  <a:lnTo>
                    <a:pt x="3215" y="1089"/>
                  </a:lnTo>
                  <a:cubicBezTo>
                    <a:pt x="2996" y="475"/>
                    <a:pt x="2399" y="0"/>
                    <a:pt x="1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2;p52">
              <a:extLst>
                <a:ext uri="{FF2B5EF4-FFF2-40B4-BE49-F238E27FC236}">
                  <a16:creationId xmlns:a16="http://schemas.microsoft.com/office/drawing/2014/main" id="{246ED9E8-9237-443C-AE7C-91EE11219FB7}"/>
                </a:ext>
              </a:extLst>
            </p:cNvPr>
            <p:cNvSpPr/>
            <p:nvPr/>
          </p:nvSpPr>
          <p:spPr>
            <a:xfrm>
              <a:off x="4125013" y="2150825"/>
              <a:ext cx="82825" cy="81575"/>
            </a:xfrm>
            <a:custGeom>
              <a:avLst/>
              <a:gdLst/>
              <a:ahLst/>
              <a:cxnLst/>
              <a:rect l="l" t="t" r="r" b="b"/>
              <a:pathLst>
                <a:path w="3313" h="3263" extrusionOk="0">
                  <a:moveTo>
                    <a:pt x="1660" y="0"/>
                  </a:moveTo>
                  <a:cubicBezTo>
                    <a:pt x="1375" y="0"/>
                    <a:pt x="1141" y="255"/>
                    <a:pt x="1141" y="548"/>
                  </a:cubicBezTo>
                  <a:lnTo>
                    <a:pt x="1141" y="1091"/>
                  </a:lnTo>
                  <a:lnTo>
                    <a:pt x="598" y="1091"/>
                  </a:lnTo>
                  <a:cubicBezTo>
                    <a:pt x="326" y="1091"/>
                    <a:pt x="55" y="1319"/>
                    <a:pt x="55" y="1590"/>
                  </a:cubicBezTo>
                  <a:cubicBezTo>
                    <a:pt x="0" y="1905"/>
                    <a:pt x="272" y="2177"/>
                    <a:pt x="598" y="2177"/>
                  </a:cubicBezTo>
                  <a:lnTo>
                    <a:pt x="1141" y="2177"/>
                  </a:lnTo>
                  <a:lnTo>
                    <a:pt x="1141" y="2720"/>
                  </a:lnTo>
                  <a:cubicBezTo>
                    <a:pt x="1141" y="2991"/>
                    <a:pt x="1314" y="3219"/>
                    <a:pt x="1586" y="3262"/>
                  </a:cubicBezTo>
                  <a:cubicBezTo>
                    <a:pt x="1955" y="3262"/>
                    <a:pt x="2226" y="3045"/>
                    <a:pt x="2226" y="2720"/>
                  </a:cubicBezTo>
                  <a:lnTo>
                    <a:pt x="2226" y="2177"/>
                  </a:lnTo>
                  <a:lnTo>
                    <a:pt x="2769" y="2177"/>
                  </a:lnTo>
                  <a:cubicBezTo>
                    <a:pt x="3084" y="2177"/>
                    <a:pt x="3312" y="1905"/>
                    <a:pt x="3312" y="1590"/>
                  </a:cubicBezTo>
                  <a:cubicBezTo>
                    <a:pt x="3258" y="1319"/>
                    <a:pt x="3041" y="1091"/>
                    <a:pt x="2715" y="1091"/>
                  </a:cubicBezTo>
                  <a:lnTo>
                    <a:pt x="2226" y="1091"/>
                  </a:lnTo>
                  <a:lnTo>
                    <a:pt x="2226" y="548"/>
                  </a:lnTo>
                  <a:cubicBezTo>
                    <a:pt x="2226" y="276"/>
                    <a:pt x="1998" y="5"/>
                    <a:pt x="1727" y="5"/>
                  </a:cubicBezTo>
                  <a:cubicBezTo>
                    <a:pt x="1705" y="2"/>
                    <a:pt x="1682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609;p52">
            <a:extLst>
              <a:ext uri="{FF2B5EF4-FFF2-40B4-BE49-F238E27FC236}">
                <a16:creationId xmlns:a16="http://schemas.microsoft.com/office/drawing/2014/main" id="{9F187085-20A9-471D-A3F3-98B89414DD1C}"/>
              </a:ext>
            </a:extLst>
          </p:cNvPr>
          <p:cNvGrpSpPr/>
          <p:nvPr/>
        </p:nvGrpSpPr>
        <p:grpSpPr>
          <a:xfrm>
            <a:off x="4255209" y="997046"/>
            <a:ext cx="1050811" cy="1001704"/>
            <a:chOff x="7003963" y="2567375"/>
            <a:chExt cx="347225" cy="348325"/>
          </a:xfrm>
        </p:grpSpPr>
        <p:sp>
          <p:nvSpPr>
            <p:cNvPr id="14" name="Google Shape;610;p52">
              <a:extLst>
                <a:ext uri="{FF2B5EF4-FFF2-40B4-BE49-F238E27FC236}">
                  <a16:creationId xmlns:a16="http://schemas.microsoft.com/office/drawing/2014/main" id="{93BFBFEF-D982-4A1E-A546-52C5F619DA62}"/>
                </a:ext>
              </a:extLst>
            </p:cNvPr>
            <p:cNvSpPr/>
            <p:nvPr/>
          </p:nvSpPr>
          <p:spPr>
            <a:xfrm>
              <a:off x="7003963" y="2752675"/>
              <a:ext cx="27175" cy="81575"/>
            </a:xfrm>
            <a:custGeom>
              <a:avLst/>
              <a:gdLst/>
              <a:ahLst/>
              <a:cxnLst/>
              <a:rect l="l" t="t" r="r" b="b"/>
              <a:pathLst>
                <a:path w="1087" h="3263" extrusionOk="0">
                  <a:moveTo>
                    <a:pt x="520" y="0"/>
                  </a:moveTo>
                  <a:cubicBezTo>
                    <a:pt x="234" y="0"/>
                    <a:pt x="0" y="255"/>
                    <a:pt x="0" y="548"/>
                  </a:cubicBezTo>
                  <a:lnTo>
                    <a:pt x="0" y="2720"/>
                  </a:lnTo>
                  <a:cubicBezTo>
                    <a:pt x="0" y="3034"/>
                    <a:pt x="272" y="3262"/>
                    <a:pt x="587" y="3262"/>
                  </a:cubicBezTo>
                  <a:cubicBezTo>
                    <a:pt x="858" y="3219"/>
                    <a:pt x="1086" y="2991"/>
                    <a:pt x="1086" y="2720"/>
                  </a:cubicBezTo>
                  <a:lnTo>
                    <a:pt x="1086" y="548"/>
                  </a:lnTo>
                  <a:cubicBezTo>
                    <a:pt x="1086" y="276"/>
                    <a:pt x="858" y="5"/>
                    <a:pt x="587" y="5"/>
                  </a:cubicBezTo>
                  <a:cubicBezTo>
                    <a:pt x="564" y="2"/>
                    <a:pt x="542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1;p52">
              <a:extLst>
                <a:ext uri="{FF2B5EF4-FFF2-40B4-BE49-F238E27FC236}">
                  <a16:creationId xmlns:a16="http://schemas.microsoft.com/office/drawing/2014/main" id="{5AE1B47C-DA7A-49FE-834F-3CF80995F452}"/>
                </a:ext>
              </a:extLst>
            </p:cNvPr>
            <p:cNvSpPr/>
            <p:nvPr/>
          </p:nvSpPr>
          <p:spPr>
            <a:xfrm>
              <a:off x="7003963" y="2671350"/>
              <a:ext cx="56475" cy="54050"/>
            </a:xfrm>
            <a:custGeom>
              <a:avLst/>
              <a:gdLst/>
              <a:ahLst/>
              <a:cxnLst/>
              <a:rect l="l" t="t" r="r" b="b"/>
              <a:pathLst>
                <a:path w="2259" h="2162" extrusionOk="0">
                  <a:moveTo>
                    <a:pt x="489" y="0"/>
                  </a:moveTo>
                  <a:cubicBezTo>
                    <a:pt x="217" y="0"/>
                    <a:pt x="0" y="228"/>
                    <a:pt x="0" y="500"/>
                  </a:cubicBezTo>
                  <a:lnTo>
                    <a:pt x="0" y="1629"/>
                  </a:lnTo>
                  <a:cubicBezTo>
                    <a:pt x="0" y="1857"/>
                    <a:pt x="131" y="2085"/>
                    <a:pt x="359" y="2129"/>
                  </a:cubicBezTo>
                  <a:cubicBezTo>
                    <a:pt x="421" y="2151"/>
                    <a:pt x="484" y="2162"/>
                    <a:pt x="545" y="2162"/>
                  </a:cubicBezTo>
                  <a:cubicBezTo>
                    <a:pt x="834" y="2162"/>
                    <a:pt x="1086" y="1925"/>
                    <a:pt x="1086" y="1629"/>
                  </a:cubicBezTo>
                  <a:lnTo>
                    <a:pt x="1086" y="1086"/>
                  </a:lnTo>
                  <a:lnTo>
                    <a:pt x="1629" y="1086"/>
                  </a:lnTo>
                  <a:cubicBezTo>
                    <a:pt x="1846" y="1086"/>
                    <a:pt x="2074" y="901"/>
                    <a:pt x="2118" y="684"/>
                  </a:cubicBezTo>
                  <a:cubicBezTo>
                    <a:pt x="2259" y="315"/>
                    <a:pt x="198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2;p52">
              <a:extLst>
                <a:ext uri="{FF2B5EF4-FFF2-40B4-BE49-F238E27FC236}">
                  <a16:creationId xmlns:a16="http://schemas.microsoft.com/office/drawing/2014/main" id="{B5E3BED6-425D-494F-BDA2-8FB124AF038B}"/>
                </a:ext>
              </a:extLst>
            </p:cNvPr>
            <p:cNvSpPr/>
            <p:nvPr/>
          </p:nvSpPr>
          <p:spPr>
            <a:xfrm>
              <a:off x="7192638" y="2671350"/>
              <a:ext cx="55675" cy="54300"/>
            </a:xfrm>
            <a:custGeom>
              <a:avLst/>
              <a:gdLst/>
              <a:ahLst/>
              <a:cxnLst/>
              <a:rect l="l" t="t" r="r" b="b"/>
              <a:pathLst>
                <a:path w="2227" h="2172" extrusionOk="0">
                  <a:moveTo>
                    <a:pt x="597" y="0"/>
                  </a:moveTo>
                  <a:cubicBezTo>
                    <a:pt x="326" y="0"/>
                    <a:pt x="98" y="185"/>
                    <a:pt x="54" y="500"/>
                  </a:cubicBezTo>
                  <a:cubicBezTo>
                    <a:pt x="0" y="815"/>
                    <a:pt x="272" y="1086"/>
                    <a:pt x="597" y="1086"/>
                  </a:cubicBezTo>
                  <a:lnTo>
                    <a:pt x="1140" y="1086"/>
                  </a:lnTo>
                  <a:lnTo>
                    <a:pt x="1140" y="1629"/>
                  </a:lnTo>
                  <a:cubicBezTo>
                    <a:pt x="1140" y="1944"/>
                    <a:pt x="1412" y="2172"/>
                    <a:pt x="1727" y="2172"/>
                  </a:cubicBezTo>
                  <a:cubicBezTo>
                    <a:pt x="1998" y="2129"/>
                    <a:pt x="2226" y="1900"/>
                    <a:pt x="2226" y="1586"/>
                  </a:cubicBezTo>
                  <a:lnTo>
                    <a:pt x="2226" y="543"/>
                  </a:lnTo>
                  <a:cubicBezTo>
                    <a:pt x="2226" y="228"/>
                    <a:pt x="1998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3;p52">
              <a:extLst>
                <a:ext uri="{FF2B5EF4-FFF2-40B4-BE49-F238E27FC236}">
                  <a16:creationId xmlns:a16="http://schemas.microsoft.com/office/drawing/2014/main" id="{412F4815-C881-428F-8B2E-3DB819E0EEFF}"/>
                </a:ext>
              </a:extLst>
            </p:cNvPr>
            <p:cNvSpPr/>
            <p:nvPr/>
          </p:nvSpPr>
          <p:spPr>
            <a:xfrm>
              <a:off x="7191538" y="2861625"/>
              <a:ext cx="56775" cy="54075"/>
            </a:xfrm>
            <a:custGeom>
              <a:avLst/>
              <a:gdLst/>
              <a:ahLst/>
              <a:cxnLst/>
              <a:rect l="l" t="t" r="r" b="b"/>
              <a:pathLst>
                <a:path w="2271" h="2163" extrusionOk="0">
                  <a:moveTo>
                    <a:pt x="1729" y="1"/>
                  </a:moveTo>
                  <a:cubicBezTo>
                    <a:pt x="1668" y="1"/>
                    <a:pt x="1605" y="11"/>
                    <a:pt x="1543" y="34"/>
                  </a:cubicBezTo>
                  <a:cubicBezTo>
                    <a:pt x="1315" y="77"/>
                    <a:pt x="1184" y="305"/>
                    <a:pt x="1184" y="533"/>
                  </a:cubicBezTo>
                  <a:lnTo>
                    <a:pt x="1184" y="1076"/>
                  </a:lnTo>
                  <a:lnTo>
                    <a:pt x="641" y="1076"/>
                  </a:lnTo>
                  <a:cubicBezTo>
                    <a:pt x="413" y="1076"/>
                    <a:pt x="185" y="1217"/>
                    <a:pt x="142" y="1435"/>
                  </a:cubicBezTo>
                  <a:cubicBezTo>
                    <a:pt x="1" y="1804"/>
                    <a:pt x="272" y="2162"/>
                    <a:pt x="641" y="2162"/>
                  </a:cubicBezTo>
                  <a:lnTo>
                    <a:pt x="1727" y="2162"/>
                  </a:lnTo>
                  <a:cubicBezTo>
                    <a:pt x="2042" y="2162"/>
                    <a:pt x="2270" y="1934"/>
                    <a:pt x="2270" y="1619"/>
                  </a:cubicBezTo>
                  <a:lnTo>
                    <a:pt x="2270" y="533"/>
                  </a:lnTo>
                  <a:cubicBezTo>
                    <a:pt x="2270" y="237"/>
                    <a:pt x="2018" y="1"/>
                    <a:pt x="1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4;p52">
              <a:extLst>
                <a:ext uri="{FF2B5EF4-FFF2-40B4-BE49-F238E27FC236}">
                  <a16:creationId xmlns:a16="http://schemas.microsoft.com/office/drawing/2014/main" id="{9EBE213B-5F2B-4F19-A784-83A48E211184}"/>
                </a:ext>
              </a:extLst>
            </p:cNvPr>
            <p:cNvSpPr/>
            <p:nvPr/>
          </p:nvSpPr>
          <p:spPr>
            <a:xfrm>
              <a:off x="7085388" y="2888525"/>
              <a:ext cx="81475" cy="27175"/>
            </a:xfrm>
            <a:custGeom>
              <a:avLst/>
              <a:gdLst/>
              <a:ahLst/>
              <a:cxnLst/>
              <a:rect l="l" t="t" r="r" b="b"/>
              <a:pathLst>
                <a:path w="3259" h="1087" extrusionOk="0">
                  <a:moveTo>
                    <a:pt x="544" y="0"/>
                  </a:moveTo>
                  <a:cubicBezTo>
                    <a:pt x="218" y="0"/>
                    <a:pt x="1" y="228"/>
                    <a:pt x="1" y="543"/>
                  </a:cubicBezTo>
                  <a:cubicBezTo>
                    <a:pt x="1" y="858"/>
                    <a:pt x="218" y="1086"/>
                    <a:pt x="544" y="1086"/>
                  </a:cubicBezTo>
                  <a:lnTo>
                    <a:pt x="2716" y="1086"/>
                  </a:lnTo>
                  <a:cubicBezTo>
                    <a:pt x="3030" y="1086"/>
                    <a:pt x="3259" y="858"/>
                    <a:pt x="3259" y="543"/>
                  </a:cubicBezTo>
                  <a:cubicBezTo>
                    <a:pt x="3259" y="228"/>
                    <a:pt x="3030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5;p52">
              <a:extLst>
                <a:ext uri="{FF2B5EF4-FFF2-40B4-BE49-F238E27FC236}">
                  <a16:creationId xmlns:a16="http://schemas.microsoft.com/office/drawing/2014/main" id="{57A8450B-1F36-4C5E-889E-E5688C59607F}"/>
                </a:ext>
              </a:extLst>
            </p:cNvPr>
            <p:cNvSpPr/>
            <p:nvPr/>
          </p:nvSpPr>
          <p:spPr>
            <a:xfrm>
              <a:off x="7003963" y="2861625"/>
              <a:ext cx="56475" cy="54075"/>
            </a:xfrm>
            <a:custGeom>
              <a:avLst/>
              <a:gdLst/>
              <a:ahLst/>
              <a:cxnLst/>
              <a:rect l="l" t="t" r="r" b="b"/>
              <a:pathLst>
                <a:path w="2259" h="2163" extrusionOk="0">
                  <a:moveTo>
                    <a:pt x="492" y="1"/>
                  </a:moveTo>
                  <a:cubicBezTo>
                    <a:pt x="215" y="1"/>
                    <a:pt x="0" y="237"/>
                    <a:pt x="0" y="533"/>
                  </a:cubicBezTo>
                  <a:lnTo>
                    <a:pt x="0" y="1619"/>
                  </a:lnTo>
                  <a:cubicBezTo>
                    <a:pt x="0" y="1934"/>
                    <a:pt x="217" y="2162"/>
                    <a:pt x="489" y="2162"/>
                  </a:cubicBezTo>
                  <a:lnTo>
                    <a:pt x="1629" y="2162"/>
                  </a:lnTo>
                  <a:cubicBezTo>
                    <a:pt x="1987" y="2162"/>
                    <a:pt x="2259" y="1804"/>
                    <a:pt x="2118" y="1435"/>
                  </a:cubicBezTo>
                  <a:cubicBezTo>
                    <a:pt x="2074" y="1217"/>
                    <a:pt x="1846" y="1076"/>
                    <a:pt x="1629" y="1076"/>
                  </a:cubicBezTo>
                  <a:lnTo>
                    <a:pt x="1086" y="1076"/>
                  </a:lnTo>
                  <a:lnTo>
                    <a:pt x="1086" y="533"/>
                  </a:lnTo>
                  <a:cubicBezTo>
                    <a:pt x="1086" y="305"/>
                    <a:pt x="902" y="77"/>
                    <a:pt x="673" y="34"/>
                  </a:cubicBezTo>
                  <a:cubicBezTo>
                    <a:pt x="611" y="11"/>
                    <a:pt x="550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;p52">
              <a:extLst>
                <a:ext uri="{FF2B5EF4-FFF2-40B4-BE49-F238E27FC236}">
                  <a16:creationId xmlns:a16="http://schemas.microsoft.com/office/drawing/2014/main" id="{9EDF2007-4149-4518-9117-E6AF806679CC}"/>
                </a:ext>
              </a:extLst>
            </p:cNvPr>
            <p:cNvSpPr/>
            <p:nvPr/>
          </p:nvSpPr>
          <p:spPr>
            <a:xfrm>
              <a:off x="7082963" y="2567375"/>
              <a:ext cx="268225" cy="266625"/>
            </a:xfrm>
            <a:custGeom>
              <a:avLst/>
              <a:gdLst/>
              <a:ahLst/>
              <a:cxnLst/>
              <a:rect l="l" t="t" r="r" b="b"/>
              <a:pathLst>
                <a:path w="10729" h="10665" extrusionOk="0">
                  <a:moveTo>
                    <a:pt x="1727" y="0"/>
                  </a:moveTo>
                  <a:cubicBezTo>
                    <a:pt x="1401" y="0"/>
                    <a:pt x="1184" y="272"/>
                    <a:pt x="1184" y="543"/>
                  </a:cubicBezTo>
                  <a:lnTo>
                    <a:pt x="1184" y="4159"/>
                  </a:lnTo>
                  <a:lnTo>
                    <a:pt x="641" y="4159"/>
                  </a:lnTo>
                  <a:cubicBezTo>
                    <a:pt x="413" y="4159"/>
                    <a:pt x="185" y="4300"/>
                    <a:pt x="98" y="4518"/>
                  </a:cubicBezTo>
                  <a:cubicBezTo>
                    <a:pt x="0" y="4887"/>
                    <a:pt x="272" y="5245"/>
                    <a:pt x="641" y="5245"/>
                  </a:cubicBezTo>
                  <a:lnTo>
                    <a:pt x="2813" y="5245"/>
                  </a:lnTo>
                  <a:cubicBezTo>
                    <a:pt x="3030" y="5245"/>
                    <a:pt x="3258" y="5060"/>
                    <a:pt x="3301" y="4843"/>
                  </a:cubicBezTo>
                  <a:cubicBezTo>
                    <a:pt x="3442" y="4474"/>
                    <a:pt x="3171" y="4159"/>
                    <a:pt x="2813" y="4159"/>
                  </a:cubicBezTo>
                  <a:lnTo>
                    <a:pt x="2270" y="4159"/>
                  </a:lnTo>
                  <a:lnTo>
                    <a:pt x="2270" y="1086"/>
                  </a:lnTo>
                  <a:lnTo>
                    <a:pt x="9643" y="1086"/>
                  </a:lnTo>
                  <a:lnTo>
                    <a:pt x="9643" y="8503"/>
                  </a:lnTo>
                  <a:lnTo>
                    <a:pt x="6613" y="8503"/>
                  </a:lnTo>
                  <a:lnTo>
                    <a:pt x="6613" y="7960"/>
                  </a:lnTo>
                  <a:cubicBezTo>
                    <a:pt x="6613" y="7732"/>
                    <a:pt x="6472" y="7504"/>
                    <a:pt x="6244" y="7417"/>
                  </a:cubicBezTo>
                  <a:cubicBezTo>
                    <a:pt x="6198" y="7406"/>
                    <a:pt x="6153" y="7401"/>
                    <a:pt x="6108" y="7401"/>
                  </a:cubicBezTo>
                  <a:cubicBezTo>
                    <a:pt x="5800" y="7401"/>
                    <a:pt x="5527" y="7647"/>
                    <a:pt x="5527" y="7960"/>
                  </a:cubicBezTo>
                  <a:lnTo>
                    <a:pt x="5527" y="10132"/>
                  </a:lnTo>
                  <a:cubicBezTo>
                    <a:pt x="5527" y="10360"/>
                    <a:pt x="5658" y="10588"/>
                    <a:pt x="5886" y="10631"/>
                  </a:cubicBezTo>
                  <a:cubicBezTo>
                    <a:pt x="5948" y="10654"/>
                    <a:pt x="6011" y="10664"/>
                    <a:pt x="6072" y="10664"/>
                  </a:cubicBezTo>
                  <a:cubicBezTo>
                    <a:pt x="6361" y="10664"/>
                    <a:pt x="6613" y="10428"/>
                    <a:pt x="6613" y="10132"/>
                  </a:cubicBezTo>
                  <a:lnTo>
                    <a:pt x="6613" y="9589"/>
                  </a:lnTo>
                  <a:lnTo>
                    <a:pt x="10186" y="9589"/>
                  </a:lnTo>
                  <a:cubicBezTo>
                    <a:pt x="10501" y="9589"/>
                    <a:pt x="10729" y="9317"/>
                    <a:pt x="10729" y="9046"/>
                  </a:cubicBezTo>
                  <a:lnTo>
                    <a:pt x="10729" y="543"/>
                  </a:lnTo>
                  <a:cubicBezTo>
                    <a:pt x="10729" y="272"/>
                    <a:pt x="10501" y="0"/>
                    <a:pt x="10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652;p52">
            <a:extLst>
              <a:ext uri="{FF2B5EF4-FFF2-40B4-BE49-F238E27FC236}">
                <a16:creationId xmlns:a16="http://schemas.microsoft.com/office/drawing/2014/main" id="{026D7B70-2F4A-4982-8E4E-0448B1AC7825}"/>
              </a:ext>
            </a:extLst>
          </p:cNvPr>
          <p:cNvGrpSpPr/>
          <p:nvPr/>
        </p:nvGrpSpPr>
        <p:grpSpPr>
          <a:xfrm>
            <a:off x="5658214" y="1939313"/>
            <a:ext cx="1205767" cy="1170168"/>
            <a:chOff x="6260663" y="2017650"/>
            <a:chExt cx="347250" cy="348325"/>
          </a:xfrm>
        </p:grpSpPr>
        <p:sp>
          <p:nvSpPr>
            <p:cNvPr id="22" name="Google Shape;653;p52">
              <a:extLst>
                <a:ext uri="{FF2B5EF4-FFF2-40B4-BE49-F238E27FC236}">
                  <a16:creationId xmlns:a16="http://schemas.microsoft.com/office/drawing/2014/main" id="{560F2F28-3ECA-42C4-8CED-0D112862C73A}"/>
                </a:ext>
              </a:extLst>
            </p:cNvPr>
            <p:cNvSpPr/>
            <p:nvPr/>
          </p:nvSpPr>
          <p:spPr>
            <a:xfrm>
              <a:off x="6311713" y="2069500"/>
              <a:ext cx="245425" cy="271500"/>
            </a:xfrm>
            <a:custGeom>
              <a:avLst/>
              <a:gdLst/>
              <a:ahLst/>
              <a:cxnLst/>
              <a:rect l="l" t="t" r="r" b="b"/>
              <a:pathLst>
                <a:path w="9817" h="10860" extrusionOk="0">
                  <a:moveTo>
                    <a:pt x="8731" y="1086"/>
                  </a:moveTo>
                  <a:lnTo>
                    <a:pt x="8731" y="2172"/>
                  </a:lnTo>
                  <a:lnTo>
                    <a:pt x="6016" y="2172"/>
                  </a:lnTo>
                  <a:cubicBezTo>
                    <a:pt x="5701" y="2172"/>
                    <a:pt x="5473" y="2400"/>
                    <a:pt x="5473" y="2715"/>
                  </a:cubicBezTo>
                  <a:lnTo>
                    <a:pt x="5473" y="9773"/>
                  </a:lnTo>
                  <a:lnTo>
                    <a:pt x="4387" y="9773"/>
                  </a:lnTo>
                  <a:lnTo>
                    <a:pt x="4387" y="2715"/>
                  </a:lnTo>
                  <a:cubicBezTo>
                    <a:pt x="4387" y="2400"/>
                    <a:pt x="4116" y="2172"/>
                    <a:pt x="3844" y="2172"/>
                  </a:cubicBezTo>
                  <a:lnTo>
                    <a:pt x="1086" y="2172"/>
                  </a:lnTo>
                  <a:lnTo>
                    <a:pt x="1086" y="1086"/>
                  </a:lnTo>
                  <a:close/>
                  <a:moveTo>
                    <a:pt x="543" y="0"/>
                  </a:moveTo>
                  <a:cubicBezTo>
                    <a:pt x="272" y="0"/>
                    <a:pt x="0" y="228"/>
                    <a:pt x="0" y="543"/>
                  </a:cubicBezTo>
                  <a:lnTo>
                    <a:pt x="0" y="3801"/>
                  </a:lnTo>
                  <a:cubicBezTo>
                    <a:pt x="0" y="4072"/>
                    <a:pt x="217" y="4300"/>
                    <a:pt x="489" y="4344"/>
                  </a:cubicBezTo>
                  <a:cubicBezTo>
                    <a:pt x="815" y="4344"/>
                    <a:pt x="1086" y="4127"/>
                    <a:pt x="1086" y="3801"/>
                  </a:cubicBezTo>
                  <a:lnTo>
                    <a:pt x="1086" y="3258"/>
                  </a:lnTo>
                  <a:lnTo>
                    <a:pt x="3258" y="3258"/>
                  </a:lnTo>
                  <a:lnTo>
                    <a:pt x="3258" y="9773"/>
                  </a:lnTo>
                  <a:lnTo>
                    <a:pt x="2715" y="9773"/>
                  </a:lnTo>
                  <a:cubicBezTo>
                    <a:pt x="2487" y="9773"/>
                    <a:pt x="2302" y="9914"/>
                    <a:pt x="2215" y="10142"/>
                  </a:cubicBezTo>
                  <a:cubicBezTo>
                    <a:pt x="2074" y="10544"/>
                    <a:pt x="2389" y="10859"/>
                    <a:pt x="2715" y="10859"/>
                  </a:cubicBezTo>
                  <a:lnTo>
                    <a:pt x="7102" y="10859"/>
                  </a:lnTo>
                  <a:cubicBezTo>
                    <a:pt x="7330" y="10859"/>
                    <a:pt x="7547" y="10729"/>
                    <a:pt x="7601" y="10501"/>
                  </a:cubicBezTo>
                  <a:cubicBezTo>
                    <a:pt x="7732" y="10142"/>
                    <a:pt x="7460" y="9773"/>
                    <a:pt x="7102" y="9773"/>
                  </a:cubicBezTo>
                  <a:lnTo>
                    <a:pt x="6559" y="9773"/>
                  </a:lnTo>
                  <a:lnTo>
                    <a:pt x="6559" y="3258"/>
                  </a:lnTo>
                  <a:lnTo>
                    <a:pt x="8731" y="3258"/>
                  </a:lnTo>
                  <a:lnTo>
                    <a:pt x="8731" y="3801"/>
                  </a:lnTo>
                  <a:cubicBezTo>
                    <a:pt x="8731" y="4029"/>
                    <a:pt x="8861" y="4257"/>
                    <a:pt x="9089" y="4300"/>
                  </a:cubicBezTo>
                  <a:cubicBezTo>
                    <a:pt x="9155" y="4326"/>
                    <a:pt x="9221" y="4338"/>
                    <a:pt x="9286" y="4338"/>
                  </a:cubicBezTo>
                  <a:cubicBezTo>
                    <a:pt x="9571" y="4338"/>
                    <a:pt x="9817" y="4102"/>
                    <a:pt x="9817" y="3801"/>
                  </a:cubicBezTo>
                  <a:lnTo>
                    <a:pt x="9817" y="500"/>
                  </a:lnTo>
                  <a:cubicBezTo>
                    <a:pt x="9817" y="228"/>
                    <a:pt x="9545" y="0"/>
                    <a:pt x="9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4;p52">
              <a:extLst>
                <a:ext uri="{FF2B5EF4-FFF2-40B4-BE49-F238E27FC236}">
                  <a16:creationId xmlns:a16="http://schemas.microsoft.com/office/drawing/2014/main" id="{4A546219-2CE5-4521-8FD6-0DBE1E33996D}"/>
                </a:ext>
              </a:extLst>
            </p:cNvPr>
            <p:cNvSpPr/>
            <p:nvPr/>
          </p:nvSpPr>
          <p:spPr>
            <a:xfrm>
              <a:off x="6260663" y="2017650"/>
              <a:ext cx="81475" cy="81575"/>
            </a:xfrm>
            <a:custGeom>
              <a:avLst/>
              <a:gdLst/>
              <a:ahLst/>
              <a:cxnLst/>
              <a:rect l="l" t="t" r="r" b="b"/>
              <a:pathLst>
                <a:path w="3259" h="3263" extrusionOk="0">
                  <a:moveTo>
                    <a:pt x="544" y="0"/>
                  </a:moveTo>
                  <a:cubicBezTo>
                    <a:pt x="229" y="0"/>
                    <a:pt x="1" y="228"/>
                    <a:pt x="1" y="543"/>
                  </a:cubicBezTo>
                  <a:lnTo>
                    <a:pt x="1" y="2715"/>
                  </a:lnTo>
                  <a:cubicBezTo>
                    <a:pt x="1" y="3007"/>
                    <a:pt x="235" y="3262"/>
                    <a:pt x="521" y="3262"/>
                  </a:cubicBezTo>
                  <a:cubicBezTo>
                    <a:pt x="543" y="3262"/>
                    <a:pt x="565" y="3261"/>
                    <a:pt x="587" y="3258"/>
                  </a:cubicBezTo>
                  <a:cubicBezTo>
                    <a:pt x="859" y="3214"/>
                    <a:pt x="1087" y="2986"/>
                    <a:pt x="1087" y="2715"/>
                  </a:cubicBezTo>
                  <a:lnTo>
                    <a:pt x="1087" y="1086"/>
                  </a:lnTo>
                  <a:lnTo>
                    <a:pt x="2715" y="1086"/>
                  </a:lnTo>
                  <a:cubicBezTo>
                    <a:pt x="2987" y="1086"/>
                    <a:pt x="3215" y="858"/>
                    <a:pt x="3258" y="587"/>
                  </a:cubicBezTo>
                  <a:cubicBezTo>
                    <a:pt x="3258" y="272"/>
                    <a:pt x="3030" y="0"/>
                    <a:pt x="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5;p52">
              <a:extLst>
                <a:ext uri="{FF2B5EF4-FFF2-40B4-BE49-F238E27FC236}">
                  <a16:creationId xmlns:a16="http://schemas.microsoft.com/office/drawing/2014/main" id="{FA0958ED-E8A3-462F-8186-C432A82157F9}"/>
                </a:ext>
              </a:extLst>
            </p:cNvPr>
            <p:cNvSpPr/>
            <p:nvPr/>
          </p:nvSpPr>
          <p:spPr>
            <a:xfrm>
              <a:off x="6526438" y="2017650"/>
              <a:ext cx="81475" cy="81575"/>
            </a:xfrm>
            <a:custGeom>
              <a:avLst/>
              <a:gdLst/>
              <a:ahLst/>
              <a:cxnLst/>
              <a:rect l="l" t="t" r="r" b="b"/>
              <a:pathLst>
                <a:path w="3259" h="3263" extrusionOk="0">
                  <a:moveTo>
                    <a:pt x="587" y="0"/>
                  </a:moveTo>
                  <a:cubicBezTo>
                    <a:pt x="272" y="0"/>
                    <a:pt x="44" y="228"/>
                    <a:pt x="1" y="500"/>
                  </a:cubicBezTo>
                  <a:cubicBezTo>
                    <a:pt x="1" y="815"/>
                    <a:pt x="229" y="1086"/>
                    <a:pt x="543" y="1086"/>
                  </a:cubicBezTo>
                  <a:lnTo>
                    <a:pt x="2172" y="1086"/>
                  </a:lnTo>
                  <a:lnTo>
                    <a:pt x="2172" y="2715"/>
                  </a:lnTo>
                  <a:cubicBezTo>
                    <a:pt x="2172" y="2986"/>
                    <a:pt x="2400" y="3214"/>
                    <a:pt x="2672" y="3258"/>
                  </a:cubicBezTo>
                  <a:cubicBezTo>
                    <a:pt x="2694" y="3261"/>
                    <a:pt x="2716" y="3262"/>
                    <a:pt x="2738" y="3262"/>
                  </a:cubicBezTo>
                  <a:cubicBezTo>
                    <a:pt x="3024" y="3262"/>
                    <a:pt x="3258" y="3007"/>
                    <a:pt x="3258" y="2715"/>
                  </a:cubicBezTo>
                  <a:lnTo>
                    <a:pt x="3258" y="543"/>
                  </a:lnTo>
                  <a:cubicBezTo>
                    <a:pt x="3258" y="228"/>
                    <a:pt x="3030" y="0"/>
                    <a:pt x="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6;p52">
              <a:extLst>
                <a:ext uri="{FF2B5EF4-FFF2-40B4-BE49-F238E27FC236}">
                  <a16:creationId xmlns:a16="http://schemas.microsoft.com/office/drawing/2014/main" id="{B5C678AB-A969-49C4-9ABA-A58E917416C7}"/>
                </a:ext>
              </a:extLst>
            </p:cNvPr>
            <p:cNvSpPr/>
            <p:nvPr/>
          </p:nvSpPr>
          <p:spPr>
            <a:xfrm>
              <a:off x="6526438" y="2284375"/>
              <a:ext cx="81475" cy="81600"/>
            </a:xfrm>
            <a:custGeom>
              <a:avLst/>
              <a:gdLst/>
              <a:ahLst/>
              <a:cxnLst/>
              <a:rect l="l" t="t" r="r" b="b"/>
              <a:pathLst>
                <a:path w="3259" h="3264" extrusionOk="0">
                  <a:moveTo>
                    <a:pt x="2738" y="1"/>
                  </a:moveTo>
                  <a:cubicBezTo>
                    <a:pt x="2716" y="1"/>
                    <a:pt x="2694" y="2"/>
                    <a:pt x="2672" y="5"/>
                  </a:cubicBezTo>
                  <a:cubicBezTo>
                    <a:pt x="2400" y="5"/>
                    <a:pt x="2172" y="277"/>
                    <a:pt x="2172" y="548"/>
                  </a:cubicBezTo>
                  <a:lnTo>
                    <a:pt x="2172" y="2177"/>
                  </a:lnTo>
                  <a:lnTo>
                    <a:pt x="587" y="2177"/>
                  </a:lnTo>
                  <a:cubicBezTo>
                    <a:pt x="272" y="2177"/>
                    <a:pt x="44" y="2362"/>
                    <a:pt x="1" y="2677"/>
                  </a:cubicBezTo>
                  <a:cubicBezTo>
                    <a:pt x="1" y="2992"/>
                    <a:pt x="229" y="3263"/>
                    <a:pt x="543" y="3263"/>
                  </a:cubicBezTo>
                  <a:lnTo>
                    <a:pt x="2715" y="3263"/>
                  </a:lnTo>
                  <a:cubicBezTo>
                    <a:pt x="3030" y="3263"/>
                    <a:pt x="3258" y="2992"/>
                    <a:pt x="3258" y="2720"/>
                  </a:cubicBezTo>
                  <a:lnTo>
                    <a:pt x="3258" y="548"/>
                  </a:lnTo>
                  <a:cubicBezTo>
                    <a:pt x="3258" y="256"/>
                    <a:pt x="3024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7;p52">
              <a:extLst>
                <a:ext uri="{FF2B5EF4-FFF2-40B4-BE49-F238E27FC236}">
                  <a16:creationId xmlns:a16="http://schemas.microsoft.com/office/drawing/2014/main" id="{C8A8E583-5976-4C33-872A-86EDA2B3BA94}"/>
                </a:ext>
              </a:extLst>
            </p:cNvPr>
            <p:cNvSpPr/>
            <p:nvPr/>
          </p:nvSpPr>
          <p:spPr>
            <a:xfrm>
              <a:off x="6260663" y="2284375"/>
              <a:ext cx="81475" cy="81600"/>
            </a:xfrm>
            <a:custGeom>
              <a:avLst/>
              <a:gdLst/>
              <a:ahLst/>
              <a:cxnLst/>
              <a:rect l="l" t="t" r="r" b="b"/>
              <a:pathLst>
                <a:path w="3259" h="3264" extrusionOk="0">
                  <a:moveTo>
                    <a:pt x="521" y="1"/>
                  </a:moveTo>
                  <a:cubicBezTo>
                    <a:pt x="235" y="1"/>
                    <a:pt x="1" y="256"/>
                    <a:pt x="1" y="548"/>
                  </a:cubicBezTo>
                  <a:lnTo>
                    <a:pt x="1" y="2720"/>
                  </a:lnTo>
                  <a:cubicBezTo>
                    <a:pt x="1" y="2992"/>
                    <a:pt x="229" y="3263"/>
                    <a:pt x="544" y="3263"/>
                  </a:cubicBezTo>
                  <a:lnTo>
                    <a:pt x="2715" y="3263"/>
                  </a:lnTo>
                  <a:cubicBezTo>
                    <a:pt x="3030" y="3263"/>
                    <a:pt x="3258" y="2992"/>
                    <a:pt x="3258" y="2677"/>
                  </a:cubicBezTo>
                  <a:cubicBezTo>
                    <a:pt x="3215" y="2362"/>
                    <a:pt x="2987" y="2177"/>
                    <a:pt x="2715" y="2177"/>
                  </a:cubicBezTo>
                  <a:lnTo>
                    <a:pt x="1087" y="2177"/>
                  </a:lnTo>
                  <a:lnTo>
                    <a:pt x="1087" y="548"/>
                  </a:lnTo>
                  <a:cubicBezTo>
                    <a:pt x="1087" y="277"/>
                    <a:pt x="859" y="5"/>
                    <a:pt x="587" y="5"/>
                  </a:cubicBezTo>
                  <a:cubicBezTo>
                    <a:pt x="565" y="2"/>
                    <a:pt x="543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2376" y="290726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dirty="0"/>
              <a:t>Первичный ключ</a:t>
            </a:r>
            <a:endParaRPr sz="3200"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277200" y="1534691"/>
            <a:ext cx="4294800" cy="305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/>
              <a:t>Первичный ключ — это </a:t>
            </a:r>
            <a:r>
              <a:rPr lang="ru-RU" sz="1600" b="1" dirty="0"/>
              <a:t>особенное поле, в котором сохраняется уникальный идентификатор записи которая является уникальной</a:t>
            </a:r>
            <a:r>
              <a:rPr lang="ru-RU" sz="1600" dirty="0"/>
              <a:t>.</a:t>
            </a:r>
          </a:p>
          <a:p>
            <a:r>
              <a:rPr lang="ru-RU" sz="1600" dirty="0"/>
              <a:t> Он нужен, чтобы у программиста и базы данных всегда была возможность однозначно обратиться к одной конкретной записи для её чтения, обновления или удаления. </a:t>
            </a:r>
          </a:p>
          <a:p>
            <a:r>
              <a:rPr lang="ru-RU" sz="1600" dirty="0"/>
              <a:t>Если назначить поле первичным ключом, то БД будет следить за тем, чтобы значение в этом поле больше не повторялось в таблице.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C59E9A-C484-4EBD-A752-52582BD53E5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 b="2458"/>
          <a:stretch>
            <a:fillRect/>
          </a:stretch>
        </p:blipFill>
        <p:spPr>
          <a:xfrm>
            <a:off x="4572000" y="675435"/>
            <a:ext cx="4138876" cy="2277315"/>
          </a:xfrm>
          <a:prstGeom prst="snip2Diag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" name="Google Shape;7247;p61">
            <a:extLst>
              <a:ext uri="{FF2B5EF4-FFF2-40B4-BE49-F238E27FC236}">
                <a16:creationId xmlns:a16="http://schemas.microsoft.com/office/drawing/2014/main" id="{E74118CD-DAF0-4E01-BBA3-7877B10FB7C5}"/>
              </a:ext>
            </a:extLst>
          </p:cNvPr>
          <p:cNvGrpSpPr/>
          <p:nvPr/>
        </p:nvGrpSpPr>
        <p:grpSpPr>
          <a:xfrm>
            <a:off x="5936757" y="3202400"/>
            <a:ext cx="2587852" cy="1386532"/>
            <a:chOff x="834100" y="3642869"/>
            <a:chExt cx="1259483" cy="628426"/>
          </a:xfrm>
        </p:grpSpPr>
        <p:sp>
          <p:nvSpPr>
            <p:cNvPr id="14" name="Google Shape;7248;p61">
              <a:extLst>
                <a:ext uri="{FF2B5EF4-FFF2-40B4-BE49-F238E27FC236}">
                  <a16:creationId xmlns:a16="http://schemas.microsoft.com/office/drawing/2014/main" id="{74C5B1D5-9FAA-450D-A741-66484D394D54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49;p61">
              <a:extLst>
                <a:ext uri="{FF2B5EF4-FFF2-40B4-BE49-F238E27FC236}">
                  <a16:creationId xmlns:a16="http://schemas.microsoft.com/office/drawing/2014/main" id="{CC50026B-0660-4F4B-AF6F-2A98F463FF52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50;p61">
              <a:extLst>
                <a:ext uri="{FF2B5EF4-FFF2-40B4-BE49-F238E27FC236}">
                  <a16:creationId xmlns:a16="http://schemas.microsoft.com/office/drawing/2014/main" id="{60C16E82-3B64-4849-9932-250E3AFD83D3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51;p61">
              <a:extLst>
                <a:ext uri="{FF2B5EF4-FFF2-40B4-BE49-F238E27FC236}">
                  <a16:creationId xmlns:a16="http://schemas.microsoft.com/office/drawing/2014/main" id="{E827E6B2-36DD-417D-B9DB-1F76A38D21D7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52;p61">
              <a:extLst>
                <a:ext uri="{FF2B5EF4-FFF2-40B4-BE49-F238E27FC236}">
                  <a16:creationId xmlns:a16="http://schemas.microsoft.com/office/drawing/2014/main" id="{7349FBC9-DAE7-4977-ABB0-210628029F5B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53;p61">
              <a:extLst>
                <a:ext uri="{FF2B5EF4-FFF2-40B4-BE49-F238E27FC236}">
                  <a16:creationId xmlns:a16="http://schemas.microsoft.com/office/drawing/2014/main" id="{B381410D-B9EB-47A0-BE78-1A3B53AB0BC3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54;p61">
              <a:extLst>
                <a:ext uri="{FF2B5EF4-FFF2-40B4-BE49-F238E27FC236}">
                  <a16:creationId xmlns:a16="http://schemas.microsoft.com/office/drawing/2014/main" id="{17C03B0C-5ED0-463A-8CC3-070FA4D9A46A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55;p61">
              <a:extLst>
                <a:ext uri="{FF2B5EF4-FFF2-40B4-BE49-F238E27FC236}">
                  <a16:creationId xmlns:a16="http://schemas.microsoft.com/office/drawing/2014/main" id="{0B52BCC7-3560-4BC9-875D-849C8ECD496A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56;p61">
              <a:extLst>
                <a:ext uri="{FF2B5EF4-FFF2-40B4-BE49-F238E27FC236}">
                  <a16:creationId xmlns:a16="http://schemas.microsoft.com/office/drawing/2014/main" id="{665A2A4D-1E0C-4D77-A4D6-D0052B8E89FE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57;p61">
              <a:extLst>
                <a:ext uri="{FF2B5EF4-FFF2-40B4-BE49-F238E27FC236}">
                  <a16:creationId xmlns:a16="http://schemas.microsoft.com/office/drawing/2014/main" id="{D7BAEA51-632C-47E0-B628-6A95C67ABB22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58;p61">
              <a:extLst>
                <a:ext uri="{FF2B5EF4-FFF2-40B4-BE49-F238E27FC236}">
                  <a16:creationId xmlns:a16="http://schemas.microsoft.com/office/drawing/2014/main" id="{E15E432A-6ACD-496A-9702-E3B1587380F1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59;p61">
              <a:extLst>
                <a:ext uri="{FF2B5EF4-FFF2-40B4-BE49-F238E27FC236}">
                  <a16:creationId xmlns:a16="http://schemas.microsoft.com/office/drawing/2014/main" id="{57D3614E-B604-4E4C-966A-57B65C41D4EC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60;p61">
              <a:extLst>
                <a:ext uri="{FF2B5EF4-FFF2-40B4-BE49-F238E27FC236}">
                  <a16:creationId xmlns:a16="http://schemas.microsoft.com/office/drawing/2014/main" id="{33A4CF1C-9E80-47B3-90D9-82A0F7B0DC05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61;p61">
              <a:extLst>
                <a:ext uri="{FF2B5EF4-FFF2-40B4-BE49-F238E27FC236}">
                  <a16:creationId xmlns:a16="http://schemas.microsoft.com/office/drawing/2014/main" id="{7B3FF29B-0CD3-488E-8279-915A183B552E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62;p61">
              <a:extLst>
                <a:ext uri="{FF2B5EF4-FFF2-40B4-BE49-F238E27FC236}">
                  <a16:creationId xmlns:a16="http://schemas.microsoft.com/office/drawing/2014/main" id="{03842311-E375-4069-9F54-B9A93EDCF563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63;p61">
              <a:extLst>
                <a:ext uri="{FF2B5EF4-FFF2-40B4-BE49-F238E27FC236}">
                  <a16:creationId xmlns:a16="http://schemas.microsoft.com/office/drawing/2014/main" id="{7602F228-1A36-4386-90EE-EB3C7AB017D1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64;p61">
              <a:extLst>
                <a:ext uri="{FF2B5EF4-FFF2-40B4-BE49-F238E27FC236}">
                  <a16:creationId xmlns:a16="http://schemas.microsoft.com/office/drawing/2014/main" id="{6F37C82D-4D4D-4BD4-9842-93202CF2F3BB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65;p61">
              <a:extLst>
                <a:ext uri="{FF2B5EF4-FFF2-40B4-BE49-F238E27FC236}">
                  <a16:creationId xmlns:a16="http://schemas.microsoft.com/office/drawing/2014/main" id="{3ADBB9E3-29D6-4DBC-9F5B-DE2FB044267E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66;p61">
              <a:extLst>
                <a:ext uri="{FF2B5EF4-FFF2-40B4-BE49-F238E27FC236}">
                  <a16:creationId xmlns:a16="http://schemas.microsoft.com/office/drawing/2014/main" id="{E903C56E-D27E-4B51-AE40-82CDF5150B2C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67;p61">
              <a:extLst>
                <a:ext uri="{FF2B5EF4-FFF2-40B4-BE49-F238E27FC236}">
                  <a16:creationId xmlns:a16="http://schemas.microsoft.com/office/drawing/2014/main" id="{84DDD869-FE01-4027-8B91-2196590FDC02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68;p61">
              <a:extLst>
                <a:ext uri="{FF2B5EF4-FFF2-40B4-BE49-F238E27FC236}">
                  <a16:creationId xmlns:a16="http://schemas.microsoft.com/office/drawing/2014/main" id="{17D58C59-5FB6-4A16-9D19-AA0AC96ACFA5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69;p61">
              <a:extLst>
                <a:ext uri="{FF2B5EF4-FFF2-40B4-BE49-F238E27FC236}">
                  <a16:creationId xmlns:a16="http://schemas.microsoft.com/office/drawing/2014/main" id="{780315E8-0790-4E40-822F-617A69304003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70;p61">
              <a:extLst>
                <a:ext uri="{FF2B5EF4-FFF2-40B4-BE49-F238E27FC236}">
                  <a16:creationId xmlns:a16="http://schemas.microsoft.com/office/drawing/2014/main" id="{B450296D-D0EC-4D9E-9508-DF2D0A1DDEC3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71;p61">
              <a:extLst>
                <a:ext uri="{FF2B5EF4-FFF2-40B4-BE49-F238E27FC236}">
                  <a16:creationId xmlns:a16="http://schemas.microsoft.com/office/drawing/2014/main" id="{3C66103E-7624-4333-B20A-B291215F8ACD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2;p61">
              <a:extLst>
                <a:ext uri="{FF2B5EF4-FFF2-40B4-BE49-F238E27FC236}">
                  <a16:creationId xmlns:a16="http://schemas.microsoft.com/office/drawing/2014/main" id="{FEF23501-CA93-459D-A33F-DC3F0008B094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7273;p61">
              <a:extLst>
                <a:ext uri="{FF2B5EF4-FFF2-40B4-BE49-F238E27FC236}">
                  <a16:creationId xmlns:a16="http://schemas.microsoft.com/office/drawing/2014/main" id="{B2AB29D1-4741-4683-A0BA-75FCD75838AE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54" name="Google Shape;7274;p61">
                <a:extLst>
                  <a:ext uri="{FF2B5EF4-FFF2-40B4-BE49-F238E27FC236}">
                    <a16:creationId xmlns:a16="http://schemas.microsoft.com/office/drawing/2014/main" id="{4EAADCCF-4467-4867-995A-74B665042358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275;p61">
                <a:extLst>
                  <a:ext uri="{FF2B5EF4-FFF2-40B4-BE49-F238E27FC236}">
                    <a16:creationId xmlns:a16="http://schemas.microsoft.com/office/drawing/2014/main" id="{1B2F22A5-6D16-40D2-A8CE-DF592DEDDC7D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276;p61">
                <a:extLst>
                  <a:ext uri="{FF2B5EF4-FFF2-40B4-BE49-F238E27FC236}">
                    <a16:creationId xmlns:a16="http://schemas.microsoft.com/office/drawing/2014/main" id="{405873CA-A0D4-4415-8B4B-D04B014A5809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277;p61">
                <a:extLst>
                  <a:ext uri="{FF2B5EF4-FFF2-40B4-BE49-F238E27FC236}">
                    <a16:creationId xmlns:a16="http://schemas.microsoft.com/office/drawing/2014/main" id="{D14C179F-D256-4AED-8788-104DD9E6AAC1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278;p61">
                <a:extLst>
                  <a:ext uri="{FF2B5EF4-FFF2-40B4-BE49-F238E27FC236}">
                    <a16:creationId xmlns:a16="http://schemas.microsoft.com/office/drawing/2014/main" id="{FF8B4D1C-D73B-47C3-B19E-45D417578D42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279;p61">
                <a:extLst>
                  <a:ext uri="{FF2B5EF4-FFF2-40B4-BE49-F238E27FC236}">
                    <a16:creationId xmlns:a16="http://schemas.microsoft.com/office/drawing/2014/main" id="{B08A6F7F-C0A7-4061-95B5-B0B259FD2FA2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280;p61">
                <a:extLst>
                  <a:ext uri="{FF2B5EF4-FFF2-40B4-BE49-F238E27FC236}">
                    <a16:creationId xmlns:a16="http://schemas.microsoft.com/office/drawing/2014/main" id="{5FD7E516-DC13-4EBA-A55B-E9FE68DD7BF2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281;p61">
                <a:extLst>
                  <a:ext uri="{FF2B5EF4-FFF2-40B4-BE49-F238E27FC236}">
                    <a16:creationId xmlns:a16="http://schemas.microsoft.com/office/drawing/2014/main" id="{C0231684-D17A-4A71-AA2D-69B4F6133056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282;p61">
                <a:extLst>
                  <a:ext uri="{FF2B5EF4-FFF2-40B4-BE49-F238E27FC236}">
                    <a16:creationId xmlns:a16="http://schemas.microsoft.com/office/drawing/2014/main" id="{43C3C416-16A4-40AB-AF47-89A7BC68C597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283;p61">
                <a:extLst>
                  <a:ext uri="{FF2B5EF4-FFF2-40B4-BE49-F238E27FC236}">
                    <a16:creationId xmlns:a16="http://schemas.microsoft.com/office/drawing/2014/main" id="{31202E77-A741-4657-8FD0-8345C7F76A67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284;p61">
                <a:extLst>
                  <a:ext uri="{FF2B5EF4-FFF2-40B4-BE49-F238E27FC236}">
                    <a16:creationId xmlns:a16="http://schemas.microsoft.com/office/drawing/2014/main" id="{735117A5-48BD-4371-A967-D5A126A46562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285;p61">
                <a:extLst>
                  <a:ext uri="{FF2B5EF4-FFF2-40B4-BE49-F238E27FC236}">
                    <a16:creationId xmlns:a16="http://schemas.microsoft.com/office/drawing/2014/main" id="{8370F337-0B7A-4D9C-B94D-F154DC4A8CBF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286;p61">
                <a:extLst>
                  <a:ext uri="{FF2B5EF4-FFF2-40B4-BE49-F238E27FC236}">
                    <a16:creationId xmlns:a16="http://schemas.microsoft.com/office/drawing/2014/main" id="{2F48FB79-1D9F-4EB6-A905-D28C03E9D4E8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287;p61">
                <a:extLst>
                  <a:ext uri="{FF2B5EF4-FFF2-40B4-BE49-F238E27FC236}">
                    <a16:creationId xmlns:a16="http://schemas.microsoft.com/office/drawing/2014/main" id="{F2110362-45FC-48A6-8413-5F261A61D2D6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288;p61">
                <a:extLst>
                  <a:ext uri="{FF2B5EF4-FFF2-40B4-BE49-F238E27FC236}">
                    <a16:creationId xmlns:a16="http://schemas.microsoft.com/office/drawing/2014/main" id="{8AF9A1F1-9FFD-4F22-AE5D-448417566BD0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289;p61">
                <a:extLst>
                  <a:ext uri="{FF2B5EF4-FFF2-40B4-BE49-F238E27FC236}">
                    <a16:creationId xmlns:a16="http://schemas.microsoft.com/office/drawing/2014/main" id="{525F2B77-53D8-40F9-943A-B29DB9C0B032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290;p61">
                <a:extLst>
                  <a:ext uri="{FF2B5EF4-FFF2-40B4-BE49-F238E27FC236}">
                    <a16:creationId xmlns:a16="http://schemas.microsoft.com/office/drawing/2014/main" id="{601004BF-F483-4B45-BE3A-3D040542C77D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291;p61">
                <a:extLst>
                  <a:ext uri="{FF2B5EF4-FFF2-40B4-BE49-F238E27FC236}">
                    <a16:creationId xmlns:a16="http://schemas.microsoft.com/office/drawing/2014/main" id="{D24662C6-A802-45DC-B9A7-DA02E4E723A4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92;p61">
                <a:extLst>
                  <a:ext uri="{FF2B5EF4-FFF2-40B4-BE49-F238E27FC236}">
                    <a16:creationId xmlns:a16="http://schemas.microsoft.com/office/drawing/2014/main" id="{E1F8738B-33BF-49CC-AA4B-4821B97AE48D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293;p61">
                <a:extLst>
                  <a:ext uri="{FF2B5EF4-FFF2-40B4-BE49-F238E27FC236}">
                    <a16:creationId xmlns:a16="http://schemas.microsoft.com/office/drawing/2014/main" id="{DB546D7F-0A03-41B7-9144-C54A5FEDD56D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7294;p61">
              <a:extLst>
                <a:ext uri="{FF2B5EF4-FFF2-40B4-BE49-F238E27FC236}">
                  <a16:creationId xmlns:a16="http://schemas.microsoft.com/office/drawing/2014/main" id="{B9091A43-3798-4002-84CC-C73C01CCB65F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95;p61">
              <a:extLst>
                <a:ext uri="{FF2B5EF4-FFF2-40B4-BE49-F238E27FC236}">
                  <a16:creationId xmlns:a16="http://schemas.microsoft.com/office/drawing/2014/main" id="{36DC01C5-59B4-4EB6-8C06-E0006FE74DA9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96;p61">
              <a:extLst>
                <a:ext uri="{FF2B5EF4-FFF2-40B4-BE49-F238E27FC236}">
                  <a16:creationId xmlns:a16="http://schemas.microsoft.com/office/drawing/2014/main" id="{CAF829F7-644D-4DCD-8924-894C0C32A493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97;p61">
              <a:extLst>
                <a:ext uri="{FF2B5EF4-FFF2-40B4-BE49-F238E27FC236}">
                  <a16:creationId xmlns:a16="http://schemas.microsoft.com/office/drawing/2014/main" id="{FCB6D055-A3DB-4C53-9EDD-C509F08FC9CD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8;p61">
              <a:extLst>
                <a:ext uri="{FF2B5EF4-FFF2-40B4-BE49-F238E27FC236}">
                  <a16:creationId xmlns:a16="http://schemas.microsoft.com/office/drawing/2014/main" id="{D9268F08-2FD4-4152-ACB0-97706EE51868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99;p61">
              <a:extLst>
                <a:ext uri="{FF2B5EF4-FFF2-40B4-BE49-F238E27FC236}">
                  <a16:creationId xmlns:a16="http://schemas.microsoft.com/office/drawing/2014/main" id="{07A1CE39-A521-49ED-A4A3-D1A77249B91F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00;p61">
              <a:extLst>
                <a:ext uri="{FF2B5EF4-FFF2-40B4-BE49-F238E27FC236}">
                  <a16:creationId xmlns:a16="http://schemas.microsoft.com/office/drawing/2014/main" id="{9BFEC73E-C0CE-4923-8DBF-86A1362F1059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01;p61">
              <a:extLst>
                <a:ext uri="{FF2B5EF4-FFF2-40B4-BE49-F238E27FC236}">
                  <a16:creationId xmlns:a16="http://schemas.microsoft.com/office/drawing/2014/main" id="{FBB4B925-E275-4CA9-A27C-96AFB36CB088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02;p61">
              <a:extLst>
                <a:ext uri="{FF2B5EF4-FFF2-40B4-BE49-F238E27FC236}">
                  <a16:creationId xmlns:a16="http://schemas.microsoft.com/office/drawing/2014/main" id="{C1F01C79-3A9D-4CEE-97E0-B9B485B0E081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03;p61">
              <a:extLst>
                <a:ext uri="{FF2B5EF4-FFF2-40B4-BE49-F238E27FC236}">
                  <a16:creationId xmlns:a16="http://schemas.microsoft.com/office/drawing/2014/main" id="{CDFADB9E-8DD8-4268-95B0-F0F17D0ECFC5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04;p61">
              <a:extLst>
                <a:ext uri="{FF2B5EF4-FFF2-40B4-BE49-F238E27FC236}">
                  <a16:creationId xmlns:a16="http://schemas.microsoft.com/office/drawing/2014/main" id="{3549D9D9-80BF-4A66-8EBA-167443FFE6CE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05;p61">
              <a:extLst>
                <a:ext uri="{FF2B5EF4-FFF2-40B4-BE49-F238E27FC236}">
                  <a16:creationId xmlns:a16="http://schemas.microsoft.com/office/drawing/2014/main" id="{1D18032F-3FD2-4CDC-9BD8-0B913DFF40F1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06;p61">
              <a:extLst>
                <a:ext uri="{FF2B5EF4-FFF2-40B4-BE49-F238E27FC236}">
                  <a16:creationId xmlns:a16="http://schemas.microsoft.com/office/drawing/2014/main" id="{6BC459DB-C315-4621-824B-F5E7DECED1C5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07;p61">
              <a:extLst>
                <a:ext uri="{FF2B5EF4-FFF2-40B4-BE49-F238E27FC236}">
                  <a16:creationId xmlns:a16="http://schemas.microsoft.com/office/drawing/2014/main" id="{985BE0C9-BE7E-4943-BAEB-922F2AC90D3C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565;p52">
            <a:extLst>
              <a:ext uri="{FF2B5EF4-FFF2-40B4-BE49-F238E27FC236}">
                <a16:creationId xmlns:a16="http://schemas.microsoft.com/office/drawing/2014/main" id="{BDD0CBFF-32AE-41E6-A643-9BE3E40E0273}"/>
              </a:ext>
            </a:extLst>
          </p:cNvPr>
          <p:cNvGrpSpPr/>
          <p:nvPr/>
        </p:nvGrpSpPr>
        <p:grpSpPr>
          <a:xfrm>
            <a:off x="3151141" y="288828"/>
            <a:ext cx="379459" cy="386607"/>
            <a:chOff x="1000938" y="3127150"/>
            <a:chExt cx="348300" cy="348575"/>
          </a:xfrm>
        </p:grpSpPr>
        <p:sp>
          <p:nvSpPr>
            <p:cNvPr id="79" name="Google Shape;566;p52">
              <a:extLst>
                <a:ext uri="{FF2B5EF4-FFF2-40B4-BE49-F238E27FC236}">
                  <a16:creationId xmlns:a16="http://schemas.microsoft.com/office/drawing/2014/main" id="{1CFBC250-EC4B-4083-B947-A9888E39A924}"/>
                </a:ext>
              </a:extLst>
            </p:cNvPr>
            <p:cNvSpPr/>
            <p:nvPr/>
          </p:nvSpPr>
          <p:spPr>
            <a:xfrm>
              <a:off x="1000938" y="3192675"/>
              <a:ext cx="133575" cy="217400"/>
            </a:xfrm>
            <a:custGeom>
              <a:avLst/>
              <a:gdLst/>
              <a:ahLst/>
              <a:cxnLst/>
              <a:rect l="l" t="t" r="r" b="b"/>
              <a:pathLst>
                <a:path w="5343" h="8696" extrusionOk="0">
                  <a:moveTo>
                    <a:pt x="1086" y="1766"/>
                  </a:moveTo>
                  <a:lnTo>
                    <a:pt x="3985" y="4350"/>
                  </a:lnTo>
                  <a:lnTo>
                    <a:pt x="1086" y="6924"/>
                  </a:lnTo>
                  <a:lnTo>
                    <a:pt x="1086" y="1766"/>
                  </a:lnTo>
                  <a:close/>
                  <a:moveTo>
                    <a:pt x="535" y="1"/>
                  </a:moveTo>
                  <a:cubicBezTo>
                    <a:pt x="415" y="1"/>
                    <a:pt x="290" y="33"/>
                    <a:pt x="185" y="94"/>
                  </a:cubicBezTo>
                  <a:cubicBezTo>
                    <a:pt x="43" y="235"/>
                    <a:pt x="0" y="365"/>
                    <a:pt x="0" y="550"/>
                  </a:cubicBezTo>
                  <a:lnTo>
                    <a:pt x="0" y="8151"/>
                  </a:lnTo>
                  <a:cubicBezTo>
                    <a:pt x="0" y="8379"/>
                    <a:pt x="141" y="8553"/>
                    <a:pt x="315" y="8651"/>
                  </a:cubicBezTo>
                  <a:cubicBezTo>
                    <a:pt x="379" y="8681"/>
                    <a:pt x="449" y="8695"/>
                    <a:pt x="520" y="8695"/>
                  </a:cubicBezTo>
                  <a:cubicBezTo>
                    <a:pt x="652" y="8695"/>
                    <a:pt x="788" y="8645"/>
                    <a:pt x="901" y="8553"/>
                  </a:cubicBezTo>
                  <a:lnTo>
                    <a:pt x="5158" y="4752"/>
                  </a:lnTo>
                  <a:cubicBezTo>
                    <a:pt x="5245" y="4665"/>
                    <a:pt x="5343" y="4481"/>
                    <a:pt x="5343" y="4350"/>
                  </a:cubicBezTo>
                  <a:cubicBezTo>
                    <a:pt x="5343" y="4209"/>
                    <a:pt x="5245" y="4036"/>
                    <a:pt x="5158" y="3938"/>
                  </a:cubicBezTo>
                  <a:lnTo>
                    <a:pt x="901" y="137"/>
                  </a:lnTo>
                  <a:cubicBezTo>
                    <a:pt x="808" y="44"/>
                    <a:pt x="67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7;p52">
              <a:extLst>
                <a:ext uri="{FF2B5EF4-FFF2-40B4-BE49-F238E27FC236}">
                  <a16:creationId xmlns:a16="http://schemas.microsoft.com/office/drawing/2014/main" id="{1601817E-1DD1-4E84-8ED3-47689DFB5C24}"/>
                </a:ext>
              </a:extLst>
            </p:cNvPr>
            <p:cNvSpPr/>
            <p:nvPr/>
          </p:nvSpPr>
          <p:spPr>
            <a:xfrm>
              <a:off x="1215938" y="3192675"/>
              <a:ext cx="133300" cy="217475"/>
            </a:xfrm>
            <a:custGeom>
              <a:avLst/>
              <a:gdLst/>
              <a:ahLst/>
              <a:cxnLst/>
              <a:rect l="l" t="t" r="r" b="b"/>
              <a:pathLst>
                <a:path w="5332" h="8699" extrusionOk="0">
                  <a:moveTo>
                    <a:pt x="4246" y="1766"/>
                  </a:moveTo>
                  <a:lnTo>
                    <a:pt x="4246" y="6924"/>
                  </a:lnTo>
                  <a:lnTo>
                    <a:pt x="1358" y="4350"/>
                  </a:lnTo>
                  <a:lnTo>
                    <a:pt x="4246" y="1766"/>
                  </a:lnTo>
                  <a:close/>
                  <a:moveTo>
                    <a:pt x="4782" y="1"/>
                  </a:moveTo>
                  <a:cubicBezTo>
                    <a:pt x="4653" y="1"/>
                    <a:pt x="4530" y="44"/>
                    <a:pt x="4431" y="137"/>
                  </a:cubicBezTo>
                  <a:lnTo>
                    <a:pt x="174" y="3938"/>
                  </a:lnTo>
                  <a:cubicBezTo>
                    <a:pt x="44" y="4036"/>
                    <a:pt x="0" y="4209"/>
                    <a:pt x="0" y="4350"/>
                  </a:cubicBezTo>
                  <a:cubicBezTo>
                    <a:pt x="0" y="4481"/>
                    <a:pt x="44" y="4665"/>
                    <a:pt x="174" y="4752"/>
                  </a:cubicBezTo>
                  <a:lnTo>
                    <a:pt x="4431" y="8553"/>
                  </a:lnTo>
                  <a:cubicBezTo>
                    <a:pt x="4531" y="8653"/>
                    <a:pt x="4657" y="8699"/>
                    <a:pt x="4788" y="8699"/>
                  </a:cubicBezTo>
                  <a:cubicBezTo>
                    <a:pt x="4897" y="8699"/>
                    <a:pt x="5011" y="8667"/>
                    <a:pt x="5115" y="8607"/>
                  </a:cubicBezTo>
                  <a:cubicBezTo>
                    <a:pt x="5245" y="8466"/>
                    <a:pt x="5332" y="8336"/>
                    <a:pt x="5332" y="8151"/>
                  </a:cubicBezTo>
                  <a:lnTo>
                    <a:pt x="5332" y="550"/>
                  </a:lnTo>
                  <a:cubicBezTo>
                    <a:pt x="5332" y="365"/>
                    <a:pt x="5245" y="235"/>
                    <a:pt x="5115" y="94"/>
                  </a:cubicBezTo>
                  <a:cubicBezTo>
                    <a:pt x="5009" y="33"/>
                    <a:pt x="4894" y="1"/>
                    <a:pt x="4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8;p52">
              <a:extLst>
                <a:ext uri="{FF2B5EF4-FFF2-40B4-BE49-F238E27FC236}">
                  <a16:creationId xmlns:a16="http://schemas.microsoft.com/office/drawing/2014/main" id="{93BBD4BD-10E1-404F-8585-20E13BAABE84}"/>
                </a:ext>
              </a:extLst>
            </p:cNvPr>
            <p:cNvSpPr/>
            <p:nvPr/>
          </p:nvSpPr>
          <p:spPr>
            <a:xfrm>
              <a:off x="1161638" y="3127150"/>
              <a:ext cx="27175" cy="348575"/>
            </a:xfrm>
            <a:custGeom>
              <a:avLst/>
              <a:gdLst/>
              <a:ahLst/>
              <a:cxnLst/>
              <a:rect l="l" t="t" r="r" b="b"/>
              <a:pathLst>
                <a:path w="1087" h="13943" extrusionOk="0">
                  <a:moveTo>
                    <a:pt x="500" y="0"/>
                  </a:moveTo>
                  <a:cubicBezTo>
                    <a:pt x="174" y="44"/>
                    <a:pt x="0" y="272"/>
                    <a:pt x="0" y="543"/>
                  </a:cubicBezTo>
                  <a:lnTo>
                    <a:pt x="0" y="13400"/>
                  </a:lnTo>
                  <a:cubicBezTo>
                    <a:pt x="0" y="13671"/>
                    <a:pt x="174" y="13889"/>
                    <a:pt x="500" y="13943"/>
                  </a:cubicBezTo>
                  <a:cubicBezTo>
                    <a:pt x="815" y="13943"/>
                    <a:pt x="1086" y="13715"/>
                    <a:pt x="1086" y="13400"/>
                  </a:cubicBezTo>
                  <a:lnTo>
                    <a:pt x="1086" y="543"/>
                  </a:lnTo>
                  <a:cubicBezTo>
                    <a:pt x="1086" y="228"/>
                    <a:pt x="815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340622" y="3451315"/>
            <a:ext cx="3403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1600" dirty="0">
                <a:solidFill>
                  <a:srgbClr val="FFC000"/>
                </a:solidFill>
              </a:rPr>
              <a:t>Внешний ключ (вторичный ключ) – это такое поле, значение которого может повторяться в нескольких записях, т.е. он не является уникальным. Если по значению первичного ключа может быть найден один единственный экземпляр записи</a:t>
            </a:r>
            <a:r>
              <a:rPr lang="ru-RU" sz="1600" dirty="0">
                <a:solidFill>
                  <a:schemeClr val="accent2"/>
                </a:solidFill>
              </a:rPr>
              <a:t>, то по вторичному ключу – несколько записей. Он служит для соединения одной таблицы с другой. С помощью вторичного ключа можно связаться из таблицы “Б” с конкретной строчкой из таблицы “А”</a:t>
            </a:r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206284" y="991861"/>
            <a:ext cx="3721964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Вторичный ключ</a:t>
            </a:r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49C7AF-6C9F-490C-8130-4834FBB0C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6" y="2332315"/>
            <a:ext cx="3840892" cy="223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9878;p69">
            <a:extLst>
              <a:ext uri="{FF2B5EF4-FFF2-40B4-BE49-F238E27FC236}">
                <a16:creationId xmlns:a16="http://schemas.microsoft.com/office/drawing/2014/main" id="{54B23A65-B9A9-4F05-9BBB-A22E9C2C193B}"/>
              </a:ext>
            </a:extLst>
          </p:cNvPr>
          <p:cNvSpPr/>
          <p:nvPr/>
        </p:nvSpPr>
        <p:spPr>
          <a:xfrm rot="20122399">
            <a:off x="8253311" y="357441"/>
            <a:ext cx="360109" cy="359154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3;p52">
            <a:extLst>
              <a:ext uri="{FF2B5EF4-FFF2-40B4-BE49-F238E27FC236}">
                <a16:creationId xmlns:a16="http://schemas.microsoft.com/office/drawing/2014/main" id="{76003818-6A34-417C-AB57-B048C1C093ED}"/>
              </a:ext>
            </a:extLst>
          </p:cNvPr>
          <p:cNvGrpSpPr/>
          <p:nvPr/>
        </p:nvGrpSpPr>
        <p:grpSpPr>
          <a:xfrm>
            <a:off x="8324649" y="4267106"/>
            <a:ext cx="347225" cy="348325"/>
            <a:chOff x="3230513" y="2567375"/>
            <a:chExt cx="347225" cy="348325"/>
          </a:xfrm>
        </p:grpSpPr>
        <p:sp>
          <p:nvSpPr>
            <p:cNvPr id="12" name="Google Shape;634;p52">
              <a:extLst>
                <a:ext uri="{FF2B5EF4-FFF2-40B4-BE49-F238E27FC236}">
                  <a16:creationId xmlns:a16="http://schemas.microsoft.com/office/drawing/2014/main" id="{EB985AAF-9B6F-4BE6-97C0-79A7A854C4AB}"/>
                </a:ext>
              </a:extLst>
            </p:cNvPr>
            <p:cNvSpPr/>
            <p:nvPr/>
          </p:nvSpPr>
          <p:spPr>
            <a:xfrm>
              <a:off x="3230513" y="2567375"/>
              <a:ext cx="347225" cy="348325"/>
            </a:xfrm>
            <a:custGeom>
              <a:avLst/>
              <a:gdLst/>
              <a:ahLst/>
              <a:cxnLst/>
              <a:rect l="l" t="t" r="r" b="b"/>
              <a:pathLst>
                <a:path w="13889" h="13933" extrusionOk="0">
                  <a:moveTo>
                    <a:pt x="4431" y="1086"/>
                  </a:moveTo>
                  <a:lnTo>
                    <a:pt x="5376" y="2031"/>
                  </a:lnTo>
                  <a:cubicBezTo>
                    <a:pt x="5473" y="2129"/>
                    <a:pt x="5604" y="2172"/>
                    <a:pt x="5745" y="2172"/>
                  </a:cubicBezTo>
                  <a:lnTo>
                    <a:pt x="12803" y="2172"/>
                  </a:lnTo>
                  <a:lnTo>
                    <a:pt x="12803" y="3160"/>
                  </a:lnTo>
                  <a:lnTo>
                    <a:pt x="1086" y="3160"/>
                  </a:lnTo>
                  <a:lnTo>
                    <a:pt x="1086" y="1086"/>
                  </a:lnTo>
                  <a:close/>
                  <a:moveTo>
                    <a:pt x="12803" y="4246"/>
                  </a:moveTo>
                  <a:lnTo>
                    <a:pt x="12803" y="8818"/>
                  </a:lnTo>
                  <a:lnTo>
                    <a:pt x="11576" y="7558"/>
                  </a:lnTo>
                  <a:cubicBezTo>
                    <a:pt x="11462" y="7466"/>
                    <a:pt x="11326" y="7420"/>
                    <a:pt x="11191" y="7420"/>
                  </a:cubicBezTo>
                  <a:cubicBezTo>
                    <a:pt x="11055" y="7420"/>
                    <a:pt x="10919" y="7466"/>
                    <a:pt x="10805" y="7558"/>
                  </a:cubicBezTo>
                  <a:lnTo>
                    <a:pt x="7917" y="10446"/>
                  </a:lnTo>
                  <a:lnTo>
                    <a:pt x="7233" y="9730"/>
                  </a:lnTo>
                  <a:cubicBezTo>
                    <a:pt x="7119" y="9637"/>
                    <a:pt x="6972" y="9591"/>
                    <a:pt x="6831" y="9591"/>
                  </a:cubicBezTo>
                  <a:cubicBezTo>
                    <a:pt x="6690" y="9591"/>
                    <a:pt x="6554" y="9637"/>
                    <a:pt x="6462" y="9730"/>
                  </a:cubicBezTo>
                  <a:lnTo>
                    <a:pt x="3345" y="12846"/>
                  </a:lnTo>
                  <a:lnTo>
                    <a:pt x="1086" y="12846"/>
                  </a:lnTo>
                  <a:lnTo>
                    <a:pt x="1086" y="4246"/>
                  </a:lnTo>
                  <a:close/>
                  <a:moveTo>
                    <a:pt x="11174" y="8731"/>
                  </a:moveTo>
                  <a:lnTo>
                    <a:pt x="12803" y="10360"/>
                  </a:lnTo>
                  <a:lnTo>
                    <a:pt x="12803" y="12846"/>
                  </a:lnTo>
                  <a:lnTo>
                    <a:pt x="4887" y="12846"/>
                  </a:lnTo>
                  <a:lnTo>
                    <a:pt x="6831" y="10903"/>
                  </a:lnTo>
                  <a:lnTo>
                    <a:pt x="7547" y="11576"/>
                  </a:lnTo>
                  <a:cubicBezTo>
                    <a:pt x="7640" y="11690"/>
                    <a:pt x="7775" y="11747"/>
                    <a:pt x="7917" y="11747"/>
                  </a:cubicBezTo>
                  <a:cubicBezTo>
                    <a:pt x="8058" y="11747"/>
                    <a:pt x="8204" y="11690"/>
                    <a:pt x="8318" y="11576"/>
                  </a:cubicBezTo>
                  <a:lnTo>
                    <a:pt x="11174" y="8731"/>
                  </a:lnTo>
                  <a:close/>
                  <a:moveTo>
                    <a:pt x="543" y="0"/>
                  </a:moveTo>
                  <a:cubicBezTo>
                    <a:pt x="218" y="0"/>
                    <a:pt x="1" y="272"/>
                    <a:pt x="1" y="543"/>
                  </a:cubicBezTo>
                  <a:lnTo>
                    <a:pt x="1" y="13389"/>
                  </a:lnTo>
                  <a:cubicBezTo>
                    <a:pt x="1" y="13704"/>
                    <a:pt x="218" y="13932"/>
                    <a:pt x="543" y="13932"/>
                  </a:cubicBezTo>
                  <a:lnTo>
                    <a:pt x="13346" y="13932"/>
                  </a:lnTo>
                  <a:cubicBezTo>
                    <a:pt x="13661" y="13932"/>
                    <a:pt x="13889" y="13704"/>
                    <a:pt x="13889" y="13389"/>
                  </a:cubicBezTo>
                  <a:lnTo>
                    <a:pt x="13889" y="1629"/>
                  </a:lnTo>
                  <a:cubicBezTo>
                    <a:pt x="13889" y="1358"/>
                    <a:pt x="13661" y="1086"/>
                    <a:pt x="13346" y="1086"/>
                  </a:cubicBezTo>
                  <a:lnTo>
                    <a:pt x="5973" y="1086"/>
                  </a:lnTo>
                  <a:lnTo>
                    <a:pt x="5061" y="174"/>
                  </a:lnTo>
                  <a:cubicBezTo>
                    <a:pt x="4930" y="87"/>
                    <a:pt x="4789" y="0"/>
                    <a:pt x="4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5;p52">
              <a:extLst>
                <a:ext uri="{FF2B5EF4-FFF2-40B4-BE49-F238E27FC236}">
                  <a16:creationId xmlns:a16="http://schemas.microsoft.com/office/drawing/2014/main" id="{80697421-BA30-40F9-A4F3-224A501D2E25}"/>
                </a:ext>
              </a:extLst>
            </p:cNvPr>
            <p:cNvSpPr/>
            <p:nvPr/>
          </p:nvSpPr>
          <p:spPr>
            <a:xfrm>
              <a:off x="3360538" y="2698500"/>
              <a:ext cx="81475" cy="81450"/>
            </a:xfrm>
            <a:custGeom>
              <a:avLst/>
              <a:gdLst/>
              <a:ahLst/>
              <a:cxnLst/>
              <a:rect l="l" t="t" r="r" b="b"/>
              <a:pathLst>
                <a:path w="3259" h="3258" extrusionOk="0">
                  <a:moveTo>
                    <a:pt x="1630" y="1086"/>
                  </a:moveTo>
                  <a:cubicBezTo>
                    <a:pt x="1945" y="1086"/>
                    <a:pt x="2173" y="1314"/>
                    <a:pt x="2173" y="1629"/>
                  </a:cubicBezTo>
                  <a:cubicBezTo>
                    <a:pt x="2173" y="1900"/>
                    <a:pt x="1945" y="2172"/>
                    <a:pt x="1630" y="2172"/>
                  </a:cubicBezTo>
                  <a:cubicBezTo>
                    <a:pt x="1358" y="2172"/>
                    <a:pt x="1087" y="1900"/>
                    <a:pt x="1087" y="1629"/>
                  </a:cubicBezTo>
                  <a:cubicBezTo>
                    <a:pt x="1087" y="1314"/>
                    <a:pt x="1358" y="1086"/>
                    <a:pt x="1630" y="1086"/>
                  </a:cubicBezTo>
                  <a:close/>
                  <a:moveTo>
                    <a:pt x="1630" y="0"/>
                  </a:moveTo>
                  <a:cubicBezTo>
                    <a:pt x="718" y="0"/>
                    <a:pt x="1" y="728"/>
                    <a:pt x="1" y="1629"/>
                  </a:cubicBezTo>
                  <a:cubicBezTo>
                    <a:pt x="1" y="2530"/>
                    <a:pt x="718" y="3258"/>
                    <a:pt x="1630" y="3258"/>
                  </a:cubicBezTo>
                  <a:cubicBezTo>
                    <a:pt x="2531" y="3258"/>
                    <a:pt x="3259" y="2530"/>
                    <a:pt x="3259" y="1629"/>
                  </a:cubicBezTo>
                  <a:cubicBezTo>
                    <a:pt x="3259" y="728"/>
                    <a:pt x="2531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01;p49">
            <a:extLst>
              <a:ext uri="{FF2B5EF4-FFF2-40B4-BE49-F238E27FC236}">
                <a16:creationId xmlns:a16="http://schemas.microsoft.com/office/drawing/2014/main" id="{9E7C85A2-A359-4F30-85DB-ECA8E699E099}"/>
              </a:ext>
            </a:extLst>
          </p:cNvPr>
          <p:cNvGrpSpPr/>
          <p:nvPr/>
        </p:nvGrpSpPr>
        <p:grpSpPr>
          <a:xfrm>
            <a:off x="3754098" y="775291"/>
            <a:ext cx="348300" cy="348575"/>
            <a:chOff x="1000938" y="2055925"/>
            <a:chExt cx="348300" cy="348575"/>
          </a:xfrm>
        </p:grpSpPr>
        <p:sp>
          <p:nvSpPr>
            <p:cNvPr id="16" name="Google Shape;502;p49">
              <a:extLst>
                <a:ext uri="{FF2B5EF4-FFF2-40B4-BE49-F238E27FC236}">
                  <a16:creationId xmlns:a16="http://schemas.microsoft.com/office/drawing/2014/main" id="{EFB1139B-0C3E-406A-BE0D-FDE99CB97979}"/>
                </a:ext>
              </a:extLst>
            </p:cNvPr>
            <p:cNvSpPr/>
            <p:nvPr/>
          </p:nvSpPr>
          <p:spPr>
            <a:xfrm>
              <a:off x="1196663" y="2110225"/>
              <a:ext cx="98300" cy="97475"/>
            </a:xfrm>
            <a:custGeom>
              <a:avLst/>
              <a:gdLst/>
              <a:ahLst/>
              <a:cxnLst/>
              <a:rect l="l" t="t" r="r" b="b"/>
              <a:pathLst>
                <a:path w="3932" h="3899" extrusionOk="0">
                  <a:moveTo>
                    <a:pt x="1086" y="0"/>
                  </a:moveTo>
                  <a:cubicBezTo>
                    <a:pt x="999" y="0"/>
                    <a:pt x="858" y="54"/>
                    <a:pt x="771" y="185"/>
                  </a:cubicBezTo>
                  <a:cubicBezTo>
                    <a:pt x="456" y="597"/>
                    <a:pt x="771" y="1086"/>
                    <a:pt x="1173" y="1086"/>
                  </a:cubicBezTo>
                  <a:lnTo>
                    <a:pt x="2031" y="1086"/>
                  </a:lnTo>
                  <a:lnTo>
                    <a:pt x="87" y="3040"/>
                  </a:lnTo>
                  <a:cubicBezTo>
                    <a:pt x="0" y="3127"/>
                    <a:pt x="0" y="3258"/>
                    <a:pt x="0" y="3399"/>
                  </a:cubicBezTo>
                  <a:cubicBezTo>
                    <a:pt x="44" y="3757"/>
                    <a:pt x="315" y="3898"/>
                    <a:pt x="543" y="3898"/>
                  </a:cubicBezTo>
                  <a:cubicBezTo>
                    <a:pt x="673" y="3898"/>
                    <a:pt x="815" y="3855"/>
                    <a:pt x="945" y="3757"/>
                  </a:cubicBezTo>
                  <a:lnTo>
                    <a:pt x="2802" y="1857"/>
                  </a:lnTo>
                  <a:lnTo>
                    <a:pt x="2802" y="2812"/>
                  </a:lnTo>
                  <a:cubicBezTo>
                    <a:pt x="2802" y="2943"/>
                    <a:pt x="2900" y="3084"/>
                    <a:pt x="2986" y="3127"/>
                  </a:cubicBezTo>
                  <a:cubicBezTo>
                    <a:pt x="3124" y="3236"/>
                    <a:pt x="3265" y="3282"/>
                    <a:pt x="3394" y="3282"/>
                  </a:cubicBezTo>
                  <a:cubicBezTo>
                    <a:pt x="3693" y="3282"/>
                    <a:pt x="3931" y="3033"/>
                    <a:pt x="3931" y="2715"/>
                  </a:cubicBezTo>
                  <a:lnTo>
                    <a:pt x="3931" y="543"/>
                  </a:lnTo>
                  <a:cubicBezTo>
                    <a:pt x="3931" y="228"/>
                    <a:pt x="3660" y="0"/>
                    <a:pt x="3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3;p49">
              <a:extLst>
                <a:ext uri="{FF2B5EF4-FFF2-40B4-BE49-F238E27FC236}">
                  <a16:creationId xmlns:a16="http://schemas.microsoft.com/office/drawing/2014/main" id="{9F26054F-2897-48D5-B877-3AE3F1625443}"/>
                </a:ext>
              </a:extLst>
            </p:cNvPr>
            <p:cNvSpPr/>
            <p:nvPr/>
          </p:nvSpPr>
          <p:spPr>
            <a:xfrm>
              <a:off x="1000938" y="2055925"/>
              <a:ext cx="348300" cy="348575"/>
            </a:xfrm>
            <a:custGeom>
              <a:avLst/>
              <a:gdLst/>
              <a:ahLst/>
              <a:cxnLst/>
              <a:rect l="l" t="t" r="r" b="b"/>
              <a:pathLst>
                <a:path w="13932" h="13943" extrusionOk="0">
                  <a:moveTo>
                    <a:pt x="6287" y="7601"/>
                  </a:moveTo>
                  <a:lnTo>
                    <a:pt x="6287" y="9773"/>
                  </a:lnTo>
                  <a:lnTo>
                    <a:pt x="4115" y="9773"/>
                  </a:lnTo>
                  <a:lnTo>
                    <a:pt x="4115" y="7601"/>
                  </a:lnTo>
                  <a:close/>
                  <a:moveTo>
                    <a:pt x="12846" y="1086"/>
                  </a:moveTo>
                  <a:lnTo>
                    <a:pt x="12846" y="9773"/>
                  </a:lnTo>
                  <a:lnTo>
                    <a:pt x="7373" y="9773"/>
                  </a:lnTo>
                  <a:lnTo>
                    <a:pt x="7373" y="7058"/>
                  </a:lnTo>
                  <a:cubicBezTo>
                    <a:pt x="7373" y="6787"/>
                    <a:pt x="7145" y="6516"/>
                    <a:pt x="6830" y="6516"/>
                  </a:cubicBezTo>
                  <a:lnTo>
                    <a:pt x="4115" y="6516"/>
                  </a:lnTo>
                  <a:lnTo>
                    <a:pt x="4115" y="1086"/>
                  </a:lnTo>
                  <a:close/>
                  <a:moveTo>
                    <a:pt x="3030" y="7601"/>
                  </a:moveTo>
                  <a:lnTo>
                    <a:pt x="3030" y="10370"/>
                  </a:lnTo>
                  <a:cubicBezTo>
                    <a:pt x="3030" y="10642"/>
                    <a:pt x="3301" y="10913"/>
                    <a:pt x="3573" y="10913"/>
                  </a:cubicBezTo>
                  <a:lnTo>
                    <a:pt x="6287" y="10913"/>
                  </a:lnTo>
                  <a:lnTo>
                    <a:pt x="6287" y="12857"/>
                  </a:lnTo>
                  <a:lnTo>
                    <a:pt x="1086" y="12857"/>
                  </a:lnTo>
                  <a:lnTo>
                    <a:pt x="1086" y="7601"/>
                  </a:lnTo>
                  <a:close/>
                  <a:moveTo>
                    <a:pt x="3573" y="0"/>
                  </a:moveTo>
                  <a:cubicBezTo>
                    <a:pt x="3301" y="0"/>
                    <a:pt x="3030" y="228"/>
                    <a:pt x="3030" y="543"/>
                  </a:cubicBezTo>
                  <a:lnTo>
                    <a:pt x="3030" y="6516"/>
                  </a:lnTo>
                  <a:lnTo>
                    <a:pt x="543" y="6516"/>
                  </a:lnTo>
                  <a:cubicBezTo>
                    <a:pt x="228" y="6516"/>
                    <a:pt x="0" y="6787"/>
                    <a:pt x="0" y="7058"/>
                  </a:cubicBezTo>
                  <a:lnTo>
                    <a:pt x="0" y="13400"/>
                  </a:lnTo>
                  <a:cubicBezTo>
                    <a:pt x="0" y="13672"/>
                    <a:pt x="228" y="13943"/>
                    <a:pt x="543" y="13943"/>
                  </a:cubicBezTo>
                  <a:lnTo>
                    <a:pt x="6830" y="13943"/>
                  </a:lnTo>
                  <a:cubicBezTo>
                    <a:pt x="7145" y="13943"/>
                    <a:pt x="7373" y="13672"/>
                    <a:pt x="7373" y="13400"/>
                  </a:cubicBezTo>
                  <a:lnTo>
                    <a:pt x="7373" y="10913"/>
                  </a:lnTo>
                  <a:lnTo>
                    <a:pt x="13389" y="10913"/>
                  </a:lnTo>
                  <a:cubicBezTo>
                    <a:pt x="13660" y="10913"/>
                    <a:pt x="13932" y="10642"/>
                    <a:pt x="13932" y="10370"/>
                  </a:cubicBezTo>
                  <a:lnTo>
                    <a:pt x="13932" y="543"/>
                  </a:lnTo>
                  <a:cubicBezTo>
                    <a:pt x="13932" y="228"/>
                    <a:pt x="13660" y="0"/>
                    <a:pt x="13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22980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  <p:sp>
        <p:nvSpPr>
          <p:cNvPr id="333" name="Google Shape;333;p40"/>
          <p:cNvSpPr txBox="1"/>
          <p:nvPr/>
        </p:nvSpPr>
        <p:spPr>
          <a:xfrm>
            <a:off x="6315425" y="3680625"/>
            <a:ext cx="2115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6315475" y="4163250"/>
            <a:ext cx="2115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6315434" y="771938"/>
            <a:ext cx="21153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6315425" y="1017263"/>
            <a:ext cx="21153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1069150" y="1506625"/>
            <a:ext cx="46032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b="1" dirty="0"/>
              <a:t>Список используемых </a:t>
            </a:r>
            <a:r>
              <a:rPr lang="ru-RU" b="1" dirty="0" err="1"/>
              <a:t>матерьялов</a:t>
            </a:r>
            <a:r>
              <a:rPr lang="en-US" b="1" dirty="0"/>
              <a:t>:</a:t>
            </a:r>
            <a:endParaRPr lang="en-US" dirty="0"/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r>
              <a:rPr lang="en-US" dirty="0">
                <a:hlinkClick r:id="rId3"/>
              </a:rPr>
              <a:t>https://www.youtube.com/watch?v=dQw4w9WgXcQ</a:t>
            </a:r>
            <a:endParaRPr lang="ru-RU" dirty="0"/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r>
              <a:rPr lang="en-US" dirty="0"/>
              <a:t>https://htmlacademy.ru/blog/php/sql#:~:text=</a:t>
            </a:r>
            <a:r>
              <a:rPr lang="ru-RU" dirty="0"/>
              <a:t>Первичный%20ключ%20—%20это%20особенное,больше%20не%20повторялось%20в%20таблице</a:t>
            </a:r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r>
              <a:rPr lang="en-US" dirty="0">
                <a:hlinkClick r:id="rId4"/>
              </a:rPr>
              <a:t>https://www.youtube.com/watch?v=GQfC0nYrto8</a:t>
            </a:r>
            <a:endParaRPr lang="ru-RU" dirty="0"/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r>
              <a:rPr lang="en-US" dirty="0">
                <a:hlinkClick r:id="rId5"/>
              </a:rPr>
              <a:t>https://studfile.net/preview/5388758/</a:t>
            </a:r>
            <a:endParaRPr lang="ru-RU" dirty="0"/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r>
              <a:rPr lang="en-US"/>
              <a:t>https://www.youtube.com/watch?v=43yOFoEOKeI&amp;t=1s</a:t>
            </a:r>
            <a:endParaRPr lang="ru-RU" dirty="0"/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endParaRPr lang="ru-RU" dirty="0"/>
          </a:p>
        </p:txBody>
      </p:sp>
      <p:grpSp>
        <p:nvGrpSpPr>
          <p:cNvPr id="9" name="Google Shape;584;p52">
            <a:extLst>
              <a:ext uri="{FF2B5EF4-FFF2-40B4-BE49-F238E27FC236}">
                <a16:creationId xmlns:a16="http://schemas.microsoft.com/office/drawing/2014/main" id="{1A744116-F0CA-4E9A-8F53-63059C13201A}"/>
              </a:ext>
            </a:extLst>
          </p:cNvPr>
          <p:cNvGrpSpPr/>
          <p:nvPr/>
        </p:nvGrpSpPr>
        <p:grpSpPr>
          <a:xfrm>
            <a:off x="3796730" y="1599759"/>
            <a:ext cx="224937" cy="254442"/>
            <a:chOff x="4762963" y="3137450"/>
            <a:chExt cx="349675" cy="348000"/>
          </a:xfrm>
        </p:grpSpPr>
        <p:sp>
          <p:nvSpPr>
            <p:cNvPr id="10" name="Google Shape;585;p52">
              <a:extLst>
                <a:ext uri="{FF2B5EF4-FFF2-40B4-BE49-F238E27FC236}">
                  <a16:creationId xmlns:a16="http://schemas.microsoft.com/office/drawing/2014/main" id="{12664B1E-96B1-4E8E-A691-0ED7B2AEE9E7}"/>
                </a:ext>
              </a:extLst>
            </p:cNvPr>
            <p:cNvSpPr/>
            <p:nvPr/>
          </p:nvSpPr>
          <p:spPr>
            <a:xfrm>
              <a:off x="4762963" y="3137450"/>
              <a:ext cx="349675" cy="348000"/>
            </a:xfrm>
            <a:custGeom>
              <a:avLst/>
              <a:gdLst/>
              <a:ahLst/>
              <a:cxnLst/>
              <a:rect l="l" t="t" r="r" b="b"/>
              <a:pathLst>
                <a:path w="13987" h="13920" extrusionOk="0">
                  <a:moveTo>
                    <a:pt x="8014" y="1087"/>
                  </a:moveTo>
                  <a:cubicBezTo>
                    <a:pt x="10686" y="1087"/>
                    <a:pt x="12901" y="3258"/>
                    <a:pt x="12901" y="5973"/>
                  </a:cubicBezTo>
                  <a:cubicBezTo>
                    <a:pt x="12901" y="8688"/>
                    <a:pt x="10686" y="10860"/>
                    <a:pt x="8014" y="10860"/>
                  </a:cubicBezTo>
                  <a:cubicBezTo>
                    <a:pt x="5300" y="10860"/>
                    <a:pt x="3128" y="8688"/>
                    <a:pt x="3128" y="5973"/>
                  </a:cubicBezTo>
                  <a:cubicBezTo>
                    <a:pt x="3128" y="3258"/>
                    <a:pt x="5300" y="1087"/>
                    <a:pt x="8014" y="1087"/>
                  </a:cubicBezTo>
                  <a:close/>
                  <a:moveTo>
                    <a:pt x="8014" y="1"/>
                  </a:moveTo>
                  <a:cubicBezTo>
                    <a:pt x="4713" y="1"/>
                    <a:pt x="2042" y="2672"/>
                    <a:pt x="2042" y="5973"/>
                  </a:cubicBezTo>
                  <a:cubicBezTo>
                    <a:pt x="2042" y="7374"/>
                    <a:pt x="2498" y="8731"/>
                    <a:pt x="3399" y="9817"/>
                  </a:cubicBezTo>
                  <a:lnTo>
                    <a:pt x="229" y="12988"/>
                  </a:lnTo>
                  <a:cubicBezTo>
                    <a:pt x="1" y="13205"/>
                    <a:pt x="1" y="13531"/>
                    <a:pt x="229" y="13748"/>
                  </a:cubicBezTo>
                  <a:cubicBezTo>
                    <a:pt x="321" y="13862"/>
                    <a:pt x="457" y="13919"/>
                    <a:pt x="598" y="13919"/>
                  </a:cubicBezTo>
                  <a:cubicBezTo>
                    <a:pt x="739" y="13919"/>
                    <a:pt x="886" y="13862"/>
                    <a:pt x="1000" y="13748"/>
                  </a:cubicBezTo>
                  <a:lnTo>
                    <a:pt x="4170" y="10588"/>
                  </a:lnTo>
                  <a:cubicBezTo>
                    <a:pt x="5256" y="11446"/>
                    <a:pt x="6570" y="11945"/>
                    <a:pt x="8014" y="11945"/>
                  </a:cubicBezTo>
                  <a:cubicBezTo>
                    <a:pt x="11316" y="11945"/>
                    <a:pt x="13987" y="9274"/>
                    <a:pt x="13987" y="5973"/>
                  </a:cubicBezTo>
                  <a:cubicBezTo>
                    <a:pt x="13987" y="2672"/>
                    <a:pt x="11316" y="1"/>
                    <a:pt x="8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6;p52">
              <a:extLst>
                <a:ext uri="{FF2B5EF4-FFF2-40B4-BE49-F238E27FC236}">
                  <a16:creationId xmlns:a16="http://schemas.microsoft.com/office/drawing/2014/main" id="{842AAD28-8C04-45C1-AFD5-98B66FC6BAF5}"/>
                </a:ext>
              </a:extLst>
            </p:cNvPr>
            <p:cNvSpPr/>
            <p:nvPr/>
          </p:nvSpPr>
          <p:spPr>
            <a:xfrm>
              <a:off x="4868288" y="3191750"/>
              <a:ext cx="190075" cy="190050"/>
            </a:xfrm>
            <a:custGeom>
              <a:avLst/>
              <a:gdLst/>
              <a:ahLst/>
              <a:cxnLst/>
              <a:rect l="l" t="t" r="r" b="b"/>
              <a:pathLst>
                <a:path w="7603" h="7602" extrusionOk="0">
                  <a:moveTo>
                    <a:pt x="3801" y="1086"/>
                  </a:moveTo>
                  <a:cubicBezTo>
                    <a:pt x="5289" y="1086"/>
                    <a:pt x="6516" y="2303"/>
                    <a:pt x="6516" y="3801"/>
                  </a:cubicBezTo>
                  <a:cubicBezTo>
                    <a:pt x="6516" y="5289"/>
                    <a:pt x="5289" y="6516"/>
                    <a:pt x="3801" y="6516"/>
                  </a:cubicBezTo>
                  <a:cubicBezTo>
                    <a:pt x="2303" y="6516"/>
                    <a:pt x="1087" y="5289"/>
                    <a:pt x="1087" y="3801"/>
                  </a:cubicBezTo>
                  <a:cubicBezTo>
                    <a:pt x="1087" y="2303"/>
                    <a:pt x="2303" y="1086"/>
                    <a:pt x="3801" y="1086"/>
                  </a:cubicBezTo>
                  <a:close/>
                  <a:moveTo>
                    <a:pt x="3801" y="1"/>
                  </a:moveTo>
                  <a:cubicBezTo>
                    <a:pt x="1673" y="1"/>
                    <a:pt x="1" y="1673"/>
                    <a:pt x="1" y="3801"/>
                  </a:cubicBezTo>
                  <a:cubicBezTo>
                    <a:pt x="1" y="5875"/>
                    <a:pt x="1673" y="7602"/>
                    <a:pt x="3801" y="7602"/>
                  </a:cubicBezTo>
                  <a:cubicBezTo>
                    <a:pt x="5886" y="7602"/>
                    <a:pt x="7602" y="5875"/>
                    <a:pt x="7602" y="3801"/>
                  </a:cubicBezTo>
                  <a:cubicBezTo>
                    <a:pt x="7602" y="1673"/>
                    <a:pt x="5886" y="1"/>
                    <a:pt x="3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7;p52">
              <a:extLst>
                <a:ext uri="{FF2B5EF4-FFF2-40B4-BE49-F238E27FC236}">
                  <a16:creationId xmlns:a16="http://schemas.microsoft.com/office/drawing/2014/main" id="{154A3606-6DA9-4E7B-A33C-DC8AF23CC5BD}"/>
                </a:ext>
              </a:extLst>
            </p:cNvPr>
            <p:cNvSpPr/>
            <p:nvPr/>
          </p:nvSpPr>
          <p:spPr>
            <a:xfrm>
              <a:off x="4921513" y="3245925"/>
              <a:ext cx="82550" cy="81700"/>
            </a:xfrm>
            <a:custGeom>
              <a:avLst/>
              <a:gdLst/>
              <a:ahLst/>
              <a:cxnLst/>
              <a:rect l="l" t="t" r="r" b="b"/>
              <a:pathLst>
                <a:path w="3302" h="3268" extrusionOk="0">
                  <a:moveTo>
                    <a:pt x="1649" y="1"/>
                  </a:moveTo>
                  <a:cubicBezTo>
                    <a:pt x="1364" y="1"/>
                    <a:pt x="1129" y="256"/>
                    <a:pt x="1129" y="548"/>
                  </a:cubicBezTo>
                  <a:lnTo>
                    <a:pt x="1129" y="1091"/>
                  </a:lnTo>
                  <a:lnTo>
                    <a:pt x="587" y="1091"/>
                  </a:lnTo>
                  <a:cubicBezTo>
                    <a:pt x="315" y="1091"/>
                    <a:pt x="44" y="1319"/>
                    <a:pt x="44" y="1591"/>
                  </a:cubicBezTo>
                  <a:cubicBezTo>
                    <a:pt x="0" y="1906"/>
                    <a:pt x="272" y="2177"/>
                    <a:pt x="587" y="2177"/>
                  </a:cubicBezTo>
                  <a:lnTo>
                    <a:pt x="1129" y="2177"/>
                  </a:lnTo>
                  <a:lnTo>
                    <a:pt x="1129" y="2720"/>
                  </a:lnTo>
                  <a:cubicBezTo>
                    <a:pt x="1129" y="2991"/>
                    <a:pt x="1314" y="3219"/>
                    <a:pt x="1629" y="3263"/>
                  </a:cubicBezTo>
                  <a:cubicBezTo>
                    <a:pt x="1651" y="3266"/>
                    <a:pt x="1674" y="3268"/>
                    <a:pt x="1695" y="3268"/>
                  </a:cubicBezTo>
                  <a:cubicBezTo>
                    <a:pt x="1981" y="3268"/>
                    <a:pt x="2215" y="3012"/>
                    <a:pt x="2215" y="2720"/>
                  </a:cubicBezTo>
                  <a:lnTo>
                    <a:pt x="2215" y="2177"/>
                  </a:lnTo>
                  <a:lnTo>
                    <a:pt x="2758" y="2177"/>
                  </a:lnTo>
                  <a:cubicBezTo>
                    <a:pt x="3073" y="2177"/>
                    <a:pt x="3301" y="1906"/>
                    <a:pt x="3301" y="1591"/>
                  </a:cubicBezTo>
                  <a:cubicBezTo>
                    <a:pt x="3258" y="1319"/>
                    <a:pt x="3030" y="1091"/>
                    <a:pt x="2758" y="1091"/>
                  </a:cubicBezTo>
                  <a:lnTo>
                    <a:pt x="2215" y="1091"/>
                  </a:lnTo>
                  <a:lnTo>
                    <a:pt x="2215" y="548"/>
                  </a:lnTo>
                  <a:cubicBezTo>
                    <a:pt x="2215" y="277"/>
                    <a:pt x="1987" y="49"/>
                    <a:pt x="1716" y="5"/>
                  </a:cubicBezTo>
                  <a:cubicBezTo>
                    <a:pt x="1693" y="2"/>
                    <a:pt x="1671" y="1"/>
                    <a:pt x="1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imalist Orange Portfolio by Slidesgo">
  <a:themeElements>
    <a:clrScheme name="Simple Light">
      <a:dk1>
        <a:srgbClr val="191919"/>
      </a:dk1>
      <a:lt1>
        <a:srgbClr val="FFFFFF"/>
      </a:lt1>
      <a:dk2>
        <a:srgbClr val="F5A04F"/>
      </a:dk2>
      <a:lt2>
        <a:srgbClr val="ADACAC"/>
      </a:lt2>
      <a:accent1>
        <a:srgbClr val="6E6D6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</Words>
  <Application>Microsoft Office PowerPoint</Application>
  <PresentationFormat>Экран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Hanken Grotesk</vt:lpstr>
      <vt:lpstr>Poppins ExtraBold</vt:lpstr>
      <vt:lpstr>Arial</vt:lpstr>
      <vt:lpstr>Poppins</vt:lpstr>
      <vt:lpstr>Raleway</vt:lpstr>
      <vt:lpstr>Minimalist Orange Portfolio by Slidesgo</vt:lpstr>
      <vt:lpstr>Презентация на тему: </vt:lpstr>
      <vt:lpstr>Первичный ключ</vt:lpstr>
      <vt:lpstr>Внешний ключ (вторичный ключ) – это такое поле, значение которого может повторяться в нескольких записях, т.е. он не является уникальным. Если по значению первичного ключа может быть найден один единственный экземпляр записи, то по вторичному ключу – несколько записей. Он служит для соединения одной таблицы с другой. С помощью вторичного ключа можно связаться из таблицы “Б” с конкретной строчкой из таблицы “А”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</dc:title>
  <dc:creator>im_wafel</dc:creator>
  <cp:lastModifiedBy>Ярослав Горычев</cp:lastModifiedBy>
  <cp:revision>1</cp:revision>
  <dcterms:modified xsi:type="dcterms:W3CDTF">2023-12-13T07:56:21Z</dcterms:modified>
</cp:coreProperties>
</file>