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5DFCD-A2DD-44CE-A6F1-10CB40092DC1}" v="178" dt="2023-10-02T00:15:10.096"/>
    <p1510:client id="{D87A7939-752D-4C24-BF78-BC8DF938DEF0}" v="47" dt="2023-10-01T23:30:48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8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DC86A-B146-12FB-530F-6F18B96BD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15" b="1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ru-RU" sz="4200" b="1">
                <a:ea typeface="+mj-lt"/>
                <a:cs typeface="+mj-lt"/>
              </a:rPr>
              <a:t>Разбор набора  обеспечения-Tanagra</a:t>
            </a:r>
            <a:endParaRPr lang="ru-RU" sz="4200" b="1">
              <a:ea typeface="Calibri Light"/>
              <a:cs typeface="Calibri Light"/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05FF1-4EC5-CCC7-62B8-E575E80A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это и откуда</a:t>
            </a:r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10177-A790-8C46-C203-5F37A6C0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099" y="1130846"/>
            <a:ext cx="58228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 err="1">
                <a:ea typeface="+mn-lt"/>
                <a:cs typeface="+mn-lt"/>
              </a:rPr>
              <a:t>Tanagra</a:t>
            </a:r>
            <a:r>
              <a:rPr lang="ru-RU" sz="2200" dirty="0">
                <a:ea typeface="+mn-lt"/>
                <a:cs typeface="+mn-lt"/>
              </a:rPr>
              <a:t> - бесплатный набор программного обеспечения для машинного обучения для исследовательских и академических целей, разработанный </a:t>
            </a:r>
            <a:r>
              <a:rPr lang="ru-RU" sz="2200" dirty="0" err="1">
                <a:ea typeface="+mn-lt"/>
                <a:cs typeface="+mn-lt"/>
              </a:rPr>
              <a:t>Рикко</a:t>
            </a:r>
            <a:r>
              <a:rPr lang="ru-RU" sz="2200" dirty="0">
                <a:ea typeface="+mn-lt"/>
                <a:cs typeface="+mn-lt"/>
              </a:rPr>
              <a:t> </a:t>
            </a:r>
            <a:r>
              <a:rPr lang="ru-RU" sz="2200" dirty="0" err="1">
                <a:ea typeface="+mn-lt"/>
                <a:cs typeface="+mn-lt"/>
              </a:rPr>
              <a:t>Ракотомалалой</a:t>
            </a:r>
            <a:r>
              <a:rPr lang="ru-RU" sz="2200" dirty="0">
                <a:ea typeface="+mn-lt"/>
                <a:cs typeface="+mn-lt"/>
              </a:rPr>
              <a:t> из Университета Люмьер Лион 2, </a:t>
            </a:r>
            <a:r>
              <a:rPr lang="ru-RU" sz="2200" dirty="0" err="1">
                <a:ea typeface="+mn-lt"/>
                <a:cs typeface="+mn-lt"/>
              </a:rPr>
              <a:t>Франция.Tanagra</a:t>
            </a:r>
            <a:r>
              <a:rPr lang="ru-RU" sz="2200" dirty="0">
                <a:ea typeface="+mn-lt"/>
                <a:cs typeface="+mn-lt"/>
              </a:rPr>
              <a:t> - бесплатный набор программного обеспечения для машинного обучения для исследовательских и академических целей, разработанный </a:t>
            </a:r>
            <a:r>
              <a:rPr lang="ru-RU" sz="2200" dirty="0" err="1">
                <a:ea typeface="+mn-lt"/>
                <a:cs typeface="+mn-lt"/>
              </a:rPr>
              <a:t>Рикко</a:t>
            </a:r>
            <a:r>
              <a:rPr lang="ru-RU" sz="2200" dirty="0">
                <a:ea typeface="+mn-lt"/>
                <a:cs typeface="+mn-lt"/>
              </a:rPr>
              <a:t> </a:t>
            </a:r>
            <a:r>
              <a:rPr lang="ru-RU" sz="2200" dirty="0" err="1">
                <a:ea typeface="+mn-lt"/>
                <a:cs typeface="+mn-lt"/>
              </a:rPr>
              <a:t>Ракотомалалой</a:t>
            </a:r>
            <a:r>
              <a:rPr lang="ru-RU" sz="2200" dirty="0">
                <a:ea typeface="+mn-lt"/>
                <a:cs typeface="+mn-lt"/>
              </a:rPr>
              <a:t> из Университета Люмьер Лион 2, Франция</a:t>
            </a:r>
          </a:p>
          <a:p>
            <a:pPr>
              <a:lnSpc>
                <a:spcPct val="100000"/>
              </a:lnSpc>
            </a:pPr>
            <a:endParaRPr lang="ru-RU" sz="2000">
              <a:latin typeface="Arial"/>
              <a:cs typeface="Arial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80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F6D21-7FB3-5DAB-3553-4274F769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D4FD10E-7E1C-9010-66AA-5AFD99471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0" r="18200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CCCEE-2391-04A0-F904-ED0D63E6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600" err="1">
                <a:ea typeface="+mn-lt"/>
                <a:cs typeface="+mn-lt"/>
              </a:rPr>
              <a:t>Tanagra</a:t>
            </a:r>
            <a:r>
              <a:rPr lang="ru-RU" sz="2600">
                <a:ea typeface="+mn-lt"/>
                <a:cs typeface="+mn-lt"/>
              </a:rPr>
              <a:t> поддерживает несколько стандартных задач интеллектуального анализа данных, таких как: Визуализация, описательная статистика, выбор экземпляра, выбор объектов, построение объектов, регрессия, факторный анализ, кластеризация, классификация и изучение правил ассоциации.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0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81B2B-15FD-1504-8C98-411050F7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14" y="3794977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Плюсы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D3B71-B2F4-1791-84D4-687D9A8E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371" y="921432"/>
            <a:ext cx="6496943" cy="4800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Одним из основных плюсов использования </a:t>
            </a:r>
            <a:r>
              <a:rPr lang="ru-RU" sz="1600" err="1">
                <a:highlight>
                  <a:srgbClr val="FFFFFF"/>
                </a:highlight>
                <a:ea typeface="+mn-lt"/>
                <a:cs typeface="+mn-lt"/>
              </a:rPr>
              <a:t>Tanagra</a:t>
            </a: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 является его богатый набор функций и возможностей для анализа данных. Некоторые из преимуществ </a:t>
            </a:r>
            <a:r>
              <a:rPr lang="ru-RU" sz="1600" err="1">
                <a:highlight>
                  <a:srgbClr val="FFFFFF"/>
                </a:highlight>
                <a:ea typeface="+mn-lt"/>
                <a:cs typeface="+mn-lt"/>
              </a:rPr>
              <a:t>Tanagra</a:t>
            </a: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:</a:t>
            </a:r>
            <a:endParaRPr lang="ru-RU" sz="1600"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Бесплатность: </a:t>
            </a:r>
            <a:r>
              <a:rPr lang="ru-RU" sz="1600" err="1">
                <a:highlight>
                  <a:srgbClr val="FFFFFF"/>
                </a:highlight>
                <a:ea typeface="+mn-lt"/>
                <a:cs typeface="+mn-lt"/>
              </a:rPr>
              <a:t>Tanagra</a:t>
            </a: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 доступен всем желающим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Поддерживаемые методы анализа: </a:t>
            </a:r>
            <a:r>
              <a:rPr lang="ru-RU" sz="1600" err="1">
                <a:highlight>
                  <a:srgbClr val="FFFFFF"/>
                </a:highlight>
                <a:ea typeface="+mn-lt"/>
                <a:cs typeface="+mn-lt"/>
              </a:rPr>
              <a:t>Tanagra</a:t>
            </a: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 включает в себя широкий спектр методов анализа данных, включая классификацию, кластеризацию, регрессию, ассоциативные правила и многое другое.</a:t>
            </a:r>
            <a:endParaRPr lang="ru-RU" sz="1600"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Визуализация данных: </a:t>
            </a:r>
            <a:r>
              <a:rPr lang="ru-RU" sz="1600" err="1">
                <a:highlight>
                  <a:srgbClr val="FFFFFF"/>
                </a:highlight>
                <a:ea typeface="+mn-lt"/>
                <a:cs typeface="+mn-lt"/>
              </a:rPr>
              <a:t>Tanagra</a:t>
            </a: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 предоставляет возможность визуализации данных с помощью различных диаграмм и графиков, что упрощает восприятие и понимание результатов анализа.</a:t>
            </a:r>
            <a:endParaRPr lang="ru-RU" sz="1600"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Простота использования: </a:t>
            </a:r>
            <a:r>
              <a:rPr lang="ru-RU" sz="1600" err="1">
                <a:highlight>
                  <a:srgbClr val="FFFFFF"/>
                </a:highlight>
                <a:ea typeface="+mn-lt"/>
                <a:cs typeface="+mn-lt"/>
              </a:rPr>
              <a:t>Tanagra</a:t>
            </a:r>
            <a:r>
              <a:rPr lang="ru-RU" sz="1600" dirty="0">
                <a:highlight>
                  <a:srgbClr val="FFFFFF"/>
                </a:highlight>
                <a:ea typeface="+mn-lt"/>
                <a:cs typeface="+mn-lt"/>
              </a:rPr>
              <a:t> имеет интуитивно понятный пользовательский интерфейс, что делает его доступным для широкого круга пользователей, даже без навыков программирования.</a:t>
            </a:r>
            <a:endParaRPr lang="ru-RU" sz="1600">
              <a:highlight>
                <a:srgbClr val="FFFFFF"/>
              </a:highlight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44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B4856-2488-0496-0A1A-EEED8D8B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06" y="313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минусы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4E397AA7-9FED-4566-9071-A53B2765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10B472-2416-4C1E-B5BE-4DE472BC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671BEA-702C-4316-BD48-AFE9D8462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5887" y="2203010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A7DEE-4B5C-5E7A-0C5D-49D15264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176" y="1717000"/>
            <a:ext cx="5217173" cy="510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>
                <a:latin typeface="Segoe UI"/>
                <a:cs typeface="Segoe UI"/>
              </a:rPr>
              <a:t>Несмотря на все плюсы, у </a:t>
            </a:r>
            <a:r>
              <a:rPr lang="ru-RU" sz="1500" err="1">
                <a:latin typeface="Segoe UI"/>
                <a:cs typeface="Segoe UI"/>
              </a:rPr>
              <a:t>Tanagra</a:t>
            </a:r>
            <a:r>
              <a:rPr lang="ru-RU" sz="1500">
                <a:latin typeface="Segoe UI"/>
                <a:cs typeface="Segoe UI"/>
              </a:rPr>
              <a:t> также есть некоторые недостатки:</a:t>
            </a:r>
            <a:endParaRPr lang="ru-RU"/>
          </a:p>
          <a:p>
            <a:pPr marL="0" indent="0">
              <a:lnSpc>
                <a:spcPct val="100000"/>
              </a:lnSpc>
              <a:buNone/>
            </a:pPr>
            <a:r>
              <a:rPr lang="ru-RU" sz="1500">
                <a:latin typeface="Segoe UI"/>
                <a:cs typeface="Segoe UI"/>
              </a:rPr>
              <a:t>Ограниченная поддержка: Несмотря на то, что </a:t>
            </a:r>
            <a:r>
              <a:rPr lang="ru-RU" sz="1500" err="1">
                <a:latin typeface="Segoe UI"/>
                <a:cs typeface="Segoe UI"/>
              </a:rPr>
              <a:t>Tanagra</a:t>
            </a:r>
            <a:r>
              <a:rPr lang="ru-RU" sz="1500">
                <a:latin typeface="Segoe UI"/>
                <a:cs typeface="Segoe UI"/>
              </a:rPr>
              <a:t> имеет активное сообщество пользователей, официальная поддержка может быть ограничена.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>
                <a:latin typeface="Segoe UI"/>
                <a:cs typeface="Segoe UI"/>
              </a:rPr>
              <a:t>Ограниченная документация: Некоторая документация и материалы на </a:t>
            </a:r>
            <a:r>
              <a:rPr lang="ru-RU" sz="1500" err="1">
                <a:latin typeface="Segoe UI"/>
                <a:cs typeface="Segoe UI"/>
              </a:rPr>
              <a:t>Tanagra</a:t>
            </a:r>
            <a:r>
              <a:rPr lang="ru-RU" sz="1500">
                <a:latin typeface="Segoe UI"/>
                <a:cs typeface="Segoe UI"/>
              </a:rPr>
              <a:t> могут быть ограничены, поэтому его использование может потребовать времени для изучения и освоения.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>
                <a:latin typeface="Segoe UI"/>
                <a:cs typeface="Segoe UI"/>
              </a:rPr>
              <a:t>Общий вердикт: </a:t>
            </a:r>
            <a:r>
              <a:rPr lang="ru-RU" sz="1500" err="1">
                <a:latin typeface="Segoe UI"/>
                <a:cs typeface="Segoe UI"/>
              </a:rPr>
              <a:t>Tanagra</a:t>
            </a:r>
            <a:r>
              <a:rPr lang="ru-RU" sz="1500">
                <a:latin typeface="Segoe UI"/>
                <a:cs typeface="Segoe UI"/>
              </a:rPr>
              <a:t> представляет собой мощный и бесплатный инструмент для анализа данных с широким функционалом. Однако, прежде чем начать использовать </a:t>
            </a:r>
            <a:r>
              <a:rPr lang="ru-RU" sz="1500" err="1">
                <a:latin typeface="Segoe UI"/>
                <a:cs typeface="Segoe UI"/>
              </a:rPr>
              <a:t>Tanagra</a:t>
            </a:r>
            <a:r>
              <a:rPr lang="ru-RU" sz="1500">
                <a:latin typeface="Segoe UI"/>
                <a:cs typeface="Segoe UI"/>
              </a:rPr>
              <a:t>, рекомендуется изучить его возможности и принять во внимание ограничения.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36122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B7AB-9B7E-50B8-7F38-AFB4D6E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08" y="5249741"/>
            <a:ext cx="11824676" cy="2155947"/>
          </a:xfrm>
        </p:spPr>
        <p:txBody>
          <a:bodyPr/>
          <a:lstStyle/>
          <a:p>
            <a:r>
              <a:rPr lang="ru-RU" sz="4000" err="1">
                <a:solidFill>
                  <a:srgbClr val="FFFFFF"/>
                </a:solidFill>
                <a:latin typeface="Comic Sans MS"/>
                <a:cs typeface="Arial"/>
              </a:rPr>
              <a:t>Thank</a:t>
            </a:r>
            <a:r>
              <a:rPr lang="ru-RU" sz="4000" dirty="0">
                <a:solidFill>
                  <a:srgbClr val="FFFFFF"/>
                </a:solidFill>
                <a:latin typeface="Comic Sans MS"/>
                <a:cs typeface="Arial"/>
              </a:rPr>
              <a:t> </a:t>
            </a:r>
            <a:r>
              <a:rPr lang="ru-RU" sz="4000" err="1">
                <a:solidFill>
                  <a:srgbClr val="FFFFFF"/>
                </a:solidFill>
                <a:latin typeface="Comic Sans MS"/>
                <a:cs typeface="Arial"/>
              </a:rPr>
              <a:t>you</a:t>
            </a:r>
            <a:r>
              <a:rPr lang="ru-RU" sz="4000" dirty="0">
                <a:solidFill>
                  <a:srgbClr val="FFFFFF"/>
                </a:solidFill>
                <a:latin typeface="Comic Sans MS"/>
                <a:cs typeface="Arial"/>
              </a:rPr>
              <a:t> </a:t>
            </a:r>
            <a:r>
              <a:rPr lang="ru-RU" sz="4000" err="1">
                <a:solidFill>
                  <a:srgbClr val="FFFFFF"/>
                </a:solidFill>
                <a:latin typeface="Comic Sans MS"/>
                <a:cs typeface="Arial"/>
              </a:rPr>
              <a:t>for</a:t>
            </a:r>
            <a:r>
              <a:rPr lang="ru-RU" sz="4000" dirty="0">
                <a:solidFill>
                  <a:srgbClr val="FFFFFF"/>
                </a:solidFill>
                <a:latin typeface="Comic Sans MS"/>
                <a:cs typeface="Arial"/>
              </a:rPr>
              <a:t> </a:t>
            </a:r>
            <a:r>
              <a:rPr lang="ru-RU" sz="4000" err="1">
                <a:solidFill>
                  <a:srgbClr val="FFFFFF"/>
                </a:solidFill>
                <a:latin typeface="Comic Sans MS"/>
                <a:cs typeface="Arial"/>
              </a:rPr>
              <a:t>your</a:t>
            </a:r>
            <a:r>
              <a:rPr lang="ru-RU" sz="4000" dirty="0">
                <a:solidFill>
                  <a:srgbClr val="FFFFFF"/>
                </a:solidFill>
                <a:latin typeface="Comic Sans MS"/>
                <a:cs typeface="Arial"/>
              </a:rPr>
              <a:t> </a:t>
            </a:r>
            <a:r>
              <a:rPr lang="ru-RU" sz="4000" err="1">
                <a:solidFill>
                  <a:srgbClr val="FFFFFF"/>
                </a:solidFill>
                <a:latin typeface="Comic Sans MS"/>
                <a:cs typeface="Arial"/>
              </a:rPr>
              <a:t>attention,Boy</a:t>
            </a:r>
            <a:r>
              <a:rPr lang="ru-RU" sz="4000" dirty="0">
                <a:solidFill>
                  <a:srgbClr val="FFFFFF"/>
                </a:solidFill>
                <a:latin typeface="Comic Sans MS"/>
                <a:cs typeface="Arial"/>
              </a:rPr>
              <a:t>.</a:t>
            </a:r>
            <a:endParaRPr lang="ru-RU" sz="400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0763125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FunkyShapesVTI</vt:lpstr>
      <vt:lpstr>Разбор набора  обеспечения-Tanagra</vt:lpstr>
      <vt:lpstr>Что это и откуда</vt:lpstr>
      <vt:lpstr>Презентация PowerPoint</vt:lpstr>
      <vt:lpstr>Плюсы </vt:lpstr>
      <vt:lpstr>минусы</vt:lpstr>
      <vt:lpstr>Thank you for your attention,Boy.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115</cp:revision>
  <dcterms:created xsi:type="dcterms:W3CDTF">2023-10-01T23:21:09Z</dcterms:created>
  <dcterms:modified xsi:type="dcterms:W3CDTF">2023-11-19T12:36:17Z</dcterms:modified>
</cp:coreProperties>
</file>