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689C-FBA1-48FD-B8E1-4F72CC4B848A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CEA3-DF4A-4003-8783-78EE7D4310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66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689C-FBA1-48FD-B8E1-4F72CC4B848A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CEA3-DF4A-4003-8783-78EE7D4310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39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689C-FBA1-48FD-B8E1-4F72CC4B848A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CEA3-DF4A-4003-8783-78EE7D4310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605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689C-FBA1-48FD-B8E1-4F72CC4B848A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CEA3-DF4A-4003-8783-78EE7D431034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0419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689C-FBA1-48FD-B8E1-4F72CC4B848A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CEA3-DF4A-4003-8783-78EE7D4310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79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689C-FBA1-48FD-B8E1-4F72CC4B848A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CEA3-DF4A-4003-8783-78EE7D431034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4616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689C-FBA1-48FD-B8E1-4F72CC4B848A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CEA3-DF4A-4003-8783-78EE7D4310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761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689C-FBA1-48FD-B8E1-4F72CC4B848A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CEA3-DF4A-4003-8783-78EE7D4310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354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689C-FBA1-48FD-B8E1-4F72CC4B848A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CEA3-DF4A-4003-8783-78EE7D4310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89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689C-FBA1-48FD-B8E1-4F72CC4B848A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CEA3-DF4A-4003-8783-78EE7D4310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47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689C-FBA1-48FD-B8E1-4F72CC4B848A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CEA3-DF4A-4003-8783-78EE7D4310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86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689C-FBA1-48FD-B8E1-4F72CC4B848A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CEA3-DF4A-4003-8783-78EE7D4310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63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689C-FBA1-48FD-B8E1-4F72CC4B848A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CEA3-DF4A-4003-8783-78EE7D4310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684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689C-FBA1-48FD-B8E1-4F72CC4B848A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CEA3-DF4A-4003-8783-78EE7D4310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55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689C-FBA1-48FD-B8E1-4F72CC4B848A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CEA3-DF4A-4003-8783-78EE7D4310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39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689C-FBA1-48FD-B8E1-4F72CC4B848A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CEA3-DF4A-4003-8783-78EE7D4310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77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689C-FBA1-48FD-B8E1-4F72CC4B848A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CEA3-DF4A-4003-8783-78EE7D4310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15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C85689C-FBA1-48FD-B8E1-4F72CC4B848A}" type="datetimeFigureOut">
              <a:rPr lang="pt-BR" smtClean="0"/>
              <a:t>19/03/2019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5A5CEA3-DF4A-4003-8783-78EE7D4310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3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2" y="-143691"/>
            <a:ext cx="7537269" cy="5582729"/>
          </a:xfrm>
          <a:prstGeom prst="rect">
            <a:avLst/>
          </a:prstGeom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5325880" y="6309360"/>
            <a:ext cx="6800805" cy="5878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 smtClean="0">
                <a:solidFill>
                  <a:schemeClr val="tx1"/>
                </a:solidFill>
              </a:rPr>
              <a:t>Pedro Henrique Rodrigues Ferreira, (11) 98724-0695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46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5206" y="0"/>
            <a:ext cx="8534400" cy="1507067"/>
          </a:xfrm>
        </p:spPr>
        <p:txBody>
          <a:bodyPr/>
          <a:lstStyle/>
          <a:p>
            <a:r>
              <a:rPr lang="pt-BR" dirty="0" smtClean="0"/>
              <a:t>Simples e rápido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5206" y="0"/>
            <a:ext cx="8534400" cy="3615267"/>
          </a:xfrm>
        </p:spPr>
        <p:txBody>
          <a:bodyPr/>
          <a:lstStyle/>
          <a:p>
            <a:r>
              <a:rPr lang="pt-BR" dirty="0" smtClean="0"/>
              <a:t>Com o novo sistema da </a:t>
            </a:r>
            <a:r>
              <a:rPr lang="pt-BR" dirty="0" err="1" smtClean="0"/>
              <a:t>Pagtel</a:t>
            </a:r>
            <a:r>
              <a:rPr lang="pt-BR" dirty="0" smtClean="0"/>
              <a:t>, é possível apenas com o CEP já preencher um formulário inteiro!!!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06" y="4140924"/>
            <a:ext cx="3286440" cy="243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33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5206" y="0"/>
            <a:ext cx="8534400" cy="1507067"/>
          </a:xfrm>
        </p:spPr>
        <p:txBody>
          <a:bodyPr/>
          <a:lstStyle/>
          <a:p>
            <a:r>
              <a:rPr lang="pt-BR" dirty="0" smtClean="0"/>
              <a:t>Veja como é simples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544" y="100920"/>
            <a:ext cx="5904410" cy="6474215"/>
          </a:xfr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06" y="3905227"/>
            <a:ext cx="3286440" cy="2434211"/>
          </a:xfrm>
          <a:prstGeom prst="rect">
            <a:avLst/>
          </a:prstGeom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0" y="753533"/>
            <a:ext cx="6264716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Preencha o campo CEP do endereço requisitado, os outros campos irão ser completados automaticamente, e no final do formulário é possível adicionar o complemento daquele endereço.</a:t>
            </a:r>
          </a:p>
          <a:p>
            <a:r>
              <a:rPr lang="pt-BR" dirty="0" smtClean="0"/>
              <a:t>E não se preocupe, caso adicione um CEP inválido, o sistema irá informar. =)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5837434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</TotalTime>
  <Words>81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Fatia</vt:lpstr>
      <vt:lpstr>Apresentação do PowerPoint</vt:lpstr>
      <vt:lpstr>Simples e rápido</vt:lpstr>
      <vt:lpstr>Veja como é simples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Henrique</dc:creator>
  <cp:lastModifiedBy>Pedro Henrique</cp:lastModifiedBy>
  <cp:revision>2</cp:revision>
  <dcterms:created xsi:type="dcterms:W3CDTF">2019-03-19T15:46:52Z</dcterms:created>
  <dcterms:modified xsi:type="dcterms:W3CDTF">2019-03-19T15:58:59Z</dcterms:modified>
</cp:coreProperties>
</file>