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FEBA3-D5D8-4D6D-9368-A737C28B620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1DAA-9136-42FD-9584-450854189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0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1DAA-9136-42FD-9584-4508541890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0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391D7-5FA8-45B0-98EA-F061314B6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131B4-4CBF-436C-8E65-482E9DFF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E471F-8539-4016-9EC1-0FE08AE9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4EC4C-17B2-4C59-A208-D9400EB7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986F0-1DA9-4117-AC15-18A65F8C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6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54DD-FB0B-42B1-A791-8CDEAE2F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CDC7EB-26A3-46DB-B9E5-03CEECAE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631A7-20A7-4E4E-B86E-2FE0CA2E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B8996-C1EC-4016-8238-B83A8C47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97A8D-A2E6-46F5-9304-BAF6DC00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4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67B3FD-584B-4FA2-B723-964911096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C8869-90AE-446C-9C8D-5605DAB2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390BC-3FF8-4CF6-965F-C8AD8711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7BFB8-8D02-4379-A1B6-5323A6E5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836E4-B424-4AFC-A935-3F727A58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00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40A3F-11F3-477C-81B6-A234909D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EE99B-3248-4317-BC0F-E55A46F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8A6C3-46C6-47C5-B7E7-3B88E446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1E68E-B9D2-4FB5-AF09-6AD81A87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32999-5D27-4DF3-B066-A5D39DB9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6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161E0-5D91-4F9C-AD3D-D4A67146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93588-A532-4273-8892-30AB68D1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934D1-7F60-423A-93A1-45DDA114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CFF16-35F5-46FD-990E-8DAB9A27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B1C71-64F6-4C8E-BA89-874D26BA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8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C49B2-E52B-48C4-AF03-4C016CB5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F52CD-4E44-4BD2-89DF-3D6AA5D74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2A632-BE11-4F7C-80C9-D7F8BA09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4BE372-12DB-49E6-A71A-946199ED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9163A-1504-4917-8A28-B63BD354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DC24F-7D10-464D-91C1-5A934BCC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2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9FC2A-1A93-4813-877D-5AEA8600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1A7D0-D42F-4E6A-8BCE-85D6E985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187741-4811-4F3B-83A8-DCCCAC0C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F32D8B-50F2-4A49-8F9D-951463A95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BF9F4E-3349-4AEF-9B0A-54DA95D8E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1063A-5AFC-4E02-A304-AE5B5965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5837BF-F01B-4026-8C4B-DB87B074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D77E7E-DC2A-41F9-8DA2-97763CA7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4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651D9-54E1-4D89-A7F9-638BB374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DE7BD5-328F-4772-94ED-E2CCFB2B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797062-B909-4DAA-98F6-03CEFDE2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C17D96-3367-4BDF-816F-EB61A5A3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DD7721-11FE-410A-BE7B-B603C153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3082A8-E588-4282-9550-CC0DDBA2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914C4-3C58-4FDD-99AD-65738C6E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4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22907-F157-4175-AA2D-648F03F4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5F1B66-B37B-44AF-B355-D9A0AC62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5601E2-EC0C-427F-9BFE-85488C7A2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8B747-8780-4939-8522-1B587B1B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2B329-6D41-4856-AF78-E6E685E3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C262F-B302-4665-B328-329D2BF3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3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72B9A-416E-4CB7-81C1-476341A3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7A9079-FB42-4184-86E9-187987189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0F2C1-E117-44E4-BCF0-2B7460A6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FF13-50F9-466B-94BF-595957D9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55461F-E528-46C6-AA61-549341D6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9B218-B34A-4E7C-9BF0-D183B065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7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0119C9-1675-4D0C-9552-28586097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AED7-0BAA-4037-AB1B-57190E21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45821-7C0F-479C-8846-BC3777372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2D02-7A23-4CBA-A5A4-6316884052BB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7E373-20A9-408C-89DF-1A8AF4A23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B8A51-DAD6-4F93-A4AF-FC5FD2BC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66E8A-090A-484A-9809-243ABAEED5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4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69798B-6059-4A66-BFB1-2D800DA2B586}"/>
              </a:ext>
            </a:extLst>
          </p:cNvPr>
          <p:cNvGrpSpPr/>
          <p:nvPr/>
        </p:nvGrpSpPr>
        <p:grpSpPr>
          <a:xfrm>
            <a:off x="5055633" y="1075391"/>
            <a:ext cx="3143201" cy="3451737"/>
            <a:chOff x="6385249" y="428427"/>
            <a:chExt cx="4876800" cy="529901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30C571-32EC-46FA-99FA-AD372A307731}"/>
                </a:ext>
              </a:extLst>
            </p:cNvPr>
            <p:cNvSpPr/>
            <p:nvPr/>
          </p:nvSpPr>
          <p:spPr>
            <a:xfrm>
              <a:off x="6385249" y="850641"/>
              <a:ext cx="4876800" cy="4876800"/>
            </a:xfrm>
            <a:prstGeom prst="rect">
              <a:avLst/>
            </a:prstGeom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BC3581-75E3-43F0-B04C-68A6F50998C7}"/>
                </a:ext>
              </a:extLst>
            </p:cNvPr>
            <p:cNvSpPr/>
            <p:nvPr/>
          </p:nvSpPr>
          <p:spPr>
            <a:xfrm>
              <a:off x="6976187" y="428427"/>
              <a:ext cx="884853" cy="8848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箭头: 左弧形 21">
            <a:extLst>
              <a:ext uri="{FF2B5EF4-FFF2-40B4-BE49-F238E27FC236}">
                <a16:creationId xmlns:a16="http://schemas.microsoft.com/office/drawing/2014/main" id="{2CDA07D6-47A9-4107-A565-C035CC784138}"/>
              </a:ext>
            </a:extLst>
          </p:cNvPr>
          <p:cNvSpPr/>
          <p:nvPr/>
        </p:nvSpPr>
        <p:spPr>
          <a:xfrm rot="9262154">
            <a:off x="5948611" y="735217"/>
            <a:ext cx="508685" cy="1256732"/>
          </a:xfrm>
          <a:prstGeom prst="curvedRightArrow">
            <a:avLst>
              <a:gd name="adj1" fmla="val 22298"/>
              <a:gd name="adj2" fmla="val 50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标注: 线形(无边框) 23">
            <a:extLst>
              <a:ext uri="{FF2B5EF4-FFF2-40B4-BE49-F238E27FC236}">
                <a16:creationId xmlns:a16="http://schemas.microsoft.com/office/drawing/2014/main" id="{1860001A-431A-479F-BEF9-A831359F5E6A}"/>
              </a:ext>
            </a:extLst>
          </p:cNvPr>
          <p:cNvSpPr/>
          <p:nvPr/>
        </p:nvSpPr>
        <p:spPr>
          <a:xfrm flipH="1">
            <a:off x="2883957" y="1283159"/>
            <a:ext cx="962497" cy="279996"/>
          </a:xfrm>
          <a:prstGeom prst="callout1">
            <a:avLst>
              <a:gd name="adj1" fmla="val 16622"/>
              <a:gd name="adj2" fmla="val 12711"/>
              <a:gd name="adj3" fmla="val 18883"/>
              <a:gd name="adj4" fmla="val -4551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待匹配的图像块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3D830D-D1E6-4F46-AD7E-2BF93DC46EE5}"/>
              </a:ext>
            </a:extLst>
          </p:cNvPr>
          <p:cNvSpPr txBox="1"/>
          <p:nvPr/>
        </p:nvSpPr>
        <p:spPr>
          <a:xfrm>
            <a:off x="4195354" y="4605177"/>
            <a:ext cx="159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原有通道：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输入的噪声图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6AC318-3DC5-44B0-93E7-AEF6A1903FB9}"/>
              </a:ext>
            </a:extLst>
          </p:cNvPr>
          <p:cNvSpPr txBox="1"/>
          <p:nvPr/>
        </p:nvSpPr>
        <p:spPr>
          <a:xfrm>
            <a:off x="6086209" y="4605176"/>
            <a:ext cx="2284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新增通道：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相似图像块组成的特征图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2CB9F9A3-1222-4A26-B1BF-151ABF74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37" y="1374734"/>
            <a:ext cx="3176710" cy="3176710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40" name="箭头: 右 39">
            <a:extLst>
              <a:ext uri="{FF2B5EF4-FFF2-40B4-BE49-F238E27FC236}">
                <a16:creationId xmlns:a16="http://schemas.microsoft.com/office/drawing/2014/main" id="{69C5A179-A247-44E7-9F38-3B24B1FCCB7E}"/>
              </a:ext>
            </a:extLst>
          </p:cNvPr>
          <p:cNvSpPr/>
          <p:nvPr/>
        </p:nvSpPr>
        <p:spPr>
          <a:xfrm>
            <a:off x="815776" y="3355114"/>
            <a:ext cx="671331" cy="147770"/>
          </a:xfrm>
          <a:prstGeom prst="rightArrow">
            <a:avLst>
              <a:gd name="adj1" fmla="val 26989"/>
              <a:gd name="adj2" fmla="val 1305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E84A187-5674-4F15-B5E9-617B49BB19DC}"/>
              </a:ext>
            </a:extLst>
          </p:cNvPr>
          <p:cNvSpPr txBox="1"/>
          <p:nvPr/>
        </p:nvSpPr>
        <p:spPr>
          <a:xfrm>
            <a:off x="1645494" y="3105834"/>
            <a:ext cx="1413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相似图像块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匹配模块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0529A10E-7022-4C6C-9B35-C2BBE7C3648B}"/>
              </a:ext>
            </a:extLst>
          </p:cNvPr>
          <p:cNvSpPr/>
          <p:nvPr/>
        </p:nvSpPr>
        <p:spPr>
          <a:xfrm>
            <a:off x="3217853" y="3355115"/>
            <a:ext cx="671331" cy="147770"/>
          </a:xfrm>
          <a:prstGeom prst="rightArrow">
            <a:avLst>
              <a:gd name="adj1" fmla="val 26989"/>
              <a:gd name="adj2" fmla="val 1305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D12C4349-220C-4AC3-B150-2B62DD9634B2}"/>
              </a:ext>
            </a:extLst>
          </p:cNvPr>
          <p:cNvSpPr/>
          <p:nvPr/>
        </p:nvSpPr>
        <p:spPr>
          <a:xfrm>
            <a:off x="8035382" y="3350869"/>
            <a:ext cx="671331" cy="147770"/>
          </a:xfrm>
          <a:prstGeom prst="rightArrow">
            <a:avLst>
              <a:gd name="adj1" fmla="val 26989"/>
              <a:gd name="adj2" fmla="val 1305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9877BCA-31CC-4925-8A0B-D8C7365B00A6}"/>
              </a:ext>
            </a:extLst>
          </p:cNvPr>
          <p:cNvSpPr txBox="1"/>
          <p:nvPr/>
        </p:nvSpPr>
        <p:spPr>
          <a:xfrm>
            <a:off x="8863854" y="2963089"/>
            <a:ext cx="14139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DnCNN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卷积核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B8E66F1-8BB3-4C40-9DB2-32229E77A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5558" y="1345705"/>
            <a:ext cx="3176710" cy="3176710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E05B69A2-4F1C-4EF5-9CE2-35B4DCF4F58F}"/>
              </a:ext>
            </a:extLst>
          </p:cNvPr>
          <p:cNvSpPr/>
          <p:nvPr/>
        </p:nvSpPr>
        <p:spPr>
          <a:xfrm>
            <a:off x="4202226" y="1075391"/>
            <a:ext cx="570307" cy="5763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AE0E6703-243C-42AA-A20C-11DD7FE92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79" y="1365383"/>
            <a:ext cx="3157032" cy="3157032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56" name="箭头: 右 55">
            <a:extLst>
              <a:ext uri="{FF2B5EF4-FFF2-40B4-BE49-F238E27FC236}">
                <a16:creationId xmlns:a16="http://schemas.microsoft.com/office/drawing/2014/main" id="{48A4FABC-6A55-4AFB-BD93-F71AF536A576}"/>
              </a:ext>
            </a:extLst>
          </p:cNvPr>
          <p:cNvSpPr/>
          <p:nvPr/>
        </p:nvSpPr>
        <p:spPr>
          <a:xfrm>
            <a:off x="10434967" y="3322304"/>
            <a:ext cx="671331" cy="147770"/>
          </a:xfrm>
          <a:prstGeom prst="rightArrow">
            <a:avLst>
              <a:gd name="adj1" fmla="val 26989"/>
              <a:gd name="adj2" fmla="val 1305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8856CDE-5CF4-4E70-BE2F-52C80F631F89}"/>
              </a:ext>
            </a:extLst>
          </p:cNvPr>
          <p:cNvSpPr txBox="1"/>
          <p:nvPr/>
        </p:nvSpPr>
        <p:spPr>
          <a:xfrm>
            <a:off x="11049580" y="4712897"/>
            <a:ext cx="2284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经过去噪的图像</a:t>
            </a:r>
          </a:p>
        </p:txBody>
      </p:sp>
      <p:sp>
        <p:nvSpPr>
          <p:cNvPr id="61" name="标注: 线形(无边框) 60">
            <a:extLst>
              <a:ext uri="{FF2B5EF4-FFF2-40B4-BE49-F238E27FC236}">
                <a16:creationId xmlns:a16="http://schemas.microsoft.com/office/drawing/2014/main" id="{CA434E76-9BC8-440B-BCED-3E8A4534309D}"/>
              </a:ext>
            </a:extLst>
          </p:cNvPr>
          <p:cNvSpPr/>
          <p:nvPr/>
        </p:nvSpPr>
        <p:spPr>
          <a:xfrm flipH="1">
            <a:off x="6627232" y="2315165"/>
            <a:ext cx="1129655" cy="294963"/>
          </a:xfrm>
          <a:prstGeom prst="callout1">
            <a:avLst>
              <a:gd name="adj1" fmla="val 16622"/>
              <a:gd name="adj2" fmla="val 93794"/>
              <a:gd name="adj3" fmla="val 14628"/>
              <a:gd name="adj4" fmla="val 1484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匹配到的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相似图像块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AB6A40E-6099-47F8-A402-7E035519F4E3}"/>
              </a:ext>
            </a:extLst>
          </p:cNvPr>
          <p:cNvSpPr/>
          <p:nvPr/>
        </p:nvSpPr>
        <p:spPr>
          <a:xfrm>
            <a:off x="5632647" y="2031141"/>
            <a:ext cx="570307" cy="57638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44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雨桐</dc:creator>
  <cp:lastModifiedBy>王 雨桐</cp:lastModifiedBy>
  <cp:revision>8</cp:revision>
  <dcterms:created xsi:type="dcterms:W3CDTF">2022-06-06T01:43:36Z</dcterms:created>
  <dcterms:modified xsi:type="dcterms:W3CDTF">2022-06-06T02:57:08Z</dcterms:modified>
</cp:coreProperties>
</file>