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8" y="-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96C89-EC7B-406B-B0D1-8BD809CB2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AD3C6-D235-4B80-B0AD-A681B290D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64B14-A64C-4358-9A6B-DF85D084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54B7-D67C-4CD5-BC21-50C1EAEABFB3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D22C6-5DF0-40D5-9EC9-6922C026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27D01-70C9-4EF2-AF0C-8A08E3D5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0D20-47A5-4E68-BF23-2CCD3F08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9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AFBB0-2442-40EA-B5B3-E491DFB9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765B1B-6FE3-42EF-B664-37E44B78F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890F9-AE05-420A-9FA2-FF335486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54B7-D67C-4CD5-BC21-50C1EAEABFB3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E4918-7B5D-4075-A13C-F9476C4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93F57-E70A-4A8B-AE47-A3A53385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0D20-47A5-4E68-BF23-2CCD3F08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8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2D180D-6CDC-4DB0-A3AE-7D26288F0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716EC7-967A-4B8B-A170-C0CB7CAF5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8BDBE-C316-434B-9547-15AE494E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54B7-D67C-4CD5-BC21-50C1EAEABFB3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444BD-CC86-40B2-9EF8-02B583EC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29C07-5BC5-4301-A353-7A5A8D41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0D20-47A5-4E68-BF23-2CCD3F08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95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86EF2-897C-4B73-9B55-78BEBF1B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15EA9-A488-4A74-A0CB-74633BDB8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58BE8-8617-4D73-A8D7-138A1872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54B7-D67C-4CD5-BC21-50C1EAEABFB3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D3912-4E8D-4DC4-BA86-954E7E88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772F2-7473-4BD3-8B59-8C5AC818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0D20-47A5-4E68-BF23-2CCD3F08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20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C1CF2-3E28-42A2-81C7-B2E0AAC8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F2EDD6-D5E7-4204-8A65-95CABA41B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BBDAB-55D5-47FC-AC2A-5D698BAA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54B7-D67C-4CD5-BC21-50C1EAEABFB3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7184E-7BD3-4B7A-8E35-21419435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3262C-AB29-4148-BABE-FA79770E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0D20-47A5-4E68-BF23-2CCD3F08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9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9DF4F-F2D1-4DD1-962F-3DBDB9C5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9AE46-12BC-4905-BBDB-38FE2F25B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089FF0-EE1E-4D82-B02A-B8AB50BC4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39C9A8-6F87-4D64-A89B-CB39C0B8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54B7-D67C-4CD5-BC21-50C1EAEABFB3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B3EAA9-61A8-44FC-AA66-4155F834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284C2E-09EF-4A9F-9AC1-93CD1ABE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0D20-47A5-4E68-BF23-2CCD3F08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1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63BF0-E30F-439D-BA20-E53D3227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FE7840-D0CB-452A-B31F-28E284E61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765B04-15AD-4D69-8AAB-08992BAEA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C26931-0814-4591-B376-F18AE1476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6F2DF9-9A91-4637-BF71-5B3547C1C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3CD2D0-DFC1-4804-847D-B20FA6FD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54B7-D67C-4CD5-BC21-50C1EAEABFB3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A359B4-7BA2-41F8-841C-EF56858F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AD1A02-8A73-4FB5-9E0A-FDEA3489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0D20-47A5-4E68-BF23-2CCD3F08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57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C61D4-1B48-4D3E-B5E3-5A15B4FA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95FCDB-512E-4746-8B77-AA071AFF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54B7-D67C-4CD5-BC21-50C1EAEABFB3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6405F8-37FB-4F4B-84E3-F906A23C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FF731A-10A0-4E48-A726-8360EC4B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0D20-47A5-4E68-BF23-2CCD3F08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10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A70F5C-83DB-4EF6-8EB7-5D698EAD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54B7-D67C-4CD5-BC21-50C1EAEABFB3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28D637-E68B-497B-AB48-35A950DE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3E43B1-3202-4611-AFBC-42C08F48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0D20-47A5-4E68-BF23-2CCD3F08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4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3490E-E6DC-4E37-B8F1-87A96DA4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7D416-B289-450D-A3B1-CD88EEA44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77EBEF-AA42-475D-852A-5F053FFA2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4B2227-4A95-4E7A-8DB6-EB0BB067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54B7-D67C-4CD5-BC21-50C1EAEABFB3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3E7E1-D7D3-4A10-800D-9FAA54DB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63589D-E5E6-489D-AD89-1A194EE3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0D20-47A5-4E68-BF23-2CCD3F08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79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EBA91-A161-48DF-977E-F3FBCA31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3E9F3E-85B9-4359-97DE-107BE1AE9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E160F1-E68A-43B3-A553-08D1F552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94370C-E72D-478A-9BC3-5E0795BD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54B7-D67C-4CD5-BC21-50C1EAEABFB3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8BA65-CB51-4ACB-ADCB-A8FD571F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CD0DC6-21B0-4680-AC66-06D502B4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70D20-47A5-4E68-BF23-2CCD3F08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31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227831-79F9-47D0-BA4B-6EB871B2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0135D1-EB9F-4444-893B-25B50B9E4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2FBE5-3CE1-4DF3-A1C3-303007EC4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C54B7-D67C-4CD5-BC21-50C1EAEABFB3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A3879B-5AB0-4A22-8D9D-A30BC66C7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59A3A-50A1-4538-9D4F-A075AB489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70D20-47A5-4E68-BF23-2CCD3F08C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3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0234A72-088C-4C31-9324-7ED73C9F3325}"/>
              </a:ext>
            </a:extLst>
          </p:cNvPr>
          <p:cNvGrpSpPr/>
          <p:nvPr/>
        </p:nvGrpSpPr>
        <p:grpSpPr>
          <a:xfrm>
            <a:off x="1738705" y="2280621"/>
            <a:ext cx="5591735" cy="735106"/>
            <a:chOff x="1799665" y="2295861"/>
            <a:chExt cx="5591735" cy="73510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F6701B3-949B-4798-9E38-1C10A6CB225D}"/>
                </a:ext>
              </a:extLst>
            </p:cNvPr>
            <p:cNvSpPr/>
            <p:nvPr/>
          </p:nvSpPr>
          <p:spPr>
            <a:xfrm>
              <a:off x="1799665" y="2295861"/>
              <a:ext cx="1659815" cy="73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Seq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11A6EE2-95F4-42F0-9C2D-9280A201C060}"/>
                </a:ext>
              </a:extLst>
            </p:cNvPr>
            <p:cNvSpPr/>
            <p:nvPr/>
          </p:nvSpPr>
          <p:spPr>
            <a:xfrm>
              <a:off x="3230880" y="2295861"/>
              <a:ext cx="4160520" cy="73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Data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3E663D34-4A95-4EA9-AB65-20C70D719DB1}"/>
              </a:ext>
            </a:extLst>
          </p:cNvPr>
          <p:cNvSpPr/>
          <p:nvPr/>
        </p:nvSpPr>
        <p:spPr>
          <a:xfrm>
            <a:off x="6195060" y="764241"/>
            <a:ext cx="4305300" cy="735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19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DB8BDF44-FB3F-423A-AB98-359C037AA4C1}"/>
              </a:ext>
            </a:extLst>
          </p:cNvPr>
          <p:cNvGrpSpPr/>
          <p:nvPr/>
        </p:nvGrpSpPr>
        <p:grpSpPr>
          <a:xfrm>
            <a:off x="1989183" y="952500"/>
            <a:ext cx="5318397" cy="4838700"/>
            <a:chOff x="1989183" y="952500"/>
            <a:chExt cx="5318397" cy="483870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E5A49A7-688A-49BC-8B73-FAB27F9CDC99}"/>
                </a:ext>
              </a:extLst>
            </p:cNvPr>
            <p:cNvCxnSpPr>
              <a:cxnSpLocks/>
            </p:cNvCxnSpPr>
            <p:nvPr/>
          </p:nvCxnSpPr>
          <p:spPr>
            <a:xfrm>
              <a:off x="3487271" y="1470212"/>
              <a:ext cx="0" cy="43209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E09EB12-9877-49BD-9E86-9CB1AFD247F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470212"/>
              <a:ext cx="0" cy="43209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4E1928F-428D-4671-9821-08D4A2014F69}"/>
                </a:ext>
              </a:extLst>
            </p:cNvPr>
            <p:cNvSpPr txBox="1"/>
            <p:nvPr/>
          </p:nvSpPr>
          <p:spPr>
            <a:xfrm>
              <a:off x="2080260" y="952500"/>
              <a:ext cx="1272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客户端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E3611EF-90AE-44ED-9343-F665B179CB9C}"/>
                </a:ext>
              </a:extLst>
            </p:cNvPr>
            <p:cNvSpPr txBox="1"/>
            <p:nvPr/>
          </p:nvSpPr>
          <p:spPr>
            <a:xfrm>
              <a:off x="6035040" y="952500"/>
              <a:ext cx="1272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服务器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E5842E5-C37C-47E8-B722-DB789456C0DA}"/>
                </a:ext>
              </a:extLst>
            </p:cNvPr>
            <p:cNvCxnSpPr>
              <a:cxnSpLocks/>
            </p:cNvCxnSpPr>
            <p:nvPr/>
          </p:nvCxnSpPr>
          <p:spPr>
            <a:xfrm>
              <a:off x="3560950" y="1608192"/>
              <a:ext cx="2474090" cy="26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B61D946-0A2B-440E-AD51-2D11B44E3DEB}"/>
                </a:ext>
              </a:extLst>
            </p:cNvPr>
            <p:cNvSpPr/>
            <p:nvPr/>
          </p:nvSpPr>
          <p:spPr>
            <a:xfrm>
              <a:off x="3806035" y="1432560"/>
              <a:ext cx="133882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BEGIN_TEST_INFO</a:t>
              </a:r>
              <a:endParaRPr lang="en-US" altLang="zh-C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D141579-8F22-4B77-8AE5-7CA03F72B01A}"/>
                </a:ext>
              </a:extLst>
            </p:cNvPr>
            <p:cNvSpPr/>
            <p:nvPr/>
          </p:nvSpPr>
          <p:spPr>
            <a:xfrm>
              <a:off x="3767563" y="1749519"/>
              <a:ext cx="141577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GBN_REQUEST_INFO</a:t>
              </a:r>
              <a:endParaRPr lang="en-US" altLang="zh-C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02775BC-061D-405B-9B59-CC06984D2583}"/>
                </a:ext>
              </a:extLst>
            </p:cNvPr>
            <p:cNvSpPr/>
            <p:nvPr/>
          </p:nvSpPr>
          <p:spPr>
            <a:xfrm>
              <a:off x="3652147" y="2097107"/>
              <a:ext cx="149271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GBN_RESPONSE_INFO</a:t>
              </a:r>
              <a:endParaRPr lang="en-US" altLang="zh-C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A2ED5BC-8520-4568-8DA7-01A89B6F57EE}"/>
                </a:ext>
              </a:extLst>
            </p:cNvPr>
            <p:cNvCxnSpPr>
              <a:cxnSpLocks/>
            </p:cNvCxnSpPr>
            <p:nvPr/>
          </p:nvCxnSpPr>
          <p:spPr>
            <a:xfrm>
              <a:off x="3548232" y="1824975"/>
              <a:ext cx="2474090" cy="26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7CCE125F-A905-4CE5-88B5-76491EA9A1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5912" y="2142239"/>
              <a:ext cx="2474090" cy="26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9FA49F6-180A-49D5-9C55-11D7F1A97E46}"/>
                </a:ext>
              </a:extLst>
            </p:cNvPr>
            <p:cNvSpPr/>
            <p:nvPr/>
          </p:nvSpPr>
          <p:spPr>
            <a:xfrm>
              <a:off x="4204660" y="2414371"/>
              <a:ext cx="141577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GBN_CONFORM_INFO</a:t>
              </a:r>
              <a:endParaRPr lang="en-US" altLang="zh-C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7ACC2F2-4282-4F35-9534-554BE0BD6E52}"/>
                </a:ext>
              </a:extLst>
            </p:cNvPr>
            <p:cNvCxnSpPr>
              <a:cxnSpLocks/>
            </p:cNvCxnSpPr>
            <p:nvPr/>
          </p:nvCxnSpPr>
          <p:spPr>
            <a:xfrm>
              <a:off x="3545912" y="2474251"/>
              <a:ext cx="2474090" cy="26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0530D84D-75F2-4A79-B37A-CBB345201C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5912" y="2904239"/>
              <a:ext cx="2474090" cy="26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6B74102C-0710-4258-8B60-DBD78198B4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5912" y="3072617"/>
              <a:ext cx="2474090" cy="26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8402DB8-2E39-4619-9D7F-68F470AFF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0950" y="3243591"/>
              <a:ext cx="2474090" cy="26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3E9A3C81-5A94-4632-8871-AE2A9FE7A8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0950" y="3571377"/>
              <a:ext cx="2474090" cy="26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F8B37B75-5533-4B54-8BAA-396051504C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0950" y="3788160"/>
              <a:ext cx="2474090" cy="26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ED392395-1940-4E2C-9091-9D308F4DB7C3}"/>
                </a:ext>
              </a:extLst>
            </p:cNvPr>
            <p:cNvCxnSpPr>
              <a:cxnSpLocks/>
            </p:cNvCxnSpPr>
            <p:nvPr/>
          </p:nvCxnSpPr>
          <p:spPr>
            <a:xfrm>
              <a:off x="3560950" y="3458836"/>
              <a:ext cx="2474090" cy="26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56513E4-D8E2-478D-B0E5-513ADA3B7D51}"/>
                </a:ext>
              </a:extLst>
            </p:cNvPr>
            <p:cNvCxnSpPr>
              <a:cxnSpLocks/>
            </p:cNvCxnSpPr>
            <p:nvPr/>
          </p:nvCxnSpPr>
          <p:spPr>
            <a:xfrm>
              <a:off x="3554591" y="3777638"/>
              <a:ext cx="2474090" cy="26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F5B61854-439E-4AFE-8E57-B22ABBCACE02}"/>
                </a:ext>
              </a:extLst>
            </p:cNvPr>
            <p:cNvCxnSpPr>
              <a:cxnSpLocks/>
            </p:cNvCxnSpPr>
            <p:nvPr/>
          </p:nvCxnSpPr>
          <p:spPr>
            <a:xfrm>
              <a:off x="3560950" y="4192050"/>
              <a:ext cx="2474090" cy="26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97D2BB1-5705-4BA2-BA4E-BB36A8C4E740}"/>
                </a:ext>
              </a:extLst>
            </p:cNvPr>
            <p:cNvSpPr txBox="1"/>
            <p:nvPr/>
          </p:nvSpPr>
          <p:spPr>
            <a:xfrm>
              <a:off x="4146687" y="3516028"/>
              <a:ext cx="127254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/>
                <a:t>……</a:t>
              </a:r>
              <a:endParaRPr lang="zh-CN" altLang="en-US" sz="2800" dirty="0"/>
            </a:p>
          </p:txBody>
        </p:sp>
        <p:sp>
          <p:nvSpPr>
            <p:cNvPr id="38" name="左大括号 37">
              <a:extLst>
                <a:ext uri="{FF2B5EF4-FFF2-40B4-BE49-F238E27FC236}">
                  <a16:creationId xmlns:a16="http://schemas.microsoft.com/office/drawing/2014/main" id="{3F80EC9F-9F91-403D-8740-6820846E84BE}"/>
                </a:ext>
              </a:extLst>
            </p:cNvPr>
            <p:cNvSpPr/>
            <p:nvPr/>
          </p:nvSpPr>
          <p:spPr>
            <a:xfrm>
              <a:off x="3200889" y="1471802"/>
              <a:ext cx="259156" cy="1264059"/>
            </a:xfrm>
            <a:prstGeom prst="leftBrace">
              <a:avLst>
                <a:gd name="adj1" fmla="val 10536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8A63299-E98C-4331-ACA9-74FF54239E6B}"/>
                </a:ext>
              </a:extLst>
            </p:cNvPr>
            <p:cNvSpPr txBox="1"/>
            <p:nvPr/>
          </p:nvSpPr>
          <p:spPr>
            <a:xfrm>
              <a:off x="2080260" y="1919165"/>
              <a:ext cx="1272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握手阶段</a:t>
              </a:r>
            </a:p>
          </p:txBody>
        </p:sp>
        <p:sp>
          <p:nvSpPr>
            <p:cNvPr id="40" name="左大括号 39">
              <a:extLst>
                <a:ext uri="{FF2B5EF4-FFF2-40B4-BE49-F238E27FC236}">
                  <a16:creationId xmlns:a16="http://schemas.microsoft.com/office/drawing/2014/main" id="{32A33A69-5B67-4A8B-A1EF-A05E799C0044}"/>
                </a:ext>
              </a:extLst>
            </p:cNvPr>
            <p:cNvSpPr/>
            <p:nvPr/>
          </p:nvSpPr>
          <p:spPr>
            <a:xfrm>
              <a:off x="3200889" y="2903284"/>
              <a:ext cx="259156" cy="1550376"/>
            </a:xfrm>
            <a:prstGeom prst="leftBrace">
              <a:avLst>
                <a:gd name="adj1" fmla="val 10536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D145E1C-3A0B-4100-9A30-AE808FF17017}"/>
                </a:ext>
              </a:extLst>
            </p:cNvPr>
            <p:cNvSpPr txBox="1"/>
            <p:nvPr/>
          </p:nvSpPr>
          <p:spPr>
            <a:xfrm>
              <a:off x="1989183" y="3505201"/>
              <a:ext cx="1272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数据传输阶段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ED9CEC0-49E4-497E-BE1D-BB9763857631}"/>
                </a:ext>
              </a:extLst>
            </p:cNvPr>
            <p:cNvSpPr/>
            <p:nvPr/>
          </p:nvSpPr>
          <p:spPr>
            <a:xfrm>
              <a:off x="3767563" y="4677940"/>
              <a:ext cx="180049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TANSFER_FINISHED_INFO</a:t>
              </a:r>
              <a:endParaRPr lang="en-US" altLang="zh-C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ED4EC2A-7DF6-4495-B9E2-77B867FFB1DB}"/>
                </a:ext>
              </a:extLst>
            </p:cNvPr>
            <p:cNvCxnSpPr>
              <a:cxnSpLocks/>
            </p:cNvCxnSpPr>
            <p:nvPr/>
          </p:nvCxnSpPr>
          <p:spPr>
            <a:xfrm>
              <a:off x="3545912" y="5163830"/>
              <a:ext cx="2474090" cy="26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35E06D1C-946A-4142-9E28-E99B8057F3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0950" y="4757131"/>
              <a:ext cx="2474090" cy="26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DA7836F-421F-469E-894D-8FB56A83C963}"/>
                </a:ext>
              </a:extLst>
            </p:cNvPr>
            <p:cNvSpPr/>
            <p:nvPr/>
          </p:nvSpPr>
          <p:spPr>
            <a:xfrm>
              <a:off x="3575202" y="5203999"/>
              <a:ext cx="218521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TRANSFER_FINISHED_ACK_INFO</a:t>
              </a:r>
              <a:endParaRPr lang="en-US" altLang="zh-C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6" name="左大括号 45">
              <a:extLst>
                <a:ext uri="{FF2B5EF4-FFF2-40B4-BE49-F238E27FC236}">
                  <a16:creationId xmlns:a16="http://schemas.microsoft.com/office/drawing/2014/main" id="{1448EDC5-77ED-469E-B7A9-0D2EF92A2A6A}"/>
                </a:ext>
              </a:extLst>
            </p:cNvPr>
            <p:cNvSpPr/>
            <p:nvPr/>
          </p:nvSpPr>
          <p:spPr>
            <a:xfrm>
              <a:off x="3200889" y="4759073"/>
              <a:ext cx="259156" cy="666367"/>
            </a:xfrm>
            <a:prstGeom prst="leftBrace">
              <a:avLst>
                <a:gd name="adj1" fmla="val 10536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74ED692-C4D3-460B-B37D-B04AC8FF2DA1}"/>
                </a:ext>
              </a:extLst>
            </p:cNvPr>
            <p:cNvSpPr txBox="1"/>
            <p:nvPr/>
          </p:nvSpPr>
          <p:spPr>
            <a:xfrm>
              <a:off x="2057927" y="4939550"/>
              <a:ext cx="1272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挥手阶段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432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44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石翔宇</dc:creator>
  <cp:lastModifiedBy>石翔宇</cp:lastModifiedBy>
  <cp:revision>6</cp:revision>
  <dcterms:created xsi:type="dcterms:W3CDTF">2021-11-07T08:10:55Z</dcterms:created>
  <dcterms:modified xsi:type="dcterms:W3CDTF">2021-11-07T16:04:57Z</dcterms:modified>
</cp:coreProperties>
</file>